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6"/>
  </p:notesMasterIdLst>
  <p:sldIdLst>
    <p:sldId id="277" r:id="rId3"/>
    <p:sldId id="261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-422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D228E-7AB1-45E7-8710-8377BA447478}" type="datetimeFigureOut">
              <a:rPr lang="en-GB" smtClean="0"/>
              <a:t>24/07/2017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CCCFB-D1AA-442A-A455-32806096D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035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3D8B5A-37F8-4658-B5DE-1F7F006483B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2894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7E64CC-BF2F-426D-AFBA-1B55017365F8}" type="datetime1">
              <a:rPr lang="en-ZA" smtClean="0">
                <a:solidFill>
                  <a:srgbClr val="000000"/>
                </a:solidFill>
              </a:rPr>
              <a:pPr/>
              <a:t>24-07-2017</a:t>
            </a:fld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6C4E7DD6-536E-442C-876A-F4C32B3DE23D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52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5ACE28-8E51-4A67-8361-F8981E918E10}" type="datetime1">
              <a:rPr lang="en-ZA" smtClean="0">
                <a:solidFill>
                  <a:srgbClr val="000000"/>
                </a:solidFill>
              </a:rPr>
              <a:pPr/>
              <a:t>24-07-2017</a:t>
            </a:fld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E7DD6-536E-442C-876A-F4C32B3DE23D}" type="slidenum">
              <a:rPr lang="en-ZA" smtClean="0">
                <a:solidFill>
                  <a:srgbClr val="808080"/>
                </a:solidFill>
              </a:rPr>
              <a:pPr/>
              <a:t>‹#›</a:t>
            </a:fld>
            <a:endParaRPr lang="en-ZA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75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6200" y="76200"/>
            <a:ext cx="2921001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76200"/>
            <a:ext cx="8559801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E8429-190E-41E5-8BA7-401F351C24AA}" type="datetime1">
              <a:rPr lang="en-ZA" smtClean="0">
                <a:solidFill>
                  <a:srgbClr val="000000"/>
                </a:solidFill>
              </a:rPr>
              <a:pPr/>
              <a:t>24-07-2017</a:t>
            </a:fld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E7DD6-536E-442C-876A-F4C32B3DE23D}" type="slidenum">
              <a:rPr lang="en-ZA" smtClean="0">
                <a:solidFill>
                  <a:srgbClr val="808080"/>
                </a:solidFill>
              </a:rPr>
              <a:pPr/>
              <a:t>‹#›</a:t>
            </a:fld>
            <a:endParaRPr lang="en-ZA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719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7E64CC-BF2F-426D-AFBA-1B55017365F8}" type="datetime1">
              <a:rPr lang="en-ZA" smtClean="0">
                <a:solidFill>
                  <a:srgbClr val="000000"/>
                </a:solidFill>
              </a:rPr>
              <a:pPr/>
              <a:t>24-07-2017</a:t>
            </a:fld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6C4E7DD6-536E-442C-876A-F4C32B3DE23D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723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79AE6A-F8BB-4FF2-BE6F-5C4C850D95EC}" type="datetime1">
              <a:rPr lang="en-ZA" smtClean="0">
                <a:solidFill>
                  <a:srgbClr val="000000"/>
                </a:solidFill>
              </a:rPr>
              <a:pPr/>
              <a:t>24-07-2017</a:t>
            </a:fld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E7DD6-536E-442C-876A-F4C32B3DE23D}" type="slidenum">
              <a:rPr lang="en-ZA" smtClean="0">
                <a:solidFill>
                  <a:srgbClr val="808080"/>
                </a:solidFill>
              </a:rPr>
              <a:pPr/>
              <a:t>‹#›</a:t>
            </a:fld>
            <a:endParaRPr lang="en-ZA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59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1B31B1-6560-4483-B7AF-BC6BDBCA4FB7}" type="datetime1">
              <a:rPr lang="en-ZA" smtClean="0">
                <a:solidFill>
                  <a:srgbClr val="000000"/>
                </a:solidFill>
              </a:rPr>
              <a:pPr/>
              <a:t>24-07-2017</a:t>
            </a:fld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E7DD6-536E-442C-876A-F4C32B3DE23D}" type="slidenum">
              <a:rPr lang="en-ZA" smtClean="0">
                <a:solidFill>
                  <a:srgbClr val="808080"/>
                </a:solidFill>
              </a:rPr>
              <a:pPr/>
              <a:t>‹#›</a:t>
            </a:fld>
            <a:endParaRPr lang="en-ZA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718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1" y="1295400"/>
            <a:ext cx="5740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1" y="1295400"/>
            <a:ext cx="5740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564EA-4048-4878-8DB4-079B4FFF0507}" type="datetime1">
              <a:rPr lang="en-ZA" smtClean="0">
                <a:solidFill>
                  <a:srgbClr val="000000"/>
                </a:solidFill>
              </a:rPr>
              <a:pPr/>
              <a:t>24-07-2017</a:t>
            </a:fld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E7DD6-536E-442C-876A-F4C32B3DE23D}" type="slidenum">
              <a:rPr lang="en-ZA" smtClean="0">
                <a:solidFill>
                  <a:srgbClr val="808080"/>
                </a:solidFill>
              </a:rPr>
              <a:pPr/>
              <a:t>‹#›</a:t>
            </a:fld>
            <a:endParaRPr lang="en-ZA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855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52F15C-1546-4F87-BDFE-1B51BD705B3F}" type="datetime1">
              <a:rPr lang="en-ZA" smtClean="0">
                <a:solidFill>
                  <a:srgbClr val="000000"/>
                </a:solidFill>
              </a:rPr>
              <a:pPr/>
              <a:t>24-07-2017</a:t>
            </a:fld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E7DD6-536E-442C-876A-F4C32B3DE23D}" type="slidenum">
              <a:rPr lang="en-ZA" smtClean="0">
                <a:solidFill>
                  <a:srgbClr val="808080"/>
                </a:solidFill>
              </a:rPr>
              <a:pPr/>
              <a:t>‹#›</a:t>
            </a:fld>
            <a:endParaRPr lang="en-ZA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862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26A54C-C1C3-47FA-A426-0DE448E6AAC0}" type="datetime1">
              <a:rPr lang="en-ZA" smtClean="0">
                <a:solidFill>
                  <a:srgbClr val="000000"/>
                </a:solidFill>
              </a:rPr>
              <a:pPr/>
              <a:t>24-07-2017</a:t>
            </a:fld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E7DD6-536E-442C-876A-F4C32B3DE23D}" type="slidenum">
              <a:rPr lang="en-ZA" smtClean="0">
                <a:solidFill>
                  <a:srgbClr val="808080"/>
                </a:solidFill>
              </a:rPr>
              <a:pPr/>
              <a:t>‹#›</a:t>
            </a:fld>
            <a:endParaRPr lang="en-ZA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27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2ECA5E-A94F-4FA8-86F1-7F01EC459894}" type="datetime1">
              <a:rPr lang="en-ZA" smtClean="0">
                <a:solidFill>
                  <a:srgbClr val="000000"/>
                </a:solidFill>
              </a:rPr>
              <a:pPr/>
              <a:t>24-07-2017</a:t>
            </a:fld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E7DD6-536E-442C-876A-F4C32B3DE23D}" type="slidenum">
              <a:rPr lang="en-ZA" smtClean="0">
                <a:solidFill>
                  <a:srgbClr val="808080"/>
                </a:solidFill>
              </a:rPr>
              <a:pPr/>
              <a:t>‹#›</a:t>
            </a:fld>
            <a:endParaRPr lang="en-ZA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449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273054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7FC8AD-4DB8-4442-B5B2-F1888EE82B61}" type="datetime1">
              <a:rPr lang="en-ZA" smtClean="0">
                <a:solidFill>
                  <a:srgbClr val="000000"/>
                </a:solidFill>
              </a:rPr>
              <a:pPr/>
              <a:t>24-07-2017</a:t>
            </a:fld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E7DD6-536E-442C-876A-F4C32B3DE23D}" type="slidenum">
              <a:rPr lang="en-ZA" smtClean="0">
                <a:solidFill>
                  <a:srgbClr val="808080"/>
                </a:solidFill>
              </a:rPr>
              <a:pPr/>
              <a:t>‹#›</a:t>
            </a:fld>
            <a:endParaRPr lang="en-ZA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23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79AE6A-F8BB-4FF2-BE6F-5C4C850D95EC}" type="datetime1">
              <a:rPr lang="en-ZA" smtClean="0">
                <a:solidFill>
                  <a:srgbClr val="000000"/>
                </a:solidFill>
              </a:rPr>
              <a:pPr/>
              <a:t>24-07-2017</a:t>
            </a:fld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E7DD6-536E-442C-876A-F4C32B3DE23D}" type="slidenum">
              <a:rPr lang="en-ZA" smtClean="0">
                <a:solidFill>
                  <a:srgbClr val="808080"/>
                </a:solidFill>
              </a:rPr>
              <a:pPr/>
              <a:t>‹#›</a:t>
            </a:fld>
            <a:endParaRPr lang="en-ZA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447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FDBB0F-F25C-4AA8-BC63-2432ED0C6AD2}" type="datetime1">
              <a:rPr lang="en-ZA" smtClean="0">
                <a:solidFill>
                  <a:srgbClr val="000000"/>
                </a:solidFill>
              </a:rPr>
              <a:pPr/>
              <a:t>24-07-2017</a:t>
            </a:fld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E7DD6-536E-442C-876A-F4C32B3DE23D}" type="slidenum">
              <a:rPr lang="en-ZA" smtClean="0">
                <a:solidFill>
                  <a:srgbClr val="808080"/>
                </a:solidFill>
              </a:rPr>
              <a:pPr/>
              <a:t>‹#›</a:t>
            </a:fld>
            <a:endParaRPr lang="en-ZA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045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5ACE28-8E51-4A67-8361-F8981E918E10}" type="datetime1">
              <a:rPr lang="en-ZA" smtClean="0">
                <a:solidFill>
                  <a:srgbClr val="000000"/>
                </a:solidFill>
              </a:rPr>
              <a:pPr/>
              <a:t>24-07-2017</a:t>
            </a:fld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E7DD6-536E-442C-876A-F4C32B3DE23D}" type="slidenum">
              <a:rPr lang="en-ZA" smtClean="0">
                <a:solidFill>
                  <a:srgbClr val="808080"/>
                </a:solidFill>
              </a:rPr>
              <a:pPr/>
              <a:t>‹#›</a:t>
            </a:fld>
            <a:endParaRPr lang="en-ZA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7817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6200" y="76200"/>
            <a:ext cx="2921001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76200"/>
            <a:ext cx="8559801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E8429-190E-41E5-8BA7-401F351C24AA}" type="datetime1">
              <a:rPr lang="en-ZA" smtClean="0">
                <a:solidFill>
                  <a:srgbClr val="000000"/>
                </a:solidFill>
              </a:rPr>
              <a:pPr/>
              <a:t>24-07-2017</a:t>
            </a:fld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E7DD6-536E-442C-876A-F4C32B3DE23D}" type="slidenum">
              <a:rPr lang="en-ZA" smtClean="0">
                <a:solidFill>
                  <a:srgbClr val="808080"/>
                </a:solidFill>
              </a:rPr>
              <a:pPr/>
              <a:t>‹#›</a:t>
            </a:fld>
            <a:endParaRPr lang="en-ZA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84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1B31B1-6560-4483-B7AF-BC6BDBCA4FB7}" type="datetime1">
              <a:rPr lang="en-ZA" smtClean="0">
                <a:solidFill>
                  <a:srgbClr val="000000"/>
                </a:solidFill>
              </a:rPr>
              <a:pPr/>
              <a:t>24-07-2017</a:t>
            </a:fld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E7DD6-536E-442C-876A-F4C32B3DE23D}" type="slidenum">
              <a:rPr lang="en-ZA" smtClean="0">
                <a:solidFill>
                  <a:srgbClr val="808080"/>
                </a:solidFill>
              </a:rPr>
              <a:pPr/>
              <a:t>‹#›</a:t>
            </a:fld>
            <a:endParaRPr lang="en-ZA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91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1" y="1295400"/>
            <a:ext cx="5740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1" y="1295400"/>
            <a:ext cx="5740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564EA-4048-4878-8DB4-079B4FFF0507}" type="datetime1">
              <a:rPr lang="en-ZA" smtClean="0">
                <a:solidFill>
                  <a:srgbClr val="000000"/>
                </a:solidFill>
              </a:rPr>
              <a:pPr/>
              <a:t>24-07-2017</a:t>
            </a:fld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E7DD6-536E-442C-876A-F4C32B3DE23D}" type="slidenum">
              <a:rPr lang="en-ZA" smtClean="0">
                <a:solidFill>
                  <a:srgbClr val="808080"/>
                </a:solidFill>
              </a:rPr>
              <a:pPr/>
              <a:t>‹#›</a:t>
            </a:fld>
            <a:endParaRPr lang="en-ZA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41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52F15C-1546-4F87-BDFE-1B51BD705B3F}" type="datetime1">
              <a:rPr lang="en-ZA" smtClean="0">
                <a:solidFill>
                  <a:srgbClr val="000000"/>
                </a:solidFill>
              </a:rPr>
              <a:pPr/>
              <a:t>24-07-2017</a:t>
            </a:fld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E7DD6-536E-442C-876A-F4C32B3DE23D}" type="slidenum">
              <a:rPr lang="en-ZA" smtClean="0">
                <a:solidFill>
                  <a:srgbClr val="808080"/>
                </a:solidFill>
              </a:rPr>
              <a:pPr/>
              <a:t>‹#›</a:t>
            </a:fld>
            <a:endParaRPr lang="en-ZA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12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26A54C-C1C3-47FA-A426-0DE448E6AAC0}" type="datetime1">
              <a:rPr lang="en-ZA" smtClean="0">
                <a:solidFill>
                  <a:srgbClr val="000000"/>
                </a:solidFill>
              </a:rPr>
              <a:pPr/>
              <a:t>24-07-2017</a:t>
            </a:fld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E7DD6-536E-442C-876A-F4C32B3DE23D}" type="slidenum">
              <a:rPr lang="en-ZA" smtClean="0">
                <a:solidFill>
                  <a:srgbClr val="808080"/>
                </a:solidFill>
              </a:rPr>
              <a:pPr/>
              <a:t>‹#›</a:t>
            </a:fld>
            <a:endParaRPr lang="en-ZA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00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2ECA5E-A94F-4FA8-86F1-7F01EC459894}" type="datetime1">
              <a:rPr lang="en-ZA" smtClean="0">
                <a:solidFill>
                  <a:srgbClr val="000000"/>
                </a:solidFill>
              </a:rPr>
              <a:pPr/>
              <a:t>24-07-2017</a:t>
            </a:fld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E7DD6-536E-442C-876A-F4C32B3DE23D}" type="slidenum">
              <a:rPr lang="en-ZA" smtClean="0">
                <a:solidFill>
                  <a:srgbClr val="808080"/>
                </a:solidFill>
              </a:rPr>
              <a:pPr/>
              <a:t>‹#›</a:t>
            </a:fld>
            <a:endParaRPr lang="en-ZA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46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273054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7FC8AD-4DB8-4442-B5B2-F1888EE82B61}" type="datetime1">
              <a:rPr lang="en-ZA" smtClean="0">
                <a:solidFill>
                  <a:srgbClr val="000000"/>
                </a:solidFill>
              </a:rPr>
              <a:pPr/>
              <a:t>24-07-2017</a:t>
            </a:fld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E7DD6-536E-442C-876A-F4C32B3DE23D}" type="slidenum">
              <a:rPr lang="en-ZA" smtClean="0">
                <a:solidFill>
                  <a:srgbClr val="808080"/>
                </a:solidFill>
              </a:rPr>
              <a:pPr/>
              <a:t>‹#›</a:t>
            </a:fld>
            <a:endParaRPr lang="en-ZA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568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FDBB0F-F25C-4AA8-BC63-2432ED0C6AD2}" type="datetime1">
              <a:rPr lang="en-ZA" smtClean="0">
                <a:solidFill>
                  <a:srgbClr val="000000"/>
                </a:solidFill>
              </a:rPr>
              <a:pPr/>
              <a:t>24-07-2017</a:t>
            </a:fld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E7DD6-536E-442C-876A-F4C32B3DE23D}" type="slidenum">
              <a:rPr lang="en-ZA" smtClean="0">
                <a:solidFill>
                  <a:srgbClr val="808080"/>
                </a:solidFill>
              </a:rPr>
              <a:pPr/>
              <a:t>‹#›</a:t>
            </a:fld>
            <a:endParaRPr lang="en-ZA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54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owerpoint Presentation 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61067"/>
            <a:ext cx="1219200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9" descr="Powerpoint Presentation T Bann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21167" y="0"/>
            <a:ext cx="12236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76200"/>
            <a:ext cx="1036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68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fld id="{06EDC8E1-E9C2-4935-B65E-C2F96D1C5C90}" type="datetime1">
              <a:rPr lang="en-ZA" smtClean="0">
                <a:solidFill>
                  <a:srgbClr val="000000"/>
                </a:solidFill>
              </a:rPr>
              <a:pPr/>
              <a:t>24-07-2017</a:t>
            </a:fld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2"/>
                </a:solidFill>
                <a:latin typeface="Arial Bold Italic" pitchFamily="1" charset="0"/>
                <a:ea typeface="+mn-ea"/>
              </a:defRPr>
            </a:lvl1pPr>
          </a:lstStyle>
          <a:p>
            <a:fld id="{6C4E7DD6-536E-442C-876A-F4C32B3DE23D}" type="slidenum">
              <a:rPr lang="en-ZA" smtClean="0">
                <a:solidFill>
                  <a:srgbClr val="808080"/>
                </a:solidFill>
              </a:rPr>
              <a:pPr/>
              <a:t>‹#›</a:t>
            </a:fld>
            <a:endParaRPr lang="en-ZA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92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owerpoint Presentation 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61067"/>
            <a:ext cx="1219200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9" descr="Powerpoint Presentation T Bann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21167" y="0"/>
            <a:ext cx="12236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76200"/>
            <a:ext cx="1036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68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fld id="{06EDC8E1-E9C2-4935-B65E-C2F96D1C5C90}" type="datetime1">
              <a:rPr lang="en-ZA" smtClean="0">
                <a:solidFill>
                  <a:srgbClr val="000000"/>
                </a:solidFill>
              </a:rPr>
              <a:pPr/>
              <a:t>24-07-2017</a:t>
            </a:fld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2"/>
                </a:solidFill>
                <a:latin typeface="Arial Bold Italic" pitchFamily="1" charset="0"/>
                <a:ea typeface="+mn-ea"/>
              </a:defRPr>
            </a:lvl1pPr>
          </a:lstStyle>
          <a:p>
            <a:fld id="{6C4E7DD6-536E-442C-876A-F4C32B3DE23D}" type="slidenum">
              <a:rPr lang="en-ZA" smtClean="0">
                <a:solidFill>
                  <a:srgbClr val="808080"/>
                </a:solidFill>
              </a:rPr>
              <a:pPr/>
              <a:t>‹#›</a:t>
            </a:fld>
            <a:endParaRPr lang="en-ZA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95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powerbi.com/view?r=eyJrIjoiNTBjNjUxNmUtM2Y2NS00YTdhLThlM2UtZTI4NWQxMWY5ZWU2IiwidCI6IjFhNDUzNDhmLTAyYjQtNGY5YS1hN2E4LTc3ODZmNmRkMzI0NSIsImMiOjh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Powerpoint Presentatio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853274" y="1700809"/>
            <a:ext cx="8779230" cy="2088231"/>
          </a:xfrm>
          <a:noFill/>
        </p:spPr>
        <p:txBody>
          <a:bodyPr/>
          <a:lstStyle/>
          <a:p>
            <a:pPr algn="ctr"/>
            <a:r>
              <a:rPr lang="en-ZA" dirty="0" smtClean="0"/>
              <a:t>Office of the Chief Procurement Officer </a:t>
            </a:r>
            <a:br>
              <a:rPr lang="en-ZA" dirty="0" smtClean="0"/>
            </a:br>
            <a:r>
              <a:rPr lang="en-ZA" dirty="0" smtClean="0"/>
              <a:t>SCM ICT</a:t>
            </a:r>
            <a:br>
              <a:rPr lang="en-ZA" dirty="0" smtClean="0"/>
            </a:br>
            <a:r>
              <a:rPr lang="en-ZA" dirty="0" smtClean="0"/>
              <a:t>STATUS REPORT</a:t>
            </a:r>
            <a:br>
              <a:rPr lang="en-ZA" dirty="0" smtClean="0"/>
            </a:b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E7DD6-536E-442C-876A-F4C32B3DE23D}" type="slidenum">
              <a:rPr lang="en-ZA" smtClean="0">
                <a:solidFill>
                  <a:srgbClr val="000000"/>
                </a:solidFill>
              </a:rPr>
              <a:pPr/>
              <a:t>1</a:t>
            </a:fld>
            <a:endParaRPr lang="en-Z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3822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SCM Reform Champions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464" y="1556792"/>
            <a:ext cx="7776864" cy="45098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i="1" dirty="0" smtClean="0"/>
              <a:t>Problem Statement – Findings on Supply Chain , p46</a:t>
            </a:r>
            <a:endParaRPr lang="en-US" sz="1800" i="1" dirty="0"/>
          </a:p>
          <a:p>
            <a:endParaRPr lang="en-US" sz="1800" dirty="0" smtClean="0"/>
          </a:p>
          <a:p>
            <a:r>
              <a:rPr lang="en-US" sz="1800" dirty="0" smtClean="0"/>
              <a:t>Uncompetitive procurement process (155) 59% material findings </a:t>
            </a:r>
          </a:p>
          <a:p>
            <a:r>
              <a:rPr lang="en-US" sz="1800" dirty="0" smtClean="0"/>
              <a:t>Awards to other state officials – R2, 5 Billion </a:t>
            </a:r>
          </a:p>
          <a:p>
            <a:r>
              <a:rPr lang="en-US" sz="1800" dirty="0" smtClean="0"/>
              <a:t>Awards to employee and councilors R56 million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9458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2849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Key programmes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8300" y="1816102"/>
            <a:ext cx="8611486" cy="4525963"/>
          </a:xfrm>
        </p:spPr>
        <p:txBody>
          <a:bodyPr>
            <a:normAutofit/>
          </a:bodyPr>
          <a:lstStyle/>
          <a:p>
            <a:pPr marL="463550" indent="-463550">
              <a:buAutoNum type="arabicPeriod"/>
            </a:pPr>
            <a:r>
              <a:rPr lang="en-US" sz="2400" dirty="0" err="1" smtClean="0"/>
              <a:t>Etender</a:t>
            </a:r>
            <a:r>
              <a:rPr lang="en-US" sz="2400" dirty="0" smtClean="0"/>
              <a:t> Publication Report</a:t>
            </a:r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ZA" sz="2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ZA" sz="2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ZA" sz="2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app.powerbi.com/view?r=eyJrIjoiNTBjNjUxNmUtM2Y2NS00YTdhLThlM2UtZTI4NWQxMWY5ZWU2IiwidCI6IjFhNDUzNDhmLTAyYjQtNGY5YS1hN2E4LTc3ODZmNmRkMzI0NSIsImMiOjh9</a:t>
            </a:r>
            <a:endParaRPr lang="en-ZA" sz="2400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ZA" sz="2400" u="sng" dirty="0">
              <a:solidFill>
                <a:srgbClr val="0563C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/>
              <a:t>CSD </a:t>
            </a:r>
            <a:r>
              <a:rPr lang="en-US" sz="2400" dirty="0" err="1"/>
              <a:t>Usager</a:t>
            </a:r>
            <a:r>
              <a:rPr lang="en-US" sz="2400" dirty="0"/>
              <a:t> Report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59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old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glow rad="228600">
            <a:schemeClr val="accent4">
              <a:satMod val="175000"/>
              <a:alpha val="40000"/>
            </a:schemeClr>
          </a:glow>
        </a:effec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old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glow rad="228600">
            <a:schemeClr val="accent4">
              <a:satMod val="175000"/>
              <a:alpha val="40000"/>
            </a:schemeClr>
          </a:glow>
        </a:effec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58</Words>
  <Application>Microsoft Office PowerPoint</Application>
  <PresentationFormat>Custom</PresentationFormat>
  <Paragraphs>15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Blank Presentation</vt:lpstr>
      <vt:lpstr>1_Blank Presentation</vt:lpstr>
      <vt:lpstr>Office of the Chief Procurement Officer  SCM ICT STATUS REPORT </vt:lpstr>
      <vt:lpstr>SCM Reform Champions</vt:lpstr>
      <vt:lpstr>Key programmes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Tumelo Ntlaba</dc:creator>
  <cp:lastModifiedBy>Ria Van Ronge</cp:lastModifiedBy>
  <cp:revision>25</cp:revision>
  <dcterms:created xsi:type="dcterms:W3CDTF">2017-04-28T08:59:09Z</dcterms:created>
  <dcterms:modified xsi:type="dcterms:W3CDTF">2017-07-24T08:29:31Z</dcterms:modified>
</cp:coreProperties>
</file>