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6.xml" ContentType="application/vnd.openxmlformats-officedocument.them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7.xml" ContentType="application/vnd.openxmlformats-officedocument.them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8.xml" ContentType="application/vnd.openxmlformats-officedocument.theme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9.xml" ContentType="application/vnd.openxmlformats-officedocument.theme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0.xml" ContentType="application/vnd.openxmlformats-officedocument.theme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11.xml" ContentType="application/vnd.openxmlformats-officedocument.theme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12.xml" ContentType="application/vnd.openxmlformats-officedocument.theme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13.xml" ContentType="application/vnd.openxmlformats-officedocument.theme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theme/theme14.xml" ContentType="application/vnd.openxmlformats-officedocument.theme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theme/theme15.xml" ContentType="application/vnd.openxmlformats-officedocument.theme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theme/theme16.xml" ContentType="application/vnd.openxmlformats-officedocument.theme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17.xml" ContentType="application/vnd.openxmlformats-officedocument.theme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theme/theme18.xml" ContentType="application/vnd.openxmlformats-officedocument.theme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theme/theme19.xml" ContentType="application/vnd.openxmlformats-officedocument.theme+xml"/>
  <Override PartName="/ppt/tags/tag769.xml" ContentType="application/vnd.openxmlformats-officedocument.presentationml.tags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theme/theme20.xml" ContentType="application/vnd.openxmlformats-officedocument.theme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theme/theme21.xml" ContentType="application/vnd.openxmlformats-officedocument.theme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theme/theme22.xml" ContentType="application/vnd.openxmlformats-officedocument.theme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theme/theme23.xml" ContentType="application/vnd.openxmlformats-officedocument.theme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theme/theme24.xml" ContentType="application/vnd.openxmlformats-officedocument.theme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theme/theme25.xml" ContentType="application/vnd.openxmlformats-officedocument.theme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theme/theme26.xml" ContentType="application/vnd.openxmlformats-officedocument.theme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theme/theme27.xml" ContentType="application/vnd.openxmlformats-officedocument.theme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theme/theme28.xml" ContentType="application/vnd.openxmlformats-officedocument.theme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theme/theme29.xml" ContentType="application/vnd.openxmlformats-officedocument.theme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theme/theme30.xml" ContentType="application/vnd.openxmlformats-officedocument.theme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theme/theme31.xml" ContentType="application/vnd.openxmlformats-officedocument.theme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theme/theme32.xml" ContentType="application/vnd.openxmlformats-officedocument.theme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theme/theme33.xml" ContentType="application/vnd.openxmlformats-officedocument.theme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theme/theme34.xml" ContentType="application/vnd.openxmlformats-officedocument.theme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theme/theme35.xml" ContentType="application/vnd.openxmlformats-officedocument.theme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theme/theme36.xml" ContentType="application/vnd.openxmlformats-officedocument.theme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slideLayouts/slideLayout800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815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theme/theme37.xml" ContentType="application/vnd.openxmlformats-officedocument.theme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826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theme/theme38.xml" ContentType="application/vnd.openxmlformats-officedocument.theme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slideLayouts/slideLayout84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856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Layouts/slideLayout858.xml" ContentType="application/vnd.openxmlformats-officedocument.presentationml.slideLayout+xml"/>
  <Override PartName="/ppt/slideLayouts/slideLayout859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Layouts/slideLayout862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865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867.xml" ContentType="application/vnd.openxmlformats-officedocument.presentationml.slideLayout+xml"/>
  <Override PartName="/ppt/slideLayouts/slideLayout868.xml" ContentType="application/vnd.openxmlformats-officedocument.presentationml.slideLayout+xml"/>
  <Override PartName="/ppt/slideLayouts/slideLayout869.xml" ContentType="application/vnd.openxmlformats-officedocument.presentationml.slideLayout+xml"/>
  <Override PartName="/ppt/slideLayouts/slideLayout870.xml" ContentType="application/vnd.openxmlformats-officedocument.presentationml.slideLayout+xml"/>
  <Override PartName="/ppt/slideLayouts/slideLayout871.xml" ContentType="application/vnd.openxmlformats-officedocument.presentationml.slideLayout+xml"/>
  <Override PartName="/ppt/theme/theme39.xml" ContentType="application/vnd.openxmlformats-officedocument.theme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slideLayouts/slideLayout872.xml" ContentType="application/vnd.openxmlformats-officedocument.presentationml.slideLayout+xml"/>
  <Override PartName="/ppt/slideLayouts/slideLayout873.xml" ContentType="application/vnd.openxmlformats-officedocument.presentationml.slideLayout+xml"/>
  <Override PartName="/ppt/slideLayouts/slideLayout874.xml" ContentType="application/vnd.openxmlformats-officedocument.presentationml.slideLayout+xml"/>
  <Override PartName="/ppt/slideLayouts/slideLayout875.xml" ContentType="application/vnd.openxmlformats-officedocument.presentationml.slideLayout+xml"/>
  <Override PartName="/ppt/slideLayouts/slideLayout876.xml" ContentType="application/vnd.openxmlformats-officedocument.presentationml.slideLayout+xml"/>
  <Override PartName="/ppt/slideLayouts/slideLayout877.xml" ContentType="application/vnd.openxmlformats-officedocument.presentationml.slideLayout+xml"/>
  <Override PartName="/ppt/slideLayouts/slideLayout878.xml" ContentType="application/vnd.openxmlformats-officedocument.presentationml.slideLayout+xml"/>
  <Override PartName="/ppt/slideLayouts/slideLayout879.xml" ContentType="application/vnd.openxmlformats-officedocument.presentationml.slideLayout+xml"/>
  <Override PartName="/ppt/slideLayouts/slideLayout880.xml" ContentType="application/vnd.openxmlformats-officedocument.presentationml.slideLayout+xml"/>
  <Override PartName="/ppt/slideLayouts/slideLayout881.xml" ContentType="application/vnd.openxmlformats-officedocument.presentationml.slideLayout+xml"/>
  <Override PartName="/ppt/slideLayouts/slideLayout882.xml" ContentType="application/vnd.openxmlformats-officedocument.presentationml.slideLayout+xml"/>
  <Override PartName="/ppt/slideLayouts/slideLayout883.xml" ContentType="application/vnd.openxmlformats-officedocument.presentationml.slideLayout+xml"/>
  <Override PartName="/ppt/slideLayouts/slideLayout884.xml" ContentType="application/vnd.openxmlformats-officedocument.presentationml.slideLayout+xml"/>
  <Override PartName="/ppt/slideLayouts/slideLayout885.xml" ContentType="application/vnd.openxmlformats-officedocument.presentationml.slideLayout+xml"/>
  <Override PartName="/ppt/slideLayouts/slideLayout886.xml" ContentType="application/vnd.openxmlformats-officedocument.presentationml.slideLayout+xml"/>
  <Override PartName="/ppt/slideLayouts/slideLayout887.xml" ContentType="application/vnd.openxmlformats-officedocument.presentationml.slideLayout+xml"/>
  <Override PartName="/ppt/slideLayouts/slideLayout888.xml" ContentType="application/vnd.openxmlformats-officedocument.presentationml.slideLayout+xml"/>
  <Override PartName="/ppt/slideLayouts/slideLayout889.xml" ContentType="application/vnd.openxmlformats-officedocument.presentationml.slideLayout+xml"/>
  <Override PartName="/ppt/slideLayouts/slideLayout890.xml" ContentType="application/vnd.openxmlformats-officedocument.presentationml.slideLayout+xml"/>
  <Override PartName="/ppt/slideLayouts/slideLayout891.xml" ContentType="application/vnd.openxmlformats-officedocument.presentationml.slideLayout+xml"/>
  <Override PartName="/ppt/slideLayouts/slideLayout892.xml" ContentType="application/vnd.openxmlformats-officedocument.presentationml.slideLayout+xml"/>
  <Override PartName="/ppt/slideLayouts/slideLayout893.xml" ContentType="application/vnd.openxmlformats-officedocument.presentationml.slideLayout+xml"/>
  <Override PartName="/ppt/slideLayouts/slideLayout894.xml" ContentType="application/vnd.openxmlformats-officedocument.presentationml.slideLayout+xml"/>
  <Override PartName="/ppt/slideLayouts/slideLayout895.xml" ContentType="application/vnd.openxmlformats-officedocument.presentationml.slideLayout+xml"/>
  <Override PartName="/ppt/theme/theme40.xml" ContentType="application/vnd.openxmlformats-officedocument.theme+xml"/>
  <Override PartName="/ppt/tags/tag1730.xml" ContentType="application/vnd.openxmlformats-officedocument.presentationml.tags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tags/tag1739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slideLayouts/slideLayout896.xml" ContentType="application/vnd.openxmlformats-officedocument.presentationml.slideLayout+xml"/>
  <Override PartName="/ppt/slideLayouts/slideLayout897.xml" ContentType="application/vnd.openxmlformats-officedocument.presentationml.slideLayout+xml"/>
  <Override PartName="/ppt/slideLayouts/slideLayout898.xml" ContentType="application/vnd.openxmlformats-officedocument.presentationml.slideLayout+xml"/>
  <Override PartName="/ppt/slideLayouts/slideLayout899.xml" ContentType="application/vnd.openxmlformats-officedocument.presentationml.slideLayout+xml"/>
  <Override PartName="/ppt/slideLayouts/slideLayout900.xml" ContentType="application/vnd.openxmlformats-officedocument.presentationml.slideLayout+xml"/>
  <Override PartName="/ppt/slideLayouts/slideLayout901.xml" ContentType="application/vnd.openxmlformats-officedocument.presentationml.slideLayout+xml"/>
  <Override PartName="/ppt/slideLayouts/slideLayout902.xml" ContentType="application/vnd.openxmlformats-officedocument.presentationml.slideLayout+xml"/>
  <Override PartName="/ppt/slideLayouts/slideLayout903.xml" ContentType="application/vnd.openxmlformats-officedocument.presentationml.slideLayout+xml"/>
  <Override PartName="/ppt/slideLayouts/slideLayout904.xml" ContentType="application/vnd.openxmlformats-officedocument.presentationml.slideLayout+xml"/>
  <Override PartName="/ppt/slideLayouts/slideLayout905.xml" ContentType="application/vnd.openxmlformats-officedocument.presentationml.slideLayout+xml"/>
  <Override PartName="/ppt/slideLayouts/slideLayout906.xml" ContentType="application/vnd.openxmlformats-officedocument.presentationml.slideLayout+xml"/>
  <Override PartName="/ppt/slideLayouts/slideLayout907.xml" ContentType="application/vnd.openxmlformats-officedocument.presentationml.slideLayout+xml"/>
  <Override PartName="/ppt/slideLayouts/slideLayout908.xml" ContentType="application/vnd.openxmlformats-officedocument.presentationml.slideLayout+xml"/>
  <Override PartName="/ppt/slideLayouts/slideLayout909.xml" ContentType="application/vnd.openxmlformats-officedocument.presentationml.slideLayout+xml"/>
  <Override PartName="/ppt/slideLayouts/slideLayout910.xml" ContentType="application/vnd.openxmlformats-officedocument.presentationml.slideLayout+xml"/>
  <Override PartName="/ppt/slideLayouts/slideLayout911.xml" ContentType="application/vnd.openxmlformats-officedocument.presentationml.slideLayout+xml"/>
  <Override PartName="/ppt/slideLayouts/slideLayout912.xml" ContentType="application/vnd.openxmlformats-officedocument.presentationml.slideLayout+xml"/>
  <Override PartName="/ppt/slideLayouts/slideLayout913.xml" ContentType="application/vnd.openxmlformats-officedocument.presentationml.slideLayout+xml"/>
  <Override PartName="/ppt/slideLayouts/slideLayout914.xml" ContentType="application/vnd.openxmlformats-officedocument.presentationml.slideLayout+xml"/>
  <Override PartName="/ppt/slideLayouts/slideLayout915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917.xml" ContentType="application/vnd.openxmlformats-officedocument.presentationml.slideLayout+xml"/>
  <Override PartName="/ppt/slideLayouts/slideLayout918.xml" ContentType="application/vnd.openxmlformats-officedocument.presentationml.slideLayout+xml"/>
  <Override PartName="/ppt/slideLayouts/slideLayout919.xml" ContentType="application/vnd.openxmlformats-officedocument.presentationml.slideLayout+xml"/>
  <Override PartName="/ppt/theme/theme41.xml" ContentType="application/vnd.openxmlformats-officedocument.theme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0.xml" ContentType="application/vnd.openxmlformats-officedocument.presentationml.tags+xml"/>
  <Override PartName="/ppt/tags/tag1791.xml" ContentType="application/vnd.openxmlformats-officedocument.presentationml.tags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tags/tag1795.xml" ContentType="application/vnd.openxmlformats-officedocument.presentationml.tags+xml"/>
  <Override PartName="/ppt/tags/tag1796.xml" ContentType="application/vnd.openxmlformats-officedocument.presentationml.tags+xml"/>
  <Override PartName="/ppt/tags/tag1797.xml" ContentType="application/vnd.openxmlformats-officedocument.presentationml.tags+xml"/>
  <Override PartName="/ppt/tags/tag1798.xml" ContentType="application/vnd.openxmlformats-officedocument.presentationml.tags+xml"/>
  <Override PartName="/ppt/tags/tag1799.xml" ContentType="application/vnd.openxmlformats-officedocument.presentationml.tags+xml"/>
  <Override PartName="/ppt/tags/tag1800.xml" ContentType="application/vnd.openxmlformats-officedocument.presentationml.tags+xml"/>
  <Override PartName="/ppt/tags/tag1801.xml" ContentType="application/vnd.openxmlformats-officedocument.presentationml.tags+xml"/>
  <Override PartName="/ppt/tags/tag1802.xml" ContentType="application/vnd.openxmlformats-officedocument.presentationml.tags+xml"/>
  <Override PartName="/ppt/tags/tag1803.xml" ContentType="application/vnd.openxmlformats-officedocument.presentationml.tags+xml"/>
  <Override PartName="/ppt/tags/tag1804.xml" ContentType="application/vnd.openxmlformats-officedocument.presentationml.tags+xml"/>
  <Override PartName="/ppt/tags/tag1805.xml" ContentType="application/vnd.openxmlformats-officedocument.presentationml.tags+xml"/>
  <Override PartName="/ppt/tags/tag1806.xml" ContentType="application/vnd.openxmlformats-officedocument.presentationml.tags+xml"/>
  <Override PartName="/ppt/tags/tag1807.xml" ContentType="application/vnd.openxmlformats-officedocument.presentationml.tags+xml"/>
  <Override PartName="/ppt/tags/tag1808.xml" ContentType="application/vnd.openxmlformats-officedocument.presentationml.tags+xml"/>
  <Override PartName="/ppt/tags/tag1809.xml" ContentType="application/vnd.openxmlformats-officedocument.presentationml.tags+xml"/>
  <Override PartName="/ppt/tags/tag1810.xml" ContentType="application/vnd.openxmlformats-officedocument.presentationml.tags+xml"/>
  <Override PartName="/ppt/tags/tag1811.xml" ContentType="application/vnd.openxmlformats-officedocument.presentationml.tags+xml"/>
  <Override PartName="/ppt/tags/tag1812.xml" ContentType="application/vnd.openxmlformats-officedocument.presentationml.tags+xml"/>
  <Override PartName="/ppt/tags/tag1813.xml" ContentType="application/vnd.openxmlformats-officedocument.presentationml.tags+xml"/>
  <Override PartName="/ppt/tags/tag1814.xml" ContentType="application/vnd.openxmlformats-officedocument.presentationml.tags+xml"/>
  <Override PartName="/ppt/tags/tag1815.xml" ContentType="application/vnd.openxmlformats-officedocument.presentationml.tags+xml"/>
  <Override PartName="/ppt/tags/tag1816.xml" ContentType="application/vnd.openxmlformats-officedocument.presentationml.tags+xml"/>
  <Override PartName="/ppt/tags/tag1817.xml" ContentType="application/vnd.openxmlformats-officedocument.presentationml.tags+xml"/>
  <Override PartName="/ppt/tags/tag1818.xml" ContentType="application/vnd.openxmlformats-officedocument.presentationml.tags+xml"/>
  <Override PartName="/ppt/tags/tag1819.xml" ContentType="application/vnd.openxmlformats-officedocument.presentationml.tags+xml"/>
  <Override PartName="/ppt/tags/tag1820.xml" ContentType="application/vnd.openxmlformats-officedocument.presentationml.tags+xml"/>
  <Override PartName="/ppt/tags/tag1821.xml" ContentType="application/vnd.openxmlformats-officedocument.presentationml.tags+xml"/>
  <Override PartName="/ppt/tags/tag1822.xml" ContentType="application/vnd.openxmlformats-officedocument.presentationml.tags+xml"/>
  <Override PartName="/ppt/tags/tag1823.xml" ContentType="application/vnd.openxmlformats-officedocument.presentationml.tags+xml"/>
  <Override PartName="/ppt/tags/tag1824.xml" ContentType="application/vnd.openxmlformats-officedocument.presentationml.tags+xml"/>
  <Override PartName="/ppt/tags/tag1825.xml" ContentType="application/vnd.openxmlformats-officedocument.presentationml.tags+xml"/>
  <Override PartName="/ppt/slideLayouts/slideLayout920.xml" ContentType="application/vnd.openxmlformats-officedocument.presentationml.slideLayout+xml"/>
  <Override PartName="/ppt/slideLayouts/slideLayout921.xml" ContentType="application/vnd.openxmlformats-officedocument.presentationml.slideLayout+xml"/>
  <Override PartName="/ppt/slideLayouts/slideLayout922.xml" ContentType="application/vnd.openxmlformats-officedocument.presentationml.slideLayout+xml"/>
  <Override PartName="/ppt/slideLayouts/slideLayout923.xml" ContentType="application/vnd.openxmlformats-officedocument.presentationml.slideLayout+xml"/>
  <Override PartName="/ppt/slideLayouts/slideLayout924.xml" ContentType="application/vnd.openxmlformats-officedocument.presentationml.slideLayout+xml"/>
  <Override PartName="/ppt/slideLayouts/slideLayout925.xml" ContentType="application/vnd.openxmlformats-officedocument.presentationml.slideLayout+xml"/>
  <Override PartName="/ppt/slideLayouts/slideLayout926.xml" ContentType="application/vnd.openxmlformats-officedocument.presentationml.slideLayout+xml"/>
  <Override PartName="/ppt/slideLayouts/slideLayout927.xml" ContentType="application/vnd.openxmlformats-officedocument.presentationml.slideLayout+xml"/>
  <Override PartName="/ppt/slideLayouts/slideLayout928.xml" ContentType="application/vnd.openxmlformats-officedocument.presentationml.slideLayout+xml"/>
  <Override PartName="/ppt/slideLayouts/slideLayout929.xml" ContentType="application/vnd.openxmlformats-officedocument.presentationml.slideLayout+xml"/>
  <Override PartName="/ppt/slideLayouts/slideLayout930.xml" ContentType="application/vnd.openxmlformats-officedocument.presentationml.slideLayout+xml"/>
  <Override PartName="/ppt/slideLayouts/slideLayout931.xml" ContentType="application/vnd.openxmlformats-officedocument.presentationml.slideLayout+xml"/>
  <Override PartName="/ppt/slideLayouts/slideLayout932.xml" ContentType="application/vnd.openxmlformats-officedocument.presentationml.slideLayout+xml"/>
  <Override PartName="/ppt/slideLayouts/slideLayout933.xml" ContentType="application/vnd.openxmlformats-officedocument.presentationml.slideLayout+xml"/>
  <Override PartName="/ppt/slideLayouts/slideLayout934.xml" ContentType="application/vnd.openxmlformats-officedocument.presentationml.slideLayout+xml"/>
  <Override PartName="/ppt/slideLayouts/slideLayout935.xml" ContentType="application/vnd.openxmlformats-officedocument.presentationml.slideLayout+xml"/>
  <Override PartName="/ppt/slideLayouts/slideLayout936.xml" ContentType="application/vnd.openxmlformats-officedocument.presentationml.slideLayout+xml"/>
  <Override PartName="/ppt/slideLayouts/slideLayout937.xml" ContentType="application/vnd.openxmlformats-officedocument.presentationml.slideLayout+xml"/>
  <Override PartName="/ppt/slideLayouts/slideLayout938.xml" ContentType="application/vnd.openxmlformats-officedocument.presentationml.slideLayout+xml"/>
  <Override PartName="/ppt/slideLayouts/slideLayout939.xml" ContentType="application/vnd.openxmlformats-officedocument.presentationml.slideLayout+xml"/>
  <Override PartName="/ppt/slideLayouts/slideLayout940.xml" ContentType="application/vnd.openxmlformats-officedocument.presentationml.slideLayout+xml"/>
  <Override PartName="/ppt/slideLayouts/slideLayout941.xml" ContentType="application/vnd.openxmlformats-officedocument.presentationml.slideLayout+xml"/>
  <Override PartName="/ppt/slideLayouts/slideLayout942.xml" ContentType="application/vnd.openxmlformats-officedocument.presentationml.slideLayout+xml"/>
  <Override PartName="/ppt/slideLayouts/slideLayout943.xml" ContentType="application/vnd.openxmlformats-officedocument.presentationml.slideLayout+xml"/>
  <Override PartName="/ppt/theme/theme42.xml" ContentType="application/vnd.openxmlformats-officedocument.theme+xml"/>
  <Override PartName="/ppt/tags/tag1826.xml" ContentType="application/vnd.openxmlformats-officedocument.presentationml.tags+xml"/>
  <Override PartName="/ppt/tags/tag1827.xml" ContentType="application/vnd.openxmlformats-officedocument.presentationml.tags+xml"/>
  <Override PartName="/ppt/tags/tag1828.xml" ContentType="application/vnd.openxmlformats-officedocument.presentationml.tags+xml"/>
  <Override PartName="/ppt/tags/tag1829.xml" ContentType="application/vnd.openxmlformats-officedocument.presentationml.tags+xml"/>
  <Override PartName="/ppt/tags/tag1830.xml" ContentType="application/vnd.openxmlformats-officedocument.presentationml.tags+xml"/>
  <Override PartName="/ppt/tags/tag1831.xml" ContentType="application/vnd.openxmlformats-officedocument.presentationml.tags+xml"/>
  <Override PartName="/ppt/tags/tag1832.xml" ContentType="application/vnd.openxmlformats-officedocument.presentationml.tags+xml"/>
  <Override PartName="/ppt/tags/tag1833.xml" ContentType="application/vnd.openxmlformats-officedocument.presentationml.tags+xml"/>
  <Override PartName="/ppt/tags/tag1834.xml" ContentType="application/vnd.openxmlformats-officedocument.presentationml.tags+xml"/>
  <Override PartName="/ppt/tags/tag1835.xml" ContentType="application/vnd.openxmlformats-officedocument.presentationml.tags+xml"/>
  <Override PartName="/ppt/tags/tag1836.xml" ContentType="application/vnd.openxmlformats-officedocument.presentationml.tags+xml"/>
  <Override PartName="/ppt/tags/tag1837.xml" ContentType="application/vnd.openxmlformats-officedocument.presentationml.tags+xml"/>
  <Override PartName="/ppt/tags/tag1838.xml" ContentType="application/vnd.openxmlformats-officedocument.presentationml.tags+xml"/>
  <Override PartName="/ppt/tags/tag1839.xml" ContentType="application/vnd.openxmlformats-officedocument.presentationml.tags+xml"/>
  <Override PartName="/ppt/tags/tag1840.xml" ContentType="application/vnd.openxmlformats-officedocument.presentationml.tags+xml"/>
  <Override PartName="/ppt/tags/tag1841.xml" ContentType="application/vnd.openxmlformats-officedocument.presentationml.tags+xml"/>
  <Override PartName="/ppt/tags/tag1842.xml" ContentType="application/vnd.openxmlformats-officedocument.presentationml.tags+xml"/>
  <Override PartName="/ppt/tags/tag1843.xml" ContentType="application/vnd.openxmlformats-officedocument.presentationml.tags+xml"/>
  <Override PartName="/ppt/tags/tag1844.xml" ContentType="application/vnd.openxmlformats-officedocument.presentationml.tags+xml"/>
  <Override PartName="/ppt/tags/tag1845.xml" ContentType="application/vnd.openxmlformats-officedocument.presentationml.tags+xml"/>
  <Override PartName="/ppt/tags/tag1846.xml" ContentType="application/vnd.openxmlformats-officedocument.presentationml.tags+xml"/>
  <Override PartName="/ppt/tags/tag1847.xml" ContentType="application/vnd.openxmlformats-officedocument.presentationml.tags+xml"/>
  <Override PartName="/ppt/tags/tag1848.xml" ContentType="application/vnd.openxmlformats-officedocument.presentationml.tags+xml"/>
  <Override PartName="/ppt/tags/tag1849.xml" ContentType="application/vnd.openxmlformats-officedocument.presentationml.tags+xml"/>
  <Override PartName="/ppt/tags/tag1850.xml" ContentType="application/vnd.openxmlformats-officedocument.presentationml.tags+xml"/>
  <Override PartName="/ppt/tags/tag1851.xml" ContentType="application/vnd.openxmlformats-officedocument.presentationml.tags+xml"/>
  <Override PartName="/ppt/tags/tag1852.xml" ContentType="application/vnd.openxmlformats-officedocument.presentationml.tags+xml"/>
  <Override PartName="/ppt/tags/tag1853.xml" ContentType="application/vnd.openxmlformats-officedocument.presentationml.tags+xml"/>
  <Override PartName="/ppt/tags/tag1854.xml" ContentType="application/vnd.openxmlformats-officedocument.presentationml.tags+xml"/>
  <Override PartName="/ppt/tags/tag1855.xml" ContentType="application/vnd.openxmlformats-officedocument.presentationml.tags+xml"/>
  <Override PartName="/ppt/tags/tag1856.xml" ContentType="application/vnd.openxmlformats-officedocument.presentationml.tags+xml"/>
  <Override PartName="/ppt/tags/tag1857.xml" ContentType="application/vnd.openxmlformats-officedocument.presentationml.tags+xml"/>
  <Override PartName="/ppt/tags/tag1858.xml" ContentType="application/vnd.openxmlformats-officedocument.presentationml.tags+xml"/>
  <Override PartName="/ppt/tags/tag1859.xml" ContentType="application/vnd.openxmlformats-officedocument.presentationml.tags+xml"/>
  <Override PartName="/ppt/tags/tag1860.xml" ContentType="application/vnd.openxmlformats-officedocument.presentationml.tags+xml"/>
  <Override PartName="/ppt/tags/tag1861.xml" ContentType="application/vnd.openxmlformats-officedocument.presentationml.tags+xml"/>
  <Override PartName="/ppt/tags/tag1862.xml" ContentType="application/vnd.openxmlformats-officedocument.presentationml.tags+xml"/>
  <Override PartName="/ppt/tags/tag1863.xml" ContentType="application/vnd.openxmlformats-officedocument.presentationml.tags+xml"/>
  <Override PartName="/ppt/tags/tag1864.xml" ContentType="application/vnd.openxmlformats-officedocument.presentationml.tags+xml"/>
  <Override PartName="/ppt/tags/tag1865.xml" ContentType="application/vnd.openxmlformats-officedocument.presentationml.tags+xml"/>
  <Override PartName="/ppt/tags/tag1866.xml" ContentType="application/vnd.openxmlformats-officedocument.presentationml.tags+xml"/>
  <Override PartName="/ppt/tags/tag1867.xml" ContentType="application/vnd.openxmlformats-officedocument.presentationml.tags+xml"/>
  <Override PartName="/ppt/tags/tag1868.xml" ContentType="application/vnd.openxmlformats-officedocument.presentationml.tags+xml"/>
  <Override PartName="/ppt/tags/tag1869.xml" ContentType="application/vnd.openxmlformats-officedocument.presentationml.tags+xml"/>
  <Override PartName="/ppt/tags/tag1870.xml" ContentType="application/vnd.openxmlformats-officedocument.presentationml.tags+xml"/>
  <Override PartName="/ppt/tags/tag1871.xml" ContentType="application/vnd.openxmlformats-officedocument.presentationml.tags+xml"/>
  <Override PartName="/ppt/tags/tag1872.xml" ContentType="application/vnd.openxmlformats-officedocument.presentationml.tags+xml"/>
  <Override PartName="/ppt/tags/tag1873.xml" ContentType="application/vnd.openxmlformats-officedocument.presentationml.tags+xml"/>
  <Override PartName="/ppt/slideLayouts/slideLayout944.xml" ContentType="application/vnd.openxmlformats-officedocument.presentationml.slideLayout+xml"/>
  <Override PartName="/ppt/slideLayouts/slideLayout945.xml" ContentType="application/vnd.openxmlformats-officedocument.presentationml.slideLayout+xml"/>
  <Override PartName="/ppt/slideLayouts/slideLayout946.xml" ContentType="application/vnd.openxmlformats-officedocument.presentationml.slideLayout+xml"/>
  <Override PartName="/ppt/slideLayouts/slideLayout947.xml" ContentType="application/vnd.openxmlformats-officedocument.presentationml.slideLayout+xml"/>
  <Override PartName="/ppt/slideLayouts/slideLayout948.xml" ContentType="application/vnd.openxmlformats-officedocument.presentationml.slideLayout+xml"/>
  <Override PartName="/ppt/slideLayouts/slideLayout949.xml" ContentType="application/vnd.openxmlformats-officedocument.presentationml.slideLayout+xml"/>
  <Override PartName="/ppt/slideLayouts/slideLayout950.xml" ContentType="application/vnd.openxmlformats-officedocument.presentationml.slideLayout+xml"/>
  <Override PartName="/ppt/slideLayouts/slideLayout951.xml" ContentType="application/vnd.openxmlformats-officedocument.presentationml.slideLayout+xml"/>
  <Override PartName="/ppt/slideLayouts/slideLayout952.xml" ContentType="application/vnd.openxmlformats-officedocument.presentationml.slideLayout+xml"/>
  <Override PartName="/ppt/slideLayouts/slideLayout953.xml" ContentType="application/vnd.openxmlformats-officedocument.presentationml.slideLayout+xml"/>
  <Override PartName="/ppt/slideLayouts/slideLayout954.xml" ContentType="application/vnd.openxmlformats-officedocument.presentationml.slideLayout+xml"/>
  <Override PartName="/ppt/slideLayouts/slideLayout955.xml" ContentType="application/vnd.openxmlformats-officedocument.presentationml.slideLayout+xml"/>
  <Override PartName="/ppt/slideLayouts/slideLayout956.xml" ContentType="application/vnd.openxmlformats-officedocument.presentationml.slideLayout+xml"/>
  <Override PartName="/ppt/slideLayouts/slideLayout957.xml" ContentType="application/vnd.openxmlformats-officedocument.presentationml.slideLayout+xml"/>
  <Override PartName="/ppt/slideLayouts/slideLayout958.xml" ContentType="application/vnd.openxmlformats-officedocument.presentationml.slideLayout+xml"/>
  <Override PartName="/ppt/slideLayouts/slideLayout959.xml" ContentType="application/vnd.openxmlformats-officedocument.presentationml.slideLayout+xml"/>
  <Override PartName="/ppt/slideLayouts/slideLayout960.xml" ContentType="application/vnd.openxmlformats-officedocument.presentationml.slideLayout+xml"/>
  <Override PartName="/ppt/slideLayouts/slideLayout961.xml" ContentType="application/vnd.openxmlformats-officedocument.presentationml.slideLayout+xml"/>
  <Override PartName="/ppt/slideLayouts/slideLayout962.xml" ContentType="application/vnd.openxmlformats-officedocument.presentationml.slideLayout+xml"/>
  <Override PartName="/ppt/slideLayouts/slideLayout963.xml" ContentType="application/vnd.openxmlformats-officedocument.presentationml.slideLayout+xml"/>
  <Override PartName="/ppt/slideLayouts/slideLayout964.xml" ContentType="application/vnd.openxmlformats-officedocument.presentationml.slideLayout+xml"/>
  <Override PartName="/ppt/slideLayouts/slideLayout965.xml" ContentType="application/vnd.openxmlformats-officedocument.presentationml.slideLayout+xml"/>
  <Override PartName="/ppt/slideLayouts/slideLayout966.xml" ContentType="application/vnd.openxmlformats-officedocument.presentationml.slideLayout+xml"/>
  <Override PartName="/ppt/slideLayouts/slideLayout967.xml" ContentType="application/vnd.openxmlformats-officedocument.presentationml.slideLayout+xml"/>
  <Override PartName="/ppt/theme/theme43.xml" ContentType="application/vnd.openxmlformats-officedocument.theme+xml"/>
  <Override PartName="/ppt/tags/tag1874.xml" ContentType="application/vnd.openxmlformats-officedocument.presentationml.tags+xml"/>
  <Override PartName="/ppt/tags/tag1875.xml" ContentType="application/vnd.openxmlformats-officedocument.presentationml.tags+xml"/>
  <Override PartName="/ppt/tags/tag1876.xml" ContentType="application/vnd.openxmlformats-officedocument.presentationml.tags+xml"/>
  <Override PartName="/ppt/tags/tag1877.xml" ContentType="application/vnd.openxmlformats-officedocument.presentationml.tags+xml"/>
  <Override PartName="/ppt/tags/tag1878.xml" ContentType="application/vnd.openxmlformats-officedocument.presentationml.tags+xml"/>
  <Override PartName="/ppt/tags/tag1879.xml" ContentType="application/vnd.openxmlformats-officedocument.presentationml.tags+xml"/>
  <Override PartName="/ppt/tags/tag1880.xml" ContentType="application/vnd.openxmlformats-officedocument.presentationml.tags+xml"/>
  <Override PartName="/ppt/tags/tag1881.xml" ContentType="application/vnd.openxmlformats-officedocument.presentationml.tags+xml"/>
  <Override PartName="/ppt/tags/tag1882.xml" ContentType="application/vnd.openxmlformats-officedocument.presentationml.tags+xml"/>
  <Override PartName="/ppt/tags/tag1883.xml" ContentType="application/vnd.openxmlformats-officedocument.presentationml.tags+xml"/>
  <Override PartName="/ppt/tags/tag1884.xml" ContentType="application/vnd.openxmlformats-officedocument.presentationml.tags+xml"/>
  <Override PartName="/ppt/tags/tag1885.xml" ContentType="application/vnd.openxmlformats-officedocument.presentationml.tags+xml"/>
  <Override PartName="/ppt/tags/tag1886.xml" ContentType="application/vnd.openxmlformats-officedocument.presentationml.tags+xml"/>
  <Override PartName="/ppt/tags/tag1887.xml" ContentType="application/vnd.openxmlformats-officedocument.presentationml.tags+xml"/>
  <Override PartName="/ppt/tags/tag1888.xml" ContentType="application/vnd.openxmlformats-officedocument.presentationml.tags+xml"/>
  <Override PartName="/ppt/tags/tag1889.xml" ContentType="application/vnd.openxmlformats-officedocument.presentationml.tags+xml"/>
  <Override PartName="/ppt/tags/tag1890.xml" ContentType="application/vnd.openxmlformats-officedocument.presentationml.tags+xml"/>
  <Override PartName="/ppt/tags/tag1891.xml" ContentType="application/vnd.openxmlformats-officedocument.presentationml.tags+xml"/>
  <Override PartName="/ppt/tags/tag1892.xml" ContentType="application/vnd.openxmlformats-officedocument.presentationml.tags+xml"/>
  <Override PartName="/ppt/tags/tag1893.xml" ContentType="application/vnd.openxmlformats-officedocument.presentationml.tags+xml"/>
  <Override PartName="/ppt/tags/tag1894.xml" ContentType="application/vnd.openxmlformats-officedocument.presentationml.tags+xml"/>
  <Override PartName="/ppt/tags/tag1895.xml" ContentType="application/vnd.openxmlformats-officedocument.presentationml.tags+xml"/>
  <Override PartName="/ppt/tags/tag1896.xml" ContentType="application/vnd.openxmlformats-officedocument.presentationml.tags+xml"/>
  <Override PartName="/ppt/tags/tag1897.xml" ContentType="application/vnd.openxmlformats-officedocument.presentationml.tags+xml"/>
  <Override PartName="/ppt/tags/tag1898.xml" ContentType="application/vnd.openxmlformats-officedocument.presentationml.tags+xml"/>
  <Override PartName="/ppt/tags/tag1899.xml" ContentType="application/vnd.openxmlformats-officedocument.presentationml.tags+xml"/>
  <Override PartName="/ppt/tags/tag1900.xml" ContentType="application/vnd.openxmlformats-officedocument.presentationml.tags+xml"/>
  <Override PartName="/ppt/tags/tag1901.xml" ContentType="application/vnd.openxmlformats-officedocument.presentationml.tags+xml"/>
  <Override PartName="/ppt/tags/tag1902.xml" ContentType="application/vnd.openxmlformats-officedocument.presentationml.tags+xml"/>
  <Override PartName="/ppt/tags/tag1903.xml" ContentType="application/vnd.openxmlformats-officedocument.presentationml.tags+xml"/>
  <Override PartName="/ppt/tags/tag1904.xml" ContentType="application/vnd.openxmlformats-officedocument.presentationml.tags+xml"/>
  <Override PartName="/ppt/tags/tag1905.xml" ContentType="application/vnd.openxmlformats-officedocument.presentationml.tags+xml"/>
  <Override PartName="/ppt/tags/tag1906.xml" ContentType="application/vnd.openxmlformats-officedocument.presentationml.tags+xml"/>
  <Override PartName="/ppt/tags/tag1907.xml" ContentType="application/vnd.openxmlformats-officedocument.presentationml.tags+xml"/>
  <Override PartName="/ppt/tags/tag1908.xml" ContentType="application/vnd.openxmlformats-officedocument.presentationml.tags+xml"/>
  <Override PartName="/ppt/tags/tag1909.xml" ContentType="application/vnd.openxmlformats-officedocument.presentationml.tags+xml"/>
  <Override PartName="/ppt/tags/tag1910.xml" ContentType="application/vnd.openxmlformats-officedocument.presentationml.tags+xml"/>
  <Override PartName="/ppt/tags/tag1911.xml" ContentType="application/vnd.openxmlformats-officedocument.presentationml.tags+xml"/>
  <Override PartName="/ppt/tags/tag1912.xml" ContentType="application/vnd.openxmlformats-officedocument.presentationml.tags+xml"/>
  <Override PartName="/ppt/tags/tag1913.xml" ContentType="application/vnd.openxmlformats-officedocument.presentationml.tags+xml"/>
  <Override PartName="/ppt/tags/tag1914.xml" ContentType="application/vnd.openxmlformats-officedocument.presentationml.tags+xml"/>
  <Override PartName="/ppt/tags/tag1915.xml" ContentType="application/vnd.openxmlformats-officedocument.presentationml.tags+xml"/>
  <Override PartName="/ppt/tags/tag1916.xml" ContentType="application/vnd.openxmlformats-officedocument.presentationml.tags+xml"/>
  <Override PartName="/ppt/tags/tag1917.xml" ContentType="application/vnd.openxmlformats-officedocument.presentationml.tags+xml"/>
  <Override PartName="/ppt/tags/tag1918.xml" ContentType="application/vnd.openxmlformats-officedocument.presentationml.tags+xml"/>
  <Override PartName="/ppt/tags/tag1919.xml" ContentType="application/vnd.openxmlformats-officedocument.presentationml.tags+xml"/>
  <Override PartName="/ppt/tags/tag1920.xml" ContentType="application/vnd.openxmlformats-officedocument.presentationml.tags+xml"/>
  <Override PartName="/ppt/tags/tag1921.xml" ContentType="application/vnd.openxmlformats-officedocument.presentationml.tags+xml"/>
  <Override PartName="/ppt/slideLayouts/slideLayout968.xml" ContentType="application/vnd.openxmlformats-officedocument.presentationml.slideLayout+xml"/>
  <Override PartName="/ppt/slideLayouts/slideLayout969.xml" ContentType="application/vnd.openxmlformats-officedocument.presentationml.slideLayout+xml"/>
  <Override PartName="/ppt/slideLayouts/slideLayout970.xml" ContentType="application/vnd.openxmlformats-officedocument.presentationml.slideLayout+xml"/>
  <Override PartName="/ppt/slideLayouts/slideLayout971.xml" ContentType="application/vnd.openxmlformats-officedocument.presentationml.slideLayout+xml"/>
  <Override PartName="/ppt/slideLayouts/slideLayout972.xml" ContentType="application/vnd.openxmlformats-officedocument.presentationml.slideLayout+xml"/>
  <Override PartName="/ppt/slideLayouts/slideLayout973.xml" ContentType="application/vnd.openxmlformats-officedocument.presentationml.slideLayout+xml"/>
  <Override PartName="/ppt/slideLayouts/slideLayout974.xml" ContentType="application/vnd.openxmlformats-officedocument.presentationml.slideLayout+xml"/>
  <Override PartName="/ppt/slideLayouts/slideLayout975.xml" ContentType="application/vnd.openxmlformats-officedocument.presentationml.slideLayout+xml"/>
  <Override PartName="/ppt/slideLayouts/slideLayout976.xml" ContentType="application/vnd.openxmlformats-officedocument.presentationml.slideLayout+xml"/>
  <Override PartName="/ppt/slideLayouts/slideLayout977.xml" ContentType="application/vnd.openxmlformats-officedocument.presentationml.slideLayout+xml"/>
  <Override PartName="/ppt/slideLayouts/slideLayout978.xml" ContentType="application/vnd.openxmlformats-officedocument.presentationml.slideLayout+xml"/>
  <Override PartName="/ppt/slideLayouts/slideLayout979.xml" ContentType="application/vnd.openxmlformats-officedocument.presentationml.slideLayout+xml"/>
  <Override PartName="/ppt/slideLayouts/slideLayout980.xml" ContentType="application/vnd.openxmlformats-officedocument.presentationml.slideLayout+xml"/>
  <Override PartName="/ppt/slideLayouts/slideLayout981.xml" ContentType="application/vnd.openxmlformats-officedocument.presentationml.slideLayout+xml"/>
  <Override PartName="/ppt/slideLayouts/slideLayout982.xml" ContentType="application/vnd.openxmlformats-officedocument.presentationml.slideLayout+xml"/>
  <Override PartName="/ppt/slideLayouts/slideLayout983.xml" ContentType="application/vnd.openxmlformats-officedocument.presentationml.slideLayout+xml"/>
  <Override PartName="/ppt/slideLayouts/slideLayout984.xml" ContentType="application/vnd.openxmlformats-officedocument.presentationml.slideLayout+xml"/>
  <Override PartName="/ppt/slideLayouts/slideLayout985.xml" ContentType="application/vnd.openxmlformats-officedocument.presentationml.slideLayout+xml"/>
  <Override PartName="/ppt/slideLayouts/slideLayout986.xml" ContentType="application/vnd.openxmlformats-officedocument.presentationml.slideLayout+xml"/>
  <Override PartName="/ppt/slideLayouts/slideLayout987.xml" ContentType="application/vnd.openxmlformats-officedocument.presentationml.slideLayout+xml"/>
  <Override PartName="/ppt/slideLayouts/slideLayout988.xml" ContentType="application/vnd.openxmlformats-officedocument.presentationml.slideLayout+xml"/>
  <Override PartName="/ppt/slideLayouts/slideLayout989.xml" ContentType="application/vnd.openxmlformats-officedocument.presentationml.slideLayout+xml"/>
  <Override PartName="/ppt/slideLayouts/slideLayout990.xml" ContentType="application/vnd.openxmlformats-officedocument.presentationml.slideLayout+xml"/>
  <Override PartName="/ppt/slideLayouts/slideLayout991.xml" ContentType="application/vnd.openxmlformats-officedocument.presentationml.slideLayout+xml"/>
  <Override PartName="/ppt/theme/theme44.xml" ContentType="application/vnd.openxmlformats-officedocument.theme+xml"/>
  <Override PartName="/ppt/tags/tag1922.xml" ContentType="application/vnd.openxmlformats-officedocument.presentationml.tags+xml"/>
  <Override PartName="/ppt/tags/tag1923.xml" ContentType="application/vnd.openxmlformats-officedocument.presentationml.tags+xml"/>
  <Override PartName="/ppt/tags/tag1924.xml" ContentType="application/vnd.openxmlformats-officedocument.presentationml.tags+xml"/>
  <Override PartName="/ppt/tags/tag1925.xml" ContentType="application/vnd.openxmlformats-officedocument.presentationml.tags+xml"/>
  <Override PartName="/ppt/tags/tag1926.xml" ContentType="application/vnd.openxmlformats-officedocument.presentationml.tags+xml"/>
  <Override PartName="/ppt/tags/tag1927.xml" ContentType="application/vnd.openxmlformats-officedocument.presentationml.tags+xml"/>
  <Override PartName="/ppt/tags/tag1928.xml" ContentType="application/vnd.openxmlformats-officedocument.presentationml.tags+xml"/>
  <Override PartName="/ppt/tags/tag1929.xml" ContentType="application/vnd.openxmlformats-officedocument.presentationml.tags+xml"/>
  <Override PartName="/ppt/tags/tag1930.xml" ContentType="application/vnd.openxmlformats-officedocument.presentationml.tags+xml"/>
  <Override PartName="/ppt/tags/tag1931.xml" ContentType="application/vnd.openxmlformats-officedocument.presentationml.tags+xml"/>
  <Override PartName="/ppt/tags/tag1932.xml" ContentType="application/vnd.openxmlformats-officedocument.presentationml.tags+xml"/>
  <Override PartName="/ppt/tags/tag1933.xml" ContentType="application/vnd.openxmlformats-officedocument.presentationml.tags+xml"/>
  <Override PartName="/ppt/tags/tag1934.xml" ContentType="application/vnd.openxmlformats-officedocument.presentationml.tags+xml"/>
  <Override PartName="/ppt/tags/tag1935.xml" ContentType="application/vnd.openxmlformats-officedocument.presentationml.tags+xml"/>
  <Override PartName="/ppt/tags/tag1936.xml" ContentType="application/vnd.openxmlformats-officedocument.presentationml.tags+xml"/>
  <Override PartName="/ppt/tags/tag1937.xml" ContentType="application/vnd.openxmlformats-officedocument.presentationml.tags+xml"/>
  <Override PartName="/ppt/tags/tag1938.xml" ContentType="application/vnd.openxmlformats-officedocument.presentationml.tags+xml"/>
  <Override PartName="/ppt/tags/tag1939.xml" ContentType="application/vnd.openxmlformats-officedocument.presentationml.tags+xml"/>
  <Override PartName="/ppt/tags/tag1940.xml" ContentType="application/vnd.openxmlformats-officedocument.presentationml.tags+xml"/>
  <Override PartName="/ppt/tags/tag1941.xml" ContentType="application/vnd.openxmlformats-officedocument.presentationml.tags+xml"/>
  <Override PartName="/ppt/tags/tag1942.xml" ContentType="application/vnd.openxmlformats-officedocument.presentationml.tags+xml"/>
  <Override PartName="/ppt/tags/tag1943.xml" ContentType="application/vnd.openxmlformats-officedocument.presentationml.tags+xml"/>
  <Override PartName="/ppt/tags/tag1944.xml" ContentType="application/vnd.openxmlformats-officedocument.presentationml.tags+xml"/>
  <Override PartName="/ppt/tags/tag1945.xml" ContentType="application/vnd.openxmlformats-officedocument.presentationml.tags+xml"/>
  <Override PartName="/ppt/tags/tag1946.xml" ContentType="application/vnd.openxmlformats-officedocument.presentationml.tags+xml"/>
  <Override PartName="/ppt/tags/tag1947.xml" ContentType="application/vnd.openxmlformats-officedocument.presentationml.tags+xml"/>
  <Override PartName="/ppt/tags/tag1948.xml" ContentType="application/vnd.openxmlformats-officedocument.presentationml.tags+xml"/>
  <Override PartName="/ppt/tags/tag1949.xml" ContentType="application/vnd.openxmlformats-officedocument.presentationml.tags+xml"/>
  <Override PartName="/ppt/tags/tag1950.xml" ContentType="application/vnd.openxmlformats-officedocument.presentationml.tags+xml"/>
  <Override PartName="/ppt/tags/tag1951.xml" ContentType="application/vnd.openxmlformats-officedocument.presentationml.tags+xml"/>
  <Override PartName="/ppt/tags/tag1952.xml" ContentType="application/vnd.openxmlformats-officedocument.presentationml.tags+xml"/>
  <Override PartName="/ppt/tags/tag1953.xml" ContentType="application/vnd.openxmlformats-officedocument.presentationml.tags+xml"/>
  <Override PartName="/ppt/tags/tag1954.xml" ContentType="application/vnd.openxmlformats-officedocument.presentationml.tags+xml"/>
  <Override PartName="/ppt/tags/tag1955.xml" ContentType="application/vnd.openxmlformats-officedocument.presentationml.tags+xml"/>
  <Override PartName="/ppt/tags/tag1956.xml" ContentType="application/vnd.openxmlformats-officedocument.presentationml.tags+xml"/>
  <Override PartName="/ppt/tags/tag1957.xml" ContentType="application/vnd.openxmlformats-officedocument.presentationml.tags+xml"/>
  <Override PartName="/ppt/tags/tag1958.xml" ContentType="application/vnd.openxmlformats-officedocument.presentationml.tags+xml"/>
  <Override PartName="/ppt/tags/tag1959.xml" ContentType="application/vnd.openxmlformats-officedocument.presentationml.tags+xml"/>
  <Override PartName="/ppt/tags/tag1960.xml" ContentType="application/vnd.openxmlformats-officedocument.presentationml.tags+xml"/>
  <Override PartName="/ppt/tags/tag1961.xml" ContentType="application/vnd.openxmlformats-officedocument.presentationml.tags+xml"/>
  <Override PartName="/ppt/tags/tag1962.xml" ContentType="application/vnd.openxmlformats-officedocument.presentationml.tags+xml"/>
  <Override PartName="/ppt/tags/tag1963.xml" ContentType="application/vnd.openxmlformats-officedocument.presentationml.tags+xml"/>
  <Override PartName="/ppt/tags/tag1964.xml" ContentType="application/vnd.openxmlformats-officedocument.presentationml.tags+xml"/>
  <Override PartName="/ppt/tags/tag1965.xml" ContentType="application/vnd.openxmlformats-officedocument.presentationml.tags+xml"/>
  <Override PartName="/ppt/tags/tag1966.xml" ContentType="application/vnd.openxmlformats-officedocument.presentationml.tags+xml"/>
  <Override PartName="/ppt/tags/tag1967.xml" ContentType="application/vnd.openxmlformats-officedocument.presentationml.tags+xml"/>
  <Override PartName="/ppt/tags/tag1968.xml" ContentType="application/vnd.openxmlformats-officedocument.presentationml.tags+xml"/>
  <Override PartName="/ppt/tags/tag1969.xml" ContentType="application/vnd.openxmlformats-officedocument.presentationml.tags+xml"/>
  <Override PartName="/ppt/slideLayouts/slideLayout992.xml" ContentType="application/vnd.openxmlformats-officedocument.presentationml.slideLayout+xml"/>
  <Override PartName="/ppt/slideLayouts/slideLayout993.xml" ContentType="application/vnd.openxmlformats-officedocument.presentationml.slideLayout+xml"/>
  <Override PartName="/ppt/slideLayouts/slideLayout994.xml" ContentType="application/vnd.openxmlformats-officedocument.presentationml.slideLayout+xml"/>
  <Override PartName="/ppt/slideLayouts/slideLayout995.xml" ContentType="application/vnd.openxmlformats-officedocument.presentationml.slideLayout+xml"/>
  <Override PartName="/ppt/slideLayouts/slideLayout996.xml" ContentType="application/vnd.openxmlformats-officedocument.presentationml.slideLayout+xml"/>
  <Override PartName="/ppt/slideLayouts/slideLayout997.xml" ContentType="application/vnd.openxmlformats-officedocument.presentationml.slideLayout+xml"/>
  <Override PartName="/ppt/slideLayouts/slideLayout998.xml" ContentType="application/vnd.openxmlformats-officedocument.presentationml.slideLayout+xml"/>
  <Override PartName="/ppt/slideLayouts/slideLayout999.xml" ContentType="application/vnd.openxmlformats-officedocument.presentationml.slideLayout+xml"/>
  <Override PartName="/ppt/slideLayouts/slideLayout1000.xml" ContentType="application/vnd.openxmlformats-officedocument.presentationml.slideLayout+xml"/>
  <Override PartName="/ppt/slideLayouts/slideLayout1001.xml" ContentType="application/vnd.openxmlformats-officedocument.presentationml.slideLayout+xml"/>
  <Override PartName="/ppt/slideLayouts/slideLayout1002.xml" ContentType="application/vnd.openxmlformats-officedocument.presentationml.slideLayout+xml"/>
  <Override PartName="/ppt/slideLayouts/slideLayout1003.xml" ContentType="application/vnd.openxmlformats-officedocument.presentationml.slideLayout+xml"/>
  <Override PartName="/ppt/slideLayouts/slideLayout1004.xml" ContentType="application/vnd.openxmlformats-officedocument.presentationml.slideLayout+xml"/>
  <Override PartName="/ppt/slideLayouts/slideLayout1005.xml" ContentType="application/vnd.openxmlformats-officedocument.presentationml.slideLayout+xml"/>
  <Override PartName="/ppt/slideLayouts/slideLayout1006.xml" ContentType="application/vnd.openxmlformats-officedocument.presentationml.slideLayout+xml"/>
  <Override PartName="/ppt/slideLayouts/slideLayout1007.xml" ContentType="application/vnd.openxmlformats-officedocument.presentationml.slideLayout+xml"/>
  <Override PartName="/ppt/slideLayouts/slideLayout1008.xml" ContentType="application/vnd.openxmlformats-officedocument.presentationml.slideLayout+xml"/>
  <Override PartName="/ppt/slideLayouts/slideLayout1009.xml" ContentType="application/vnd.openxmlformats-officedocument.presentationml.slideLayout+xml"/>
  <Override PartName="/ppt/slideLayouts/slideLayout1010.xml" ContentType="application/vnd.openxmlformats-officedocument.presentationml.slideLayout+xml"/>
  <Override PartName="/ppt/slideLayouts/slideLayout1011.xml" ContentType="application/vnd.openxmlformats-officedocument.presentationml.slideLayout+xml"/>
  <Override PartName="/ppt/slideLayouts/slideLayout1012.xml" ContentType="application/vnd.openxmlformats-officedocument.presentationml.slideLayout+xml"/>
  <Override PartName="/ppt/slideLayouts/slideLayout1013.xml" ContentType="application/vnd.openxmlformats-officedocument.presentationml.slideLayout+xml"/>
  <Override PartName="/ppt/slideLayouts/slideLayout1014.xml" ContentType="application/vnd.openxmlformats-officedocument.presentationml.slideLayout+xml"/>
  <Override PartName="/ppt/slideLayouts/slideLayout1015.xml" ContentType="application/vnd.openxmlformats-officedocument.presentationml.slideLayout+xml"/>
  <Override PartName="/ppt/theme/theme45.xml" ContentType="application/vnd.openxmlformats-officedocument.theme+xml"/>
  <Override PartName="/ppt/tags/tag1970.xml" ContentType="application/vnd.openxmlformats-officedocument.presentationml.tags+xml"/>
  <Override PartName="/ppt/tags/tag1971.xml" ContentType="application/vnd.openxmlformats-officedocument.presentationml.tags+xml"/>
  <Override PartName="/ppt/tags/tag1972.xml" ContentType="application/vnd.openxmlformats-officedocument.presentationml.tags+xml"/>
  <Override PartName="/ppt/tags/tag1973.xml" ContentType="application/vnd.openxmlformats-officedocument.presentationml.tags+xml"/>
  <Override PartName="/ppt/tags/tag1974.xml" ContentType="application/vnd.openxmlformats-officedocument.presentationml.tags+xml"/>
  <Override PartName="/ppt/tags/tag1975.xml" ContentType="application/vnd.openxmlformats-officedocument.presentationml.tags+xml"/>
  <Override PartName="/ppt/tags/tag1976.xml" ContentType="application/vnd.openxmlformats-officedocument.presentationml.tags+xml"/>
  <Override PartName="/ppt/tags/tag1977.xml" ContentType="application/vnd.openxmlformats-officedocument.presentationml.tags+xml"/>
  <Override PartName="/ppt/tags/tag1978.xml" ContentType="application/vnd.openxmlformats-officedocument.presentationml.tags+xml"/>
  <Override PartName="/ppt/tags/tag1979.xml" ContentType="application/vnd.openxmlformats-officedocument.presentationml.tags+xml"/>
  <Override PartName="/ppt/tags/tag1980.xml" ContentType="application/vnd.openxmlformats-officedocument.presentationml.tags+xml"/>
  <Override PartName="/ppt/tags/tag1981.xml" ContentType="application/vnd.openxmlformats-officedocument.presentationml.tags+xml"/>
  <Override PartName="/ppt/tags/tag1982.xml" ContentType="application/vnd.openxmlformats-officedocument.presentationml.tags+xml"/>
  <Override PartName="/ppt/tags/tag1983.xml" ContentType="application/vnd.openxmlformats-officedocument.presentationml.tags+xml"/>
  <Override PartName="/ppt/tags/tag1984.xml" ContentType="application/vnd.openxmlformats-officedocument.presentationml.tags+xml"/>
  <Override PartName="/ppt/tags/tag1985.xml" ContentType="application/vnd.openxmlformats-officedocument.presentationml.tags+xml"/>
  <Override PartName="/ppt/tags/tag1986.xml" ContentType="application/vnd.openxmlformats-officedocument.presentationml.tags+xml"/>
  <Override PartName="/ppt/tags/tag1987.xml" ContentType="application/vnd.openxmlformats-officedocument.presentationml.tags+xml"/>
  <Override PartName="/ppt/tags/tag1988.xml" ContentType="application/vnd.openxmlformats-officedocument.presentationml.tags+xml"/>
  <Override PartName="/ppt/tags/tag1989.xml" ContentType="application/vnd.openxmlformats-officedocument.presentationml.tags+xml"/>
  <Override PartName="/ppt/tags/tag1990.xml" ContentType="application/vnd.openxmlformats-officedocument.presentationml.tags+xml"/>
  <Override PartName="/ppt/tags/tag1991.xml" ContentType="application/vnd.openxmlformats-officedocument.presentationml.tags+xml"/>
  <Override PartName="/ppt/tags/tag1992.xml" ContentType="application/vnd.openxmlformats-officedocument.presentationml.tags+xml"/>
  <Override PartName="/ppt/tags/tag1993.xml" ContentType="application/vnd.openxmlformats-officedocument.presentationml.tags+xml"/>
  <Override PartName="/ppt/tags/tag1994.xml" ContentType="application/vnd.openxmlformats-officedocument.presentationml.tags+xml"/>
  <Override PartName="/ppt/tags/tag1995.xml" ContentType="application/vnd.openxmlformats-officedocument.presentationml.tags+xml"/>
  <Override PartName="/ppt/tags/tag1996.xml" ContentType="application/vnd.openxmlformats-officedocument.presentationml.tags+xml"/>
  <Override PartName="/ppt/tags/tag1997.xml" ContentType="application/vnd.openxmlformats-officedocument.presentationml.tags+xml"/>
  <Override PartName="/ppt/tags/tag1998.xml" ContentType="application/vnd.openxmlformats-officedocument.presentationml.tags+xml"/>
  <Override PartName="/ppt/tags/tag1999.xml" ContentType="application/vnd.openxmlformats-officedocument.presentationml.tags+xml"/>
  <Override PartName="/ppt/tags/tag2000.xml" ContentType="application/vnd.openxmlformats-officedocument.presentationml.tags+xml"/>
  <Override PartName="/ppt/tags/tag2001.xml" ContentType="application/vnd.openxmlformats-officedocument.presentationml.tags+xml"/>
  <Override PartName="/ppt/tags/tag2002.xml" ContentType="application/vnd.openxmlformats-officedocument.presentationml.tags+xml"/>
  <Override PartName="/ppt/tags/tag2003.xml" ContentType="application/vnd.openxmlformats-officedocument.presentationml.tags+xml"/>
  <Override PartName="/ppt/tags/tag2004.xml" ContentType="application/vnd.openxmlformats-officedocument.presentationml.tags+xml"/>
  <Override PartName="/ppt/tags/tag2005.xml" ContentType="application/vnd.openxmlformats-officedocument.presentationml.tags+xml"/>
  <Override PartName="/ppt/tags/tag2006.xml" ContentType="application/vnd.openxmlformats-officedocument.presentationml.tags+xml"/>
  <Override PartName="/ppt/tags/tag2007.xml" ContentType="application/vnd.openxmlformats-officedocument.presentationml.tags+xml"/>
  <Override PartName="/ppt/tags/tag2008.xml" ContentType="application/vnd.openxmlformats-officedocument.presentationml.tags+xml"/>
  <Override PartName="/ppt/tags/tag2009.xml" ContentType="application/vnd.openxmlformats-officedocument.presentationml.tags+xml"/>
  <Override PartName="/ppt/tags/tag2010.xml" ContentType="application/vnd.openxmlformats-officedocument.presentationml.tags+xml"/>
  <Override PartName="/ppt/tags/tag2011.xml" ContentType="application/vnd.openxmlformats-officedocument.presentationml.tags+xml"/>
  <Override PartName="/ppt/tags/tag2012.xml" ContentType="application/vnd.openxmlformats-officedocument.presentationml.tags+xml"/>
  <Override PartName="/ppt/tags/tag2013.xml" ContentType="application/vnd.openxmlformats-officedocument.presentationml.tags+xml"/>
  <Override PartName="/ppt/tags/tag2014.xml" ContentType="application/vnd.openxmlformats-officedocument.presentationml.tags+xml"/>
  <Override PartName="/ppt/tags/tag2015.xml" ContentType="application/vnd.openxmlformats-officedocument.presentationml.tags+xml"/>
  <Override PartName="/ppt/tags/tag2016.xml" ContentType="application/vnd.openxmlformats-officedocument.presentationml.tags+xml"/>
  <Override PartName="/ppt/tags/tag2017.xml" ContentType="application/vnd.openxmlformats-officedocument.presentationml.tags+xml"/>
  <Override PartName="/ppt/slideLayouts/slideLayout1016.xml" ContentType="application/vnd.openxmlformats-officedocument.presentationml.slideLayout+xml"/>
  <Override PartName="/ppt/slideLayouts/slideLayout1017.xml" ContentType="application/vnd.openxmlformats-officedocument.presentationml.slideLayout+xml"/>
  <Override PartName="/ppt/slideLayouts/slideLayout1018.xml" ContentType="application/vnd.openxmlformats-officedocument.presentationml.slideLayout+xml"/>
  <Override PartName="/ppt/slideLayouts/slideLayout1019.xml" ContentType="application/vnd.openxmlformats-officedocument.presentationml.slideLayout+xml"/>
  <Override PartName="/ppt/slideLayouts/slideLayout1020.xml" ContentType="application/vnd.openxmlformats-officedocument.presentationml.slideLayout+xml"/>
  <Override PartName="/ppt/slideLayouts/slideLayout1021.xml" ContentType="application/vnd.openxmlformats-officedocument.presentationml.slideLayout+xml"/>
  <Override PartName="/ppt/slideLayouts/slideLayout1022.xml" ContentType="application/vnd.openxmlformats-officedocument.presentationml.slideLayout+xml"/>
  <Override PartName="/ppt/slideLayouts/slideLayout1023.xml" ContentType="application/vnd.openxmlformats-officedocument.presentationml.slideLayout+xml"/>
  <Override PartName="/ppt/slideLayouts/slideLayout1024.xml" ContentType="application/vnd.openxmlformats-officedocument.presentationml.slideLayout+xml"/>
  <Override PartName="/ppt/slideLayouts/slideLayout1025.xml" ContentType="application/vnd.openxmlformats-officedocument.presentationml.slideLayout+xml"/>
  <Override PartName="/ppt/slideLayouts/slideLayout1026.xml" ContentType="application/vnd.openxmlformats-officedocument.presentationml.slideLayout+xml"/>
  <Override PartName="/ppt/slideLayouts/slideLayout1027.xml" ContentType="application/vnd.openxmlformats-officedocument.presentationml.slideLayout+xml"/>
  <Override PartName="/ppt/slideLayouts/slideLayout1028.xml" ContentType="application/vnd.openxmlformats-officedocument.presentationml.slideLayout+xml"/>
  <Override PartName="/ppt/slideLayouts/slideLayout1029.xml" ContentType="application/vnd.openxmlformats-officedocument.presentationml.slideLayout+xml"/>
  <Override PartName="/ppt/slideLayouts/slideLayout1030.xml" ContentType="application/vnd.openxmlformats-officedocument.presentationml.slideLayout+xml"/>
  <Override PartName="/ppt/slideLayouts/slideLayout1031.xml" ContentType="application/vnd.openxmlformats-officedocument.presentationml.slideLayout+xml"/>
  <Override PartName="/ppt/slideLayouts/slideLayout1032.xml" ContentType="application/vnd.openxmlformats-officedocument.presentationml.slideLayout+xml"/>
  <Override PartName="/ppt/slideLayouts/slideLayout1033.xml" ContentType="application/vnd.openxmlformats-officedocument.presentationml.slideLayout+xml"/>
  <Override PartName="/ppt/slideLayouts/slideLayout1034.xml" ContentType="application/vnd.openxmlformats-officedocument.presentationml.slideLayout+xml"/>
  <Override PartName="/ppt/slideLayouts/slideLayout1035.xml" ContentType="application/vnd.openxmlformats-officedocument.presentationml.slideLayout+xml"/>
  <Override PartName="/ppt/slideLayouts/slideLayout1036.xml" ContentType="application/vnd.openxmlformats-officedocument.presentationml.slideLayout+xml"/>
  <Override PartName="/ppt/slideLayouts/slideLayout1037.xml" ContentType="application/vnd.openxmlformats-officedocument.presentationml.slideLayout+xml"/>
  <Override PartName="/ppt/slideLayouts/slideLayout1038.xml" ContentType="application/vnd.openxmlformats-officedocument.presentationml.slideLayout+xml"/>
  <Override PartName="/ppt/slideLayouts/slideLayout1039.xml" ContentType="application/vnd.openxmlformats-officedocument.presentationml.slideLayout+xml"/>
  <Override PartName="/ppt/slideLayouts/slideLayout1040.xml" ContentType="application/vnd.openxmlformats-officedocument.presentationml.slideLayout+xml"/>
  <Override PartName="/ppt/slideLayouts/slideLayout1041.xml" ContentType="application/vnd.openxmlformats-officedocument.presentationml.slideLayout+xml"/>
  <Override PartName="/ppt/theme/theme46.xml" ContentType="application/vnd.openxmlformats-officedocument.theme+xml"/>
  <Override PartName="/ppt/tags/tag2018.xml" ContentType="application/vnd.openxmlformats-officedocument.presentationml.tags+xml"/>
  <Override PartName="/ppt/tags/tag2019.xml" ContentType="application/vnd.openxmlformats-officedocument.presentationml.tags+xml"/>
  <Override PartName="/ppt/tags/tag2020.xml" ContentType="application/vnd.openxmlformats-officedocument.presentationml.tags+xml"/>
  <Override PartName="/ppt/tags/tag2021.xml" ContentType="application/vnd.openxmlformats-officedocument.presentationml.tags+xml"/>
  <Override PartName="/ppt/tags/tag2022.xml" ContentType="application/vnd.openxmlformats-officedocument.presentationml.tags+xml"/>
  <Override PartName="/ppt/tags/tag2023.xml" ContentType="application/vnd.openxmlformats-officedocument.presentationml.tags+xml"/>
  <Override PartName="/ppt/tags/tag2024.xml" ContentType="application/vnd.openxmlformats-officedocument.presentationml.tags+xml"/>
  <Override PartName="/ppt/tags/tag2025.xml" ContentType="application/vnd.openxmlformats-officedocument.presentationml.tags+xml"/>
  <Override PartName="/ppt/tags/tag2026.xml" ContentType="application/vnd.openxmlformats-officedocument.presentationml.tags+xml"/>
  <Override PartName="/ppt/tags/tag2027.xml" ContentType="application/vnd.openxmlformats-officedocument.presentationml.tags+xml"/>
  <Override PartName="/ppt/tags/tag2028.xml" ContentType="application/vnd.openxmlformats-officedocument.presentationml.tags+xml"/>
  <Override PartName="/ppt/tags/tag2029.xml" ContentType="application/vnd.openxmlformats-officedocument.presentationml.tags+xml"/>
  <Override PartName="/ppt/tags/tag2030.xml" ContentType="application/vnd.openxmlformats-officedocument.presentationml.tags+xml"/>
  <Override PartName="/ppt/tags/tag2031.xml" ContentType="application/vnd.openxmlformats-officedocument.presentationml.tags+xml"/>
  <Override PartName="/ppt/tags/tag2032.xml" ContentType="application/vnd.openxmlformats-officedocument.presentationml.tags+xml"/>
  <Override PartName="/ppt/tags/tag2033.xml" ContentType="application/vnd.openxmlformats-officedocument.presentationml.tags+xml"/>
  <Override PartName="/ppt/tags/tag2034.xml" ContentType="application/vnd.openxmlformats-officedocument.presentationml.tags+xml"/>
  <Override PartName="/ppt/tags/tag2035.xml" ContentType="application/vnd.openxmlformats-officedocument.presentationml.tags+xml"/>
  <Override PartName="/ppt/tags/tag2036.xml" ContentType="application/vnd.openxmlformats-officedocument.presentationml.tags+xml"/>
  <Override PartName="/ppt/tags/tag2037.xml" ContentType="application/vnd.openxmlformats-officedocument.presentationml.tags+xml"/>
  <Override PartName="/ppt/tags/tag2038.xml" ContentType="application/vnd.openxmlformats-officedocument.presentationml.tags+xml"/>
  <Override PartName="/ppt/tags/tag2039.xml" ContentType="application/vnd.openxmlformats-officedocument.presentationml.tags+xml"/>
  <Override PartName="/ppt/tags/tag2040.xml" ContentType="application/vnd.openxmlformats-officedocument.presentationml.tags+xml"/>
  <Override PartName="/ppt/tags/tag2041.xml" ContentType="application/vnd.openxmlformats-officedocument.presentationml.tags+xml"/>
  <Override PartName="/ppt/tags/tag2042.xml" ContentType="application/vnd.openxmlformats-officedocument.presentationml.tags+xml"/>
  <Override PartName="/ppt/tags/tag2043.xml" ContentType="application/vnd.openxmlformats-officedocument.presentationml.tags+xml"/>
  <Override PartName="/ppt/tags/tag2044.xml" ContentType="application/vnd.openxmlformats-officedocument.presentationml.tags+xml"/>
  <Override PartName="/ppt/tags/tag2045.xml" ContentType="application/vnd.openxmlformats-officedocument.presentationml.tags+xml"/>
  <Override PartName="/ppt/tags/tag2046.xml" ContentType="application/vnd.openxmlformats-officedocument.presentationml.tags+xml"/>
  <Override PartName="/ppt/tags/tag2047.xml" ContentType="application/vnd.openxmlformats-officedocument.presentationml.tags+xml"/>
  <Override PartName="/ppt/tags/tag2048.xml" ContentType="application/vnd.openxmlformats-officedocument.presentationml.tags+xml"/>
  <Override PartName="/ppt/tags/tag2049.xml" ContentType="application/vnd.openxmlformats-officedocument.presentationml.tags+xml"/>
  <Override PartName="/ppt/tags/tag2050.xml" ContentType="application/vnd.openxmlformats-officedocument.presentationml.tags+xml"/>
  <Override PartName="/ppt/tags/tag2051.xml" ContentType="application/vnd.openxmlformats-officedocument.presentationml.tags+xml"/>
  <Override PartName="/ppt/tags/tag2052.xml" ContentType="application/vnd.openxmlformats-officedocument.presentationml.tags+xml"/>
  <Override PartName="/ppt/tags/tag2053.xml" ContentType="application/vnd.openxmlformats-officedocument.presentationml.tags+xml"/>
  <Override PartName="/ppt/tags/tag2054.xml" ContentType="application/vnd.openxmlformats-officedocument.presentationml.tags+xml"/>
  <Override PartName="/ppt/tags/tag2055.xml" ContentType="application/vnd.openxmlformats-officedocument.presentationml.tags+xml"/>
  <Override PartName="/ppt/tags/tag2056.xml" ContentType="application/vnd.openxmlformats-officedocument.presentationml.tags+xml"/>
  <Override PartName="/ppt/tags/tag2057.xml" ContentType="application/vnd.openxmlformats-officedocument.presentationml.tags+xml"/>
  <Override PartName="/ppt/tags/tag2058.xml" ContentType="application/vnd.openxmlformats-officedocument.presentationml.tags+xml"/>
  <Override PartName="/ppt/tags/tag2059.xml" ContentType="application/vnd.openxmlformats-officedocument.presentationml.tags+xml"/>
  <Override PartName="/ppt/tags/tag2060.xml" ContentType="application/vnd.openxmlformats-officedocument.presentationml.tags+xml"/>
  <Override PartName="/ppt/tags/tag2061.xml" ContentType="application/vnd.openxmlformats-officedocument.presentationml.tags+xml"/>
  <Override PartName="/ppt/tags/tag2062.xml" ContentType="application/vnd.openxmlformats-officedocument.presentationml.tags+xml"/>
  <Override PartName="/ppt/tags/tag2063.xml" ContentType="application/vnd.openxmlformats-officedocument.presentationml.tags+xml"/>
  <Override PartName="/ppt/tags/tag2064.xml" ContentType="application/vnd.openxmlformats-officedocument.presentationml.tags+xml"/>
  <Override PartName="/ppt/tags/tag2065.xml" ContentType="application/vnd.openxmlformats-officedocument.presentationml.tags+xml"/>
  <Override PartName="/ppt/slideLayouts/slideLayout1042.xml" ContentType="application/vnd.openxmlformats-officedocument.presentationml.slideLayout+xml"/>
  <Override PartName="/ppt/slideLayouts/slideLayout1043.xml" ContentType="application/vnd.openxmlformats-officedocument.presentationml.slideLayout+xml"/>
  <Override PartName="/ppt/slideLayouts/slideLayout1044.xml" ContentType="application/vnd.openxmlformats-officedocument.presentationml.slideLayout+xml"/>
  <Override PartName="/ppt/slideLayouts/slideLayout1045.xml" ContentType="application/vnd.openxmlformats-officedocument.presentationml.slideLayout+xml"/>
  <Override PartName="/ppt/slideLayouts/slideLayout1046.xml" ContentType="application/vnd.openxmlformats-officedocument.presentationml.slideLayout+xml"/>
  <Override PartName="/ppt/slideLayouts/slideLayout1047.xml" ContentType="application/vnd.openxmlformats-officedocument.presentationml.slideLayout+xml"/>
  <Override PartName="/ppt/slideLayouts/slideLayout1048.xml" ContentType="application/vnd.openxmlformats-officedocument.presentationml.slideLayout+xml"/>
  <Override PartName="/ppt/slideLayouts/slideLayout1049.xml" ContentType="application/vnd.openxmlformats-officedocument.presentationml.slideLayout+xml"/>
  <Override PartName="/ppt/slideLayouts/slideLayout1050.xml" ContentType="application/vnd.openxmlformats-officedocument.presentationml.slideLayout+xml"/>
  <Override PartName="/ppt/slideLayouts/slideLayout1051.xml" ContentType="application/vnd.openxmlformats-officedocument.presentationml.slideLayout+xml"/>
  <Override PartName="/ppt/slideLayouts/slideLayout1052.xml" ContentType="application/vnd.openxmlformats-officedocument.presentationml.slideLayout+xml"/>
  <Override PartName="/ppt/slideLayouts/slideLayout1053.xml" ContentType="application/vnd.openxmlformats-officedocument.presentationml.slideLayout+xml"/>
  <Override PartName="/ppt/slideLayouts/slideLayout1054.xml" ContentType="application/vnd.openxmlformats-officedocument.presentationml.slideLayout+xml"/>
  <Override PartName="/ppt/slideLayouts/slideLayout1055.xml" ContentType="application/vnd.openxmlformats-officedocument.presentationml.slideLayout+xml"/>
  <Override PartName="/ppt/slideLayouts/slideLayout1056.xml" ContentType="application/vnd.openxmlformats-officedocument.presentationml.slideLayout+xml"/>
  <Override PartName="/ppt/slideLayouts/slideLayout1057.xml" ContentType="application/vnd.openxmlformats-officedocument.presentationml.slideLayout+xml"/>
  <Override PartName="/ppt/slideLayouts/slideLayout1058.xml" ContentType="application/vnd.openxmlformats-officedocument.presentationml.slideLayout+xml"/>
  <Override PartName="/ppt/slideLayouts/slideLayout1059.xml" ContentType="application/vnd.openxmlformats-officedocument.presentationml.slideLayout+xml"/>
  <Override PartName="/ppt/slideLayouts/slideLayout1060.xml" ContentType="application/vnd.openxmlformats-officedocument.presentationml.slideLayout+xml"/>
  <Override PartName="/ppt/slideLayouts/slideLayout1061.xml" ContentType="application/vnd.openxmlformats-officedocument.presentationml.slideLayout+xml"/>
  <Override PartName="/ppt/slideLayouts/slideLayout1062.xml" ContentType="application/vnd.openxmlformats-officedocument.presentationml.slideLayout+xml"/>
  <Override PartName="/ppt/slideLayouts/slideLayout1063.xml" ContentType="application/vnd.openxmlformats-officedocument.presentationml.slideLayout+xml"/>
  <Override PartName="/ppt/slideLayouts/slideLayout1064.xml" ContentType="application/vnd.openxmlformats-officedocument.presentationml.slideLayout+xml"/>
  <Override PartName="/ppt/slideLayouts/slideLayout1065.xml" ContentType="application/vnd.openxmlformats-officedocument.presentationml.slideLayout+xml"/>
  <Override PartName="/ppt/slideLayouts/slideLayout1066.xml" ContentType="application/vnd.openxmlformats-officedocument.presentationml.slideLayout+xml"/>
  <Override PartName="/ppt/theme/theme47.xml" ContentType="application/vnd.openxmlformats-officedocument.theme+xml"/>
  <Override PartName="/ppt/tags/tag2066.xml" ContentType="application/vnd.openxmlformats-officedocument.presentationml.tags+xml"/>
  <Override PartName="/ppt/tags/tag2067.xml" ContentType="application/vnd.openxmlformats-officedocument.presentationml.tags+xml"/>
  <Override PartName="/ppt/tags/tag2068.xml" ContentType="application/vnd.openxmlformats-officedocument.presentationml.tags+xml"/>
  <Override PartName="/ppt/tags/tag2069.xml" ContentType="application/vnd.openxmlformats-officedocument.presentationml.tags+xml"/>
  <Override PartName="/ppt/tags/tag2070.xml" ContentType="application/vnd.openxmlformats-officedocument.presentationml.tags+xml"/>
  <Override PartName="/ppt/tags/tag2071.xml" ContentType="application/vnd.openxmlformats-officedocument.presentationml.tags+xml"/>
  <Override PartName="/ppt/tags/tag2072.xml" ContentType="application/vnd.openxmlformats-officedocument.presentationml.tags+xml"/>
  <Override PartName="/ppt/tags/tag2073.xml" ContentType="application/vnd.openxmlformats-officedocument.presentationml.tags+xml"/>
  <Override PartName="/ppt/tags/tag2074.xml" ContentType="application/vnd.openxmlformats-officedocument.presentationml.tags+xml"/>
  <Override PartName="/ppt/tags/tag2075.xml" ContentType="application/vnd.openxmlformats-officedocument.presentationml.tags+xml"/>
  <Override PartName="/ppt/tags/tag2076.xml" ContentType="application/vnd.openxmlformats-officedocument.presentationml.tags+xml"/>
  <Override PartName="/ppt/tags/tag2077.xml" ContentType="application/vnd.openxmlformats-officedocument.presentationml.tags+xml"/>
  <Override PartName="/ppt/tags/tag2078.xml" ContentType="application/vnd.openxmlformats-officedocument.presentationml.tags+xml"/>
  <Override PartName="/ppt/tags/tag2079.xml" ContentType="application/vnd.openxmlformats-officedocument.presentationml.tags+xml"/>
  <Override PartName="/ppt/tags/tag2080.xml" ContentType="application/vnd.openxmlformats-officedocument.presentationml.tags+xml"/>
  <Override PartName="/ppt/tags/tag2081.xml" ContentType="application/vnd.openxmlformats-officedocument.presentationml.tags+xml"/>
  <Override PartName="/ppt/tags/tag2082.xml" ContentType="application/vnd.openxmlformats-officedocument.presentationml.tags+xml"/>
  <Override PartName="/ppt/tags/tag2083.xml" ContentType="application/vnd.openxmlformats-officedocument.presentationml.tags+xml"/>
  <Override PartName="/ppt/tags/tag2084.xml" ContentType="application/vnd.openxmlformats-officedocument.presentationml.tags+xml"/>
  <Override PartName="/ppt/tags/tag2085.xml" ContentType="application/vnd.openxmlformats-officedocument.presentationml.tags+xml"/>
  <Override PartName="/ppt/tags/tag2086.xml" ContentType="application/vnd.openxmlformats-officedocument.presentationml.tags+xml"/>
  <Override PartName="/ppt/tags/tag2087.xml" ContentType="application/vnd.openxmlformats-officedocument.presentationml.tags+xml"/>
  <Override PartName="/ppt/tags/tag2088.xml" ContentType="application/vnd.openxmlformats-officedocument.presentationml.tags+xml"/>
  <Override PartName="/ppt/tags/tag2089.xml" ContentType="application/vnd.openxmlformats-officedocument.presentationml.tags+xml"/>
  <Override PartName="/ppt/tags/tag2090.xml" ContentType="application/vnd.openxmlformats-officedocument.presentationml.tags+xml"/>
  <Override PartName="/ppt/tags/tag2091.xml" ContentType="application/vnd.openxmlformats-officedocument.presentationml.tags+xml"/>
  <Override PartName="/ppt/tags/tag2092.xml" ContentType="application/vnd.openxmlformats-officedocument.presentationml.tags+xml"/>
  <Override PartName="/ppt/tags/tag2093.xml" ContentType="application/vnd.openxmlformats-officedocument.presentationml.tags+xml"/>
  <Override PartName="/ppt/tags/tag2094.xml" ContentType="application/vnd.openxmlformats-officedocument.presentationml.tags+xml"/>
  <Override PartName="/ppt/tags/tag2095.xml" ContentType="application/vnd.openxmlformats-officedocument.presentationml.tags+xml"/>
  <Override PartName="/ppt/tags/tag2096.xml" ContentType="application/vnd.openxmlformats-officedocument.presentationml.tags+xml"/>
  <Override PartName="/ppt/tags/tag2097.xml" ContentType="application/vnd.openxmlformats-officedocument.presentationml.tags+xml"/>
  <Override PartName="/ppt/tags/tag2098.xml" ContentType="application/vnd.openxmlformats-officedocument.presentationml.tags+xml"/>
  <Override PartName="/ppt/tags/tag2099.xml" ContentType="application/vnd.openxmlformats-officedocument.presentationml.tags+xml"/>
  <Override PartName="/ppt/tags/tag2100.xml" ContentType="application/vnd.openxmlformats-officedocument.presentationml.tags+xml"/>
  <Override PartName="/ppt/tags/tag2101.xml" ContentType="application/vnd.openxmlformats-officedocument.presentationml.tags+xml"/>
  <Override PartName="/ppt/tags/tag2102.xml" ContentType="application/vnd.openxmlformats-officedocument.presentationml.tags+xml"/>
  <Override PartName="/ppt/tags/tag2103.xml" ContentType="application/vnd.openxmlformats-officedocument.presentationml.tags+xml"/>
  <Override PartName="/ppt/tags/tag2104.xml" ContentType="application/vnd.openxmlformats-officedocument.presentationml.tags+xml"/>
  <Override PartName="/ppt/tags/tag2105.xml" ContentType="application/vnd.openxmlformats-officedocument.presentationml.tags+xml"/>
  <Override PartName="/ppt/tags/tag2106.xml" ContentType="application/vnd.openxmlformats-officedocument.presentationml.tags+xml"/>
  <Override PartName="/ppt/tags/tag2107.xml" ContentType="application/vnd.openxmlformats-officedocument.presentationml.tags+xml"/>
  <Override PartName="/ppt/tags/tag2108.xml" ContentType="application/vnd.openxmlformats-officedocument.presentationml.tags+xml"/>
  <Override PartName="/ppt/tags/tag2109.xml" ContentType="application/vnd.openxmlformats-officedocument.presentationml.tags+xml"/>
  <Override PartName="/ppt/tags/tag2110.xml" ContentType="application/vnd.openxmlformats-officedocument.presentationml.tags+xml"/>
  <Override PartName="/ppt/tags/tag2111.xml" ContentType="application/vnd.openxmlformats-officedocument.presentationml.tags+xml"/>
  <Override PartName="/ppt/tags/tag2112.xml" ContentType="application/vnd.openxmlformats-officedocument.presentationml.tags+xml"/>
  <Override PartName="/ppt/tags/tag2113.xml" ContentType="application/vnd.openxmlformats-officedocument.presentationml.tags+xml"/>
  <Override PartName="/ppt/slideLayouts/slideLayout1067.xml" ContentType="application/vnd.openxmlformats-officedocument.presentationml.slideLayout+xml"/>
  <Override PartName="/ppt/slideLayouts/slideLayout1068.xml" ContentType="application/vnd.openxmlformats-officedocument.presentationml.slideLayout+xml"/>
  <Override PartName="/ppt/slideLayouts/slideLayout1069.xml" ContentType="application/vnd.openxmlformats-officedocument.presentationml.slideLayout+xml"/>
  <Override PartName="/ppt/slideLayouts/slideLayout1070.xml" ContentType="application/vnd.openxmlformats-officedocument.presentationml.slideLayout+xml"/>
  <Override PartName="/ppt/slideLayouts/slideLayout1071.xml" ContentType="application/vnd.openxmlformats-officedocument.presentationml.slideLayout+xml"/>
  <Override PartName="/ppt/slideLayouts/slideLayout1072.xml" ContentType="application/vnd.openxmlformats-officedocument.presentationml.slideLayout+xml"/>
  <Override PartName="/ppt/slideLayouts/slideLayout1073.xml" ContentType="application/vnd.openxmlformats-officedocument.presentationml.slideLayout+xml"/>
  <Override PartName="/ppt/slideLayouts/slideLayout1074.xml" ContentType="application/vnd.openxmlformats-officedocument.presentationml.slideLayout+xml"/>
  <Override PartName="/ppt/slideLayouts/slideLayout1075.xml" ContentType="application/vnd.openxmlformats-officedocument.presentationml.slideLayout+xml"/>
  <Override PartName="/ppt/slideLayouts/slideLayout1076.xml" ContentType="application/vnd.openxmlformats-officedocument.presentationml.slideLayout+xml"/>
  <Override PartName="/ppt/slideLayouts/slideLayout1077.xml" ContentType="application/vnd.openxmlformats-officedocument.presentationml.slideLayout+xml"/>
  <Override PartName="/ppt/theme/theme48.xml" ContentType="application/vnd.openxmlformats-officedocument.theme+xml"/>
  <Override PartName="/ppt/slideLayouts/slideLayout1078.xml" ContentType="application/vnd.openxmlformats-officedocument.presentationml.slideLayout+xml"/>
  <Override PartName="/ppt/slideLayouts/slideLayout1079.xml" ContentType="application/vnd.openxmlformats-officedocument.presentationml.slideLayout+xml"/>
  <Override PartName="/ppt/slideLayouts/slideLayout1080.xml" ContentType="application/vnd.openxmlformats-officedocument.presentationml.slideLayout+xml"/>
  <Override PartName="/ppt/slideLayouts/slideLayout1081.xml" ContentType="application/vnd.openxmlformats-officedocument.presentationml.slideLayout+xml"/>
  <Override PartName="/ppt/slideLayouts/slideLayout1082.xml" ContentType="application/vnd.openxmlformats-officedocument.presentationml.slideLayout+xml"/>
  <Override PartName="/ppt/slideLayouts/slideLayout1083.xml" ContentType="application/vnd.openxmlformats-officedocument.presentationml.slideLayout+xml"/>
  <Override PartName="/ppt/slideLayouts/slideLayout1084.xml" ContentType="application/vnd.openxmlformats-officedocument.presentationml.slideLayout+xml"/>
  <Override PartName="/ppt/slideLayouts/slideLayout1085.xml" ContentType="application/vnd.openxmlformats-officedocument.presentationml.slideLayout+xml"/>
  <Override PartName="/ppt/slideLayouts/slideLayout1086.xml" ContentType="application/vnd.openxmlformats-officedocument.presentationml.slideLayout+xml"/>
  <Override PartName="/ppt/slideLayouts/slideLayout1087.xml" ContentType="application/vnd.openxmlformats-officedocument.presentationml.slideLayout+xml"/>
  <Override PartName="/ppt/slideLayouts/slideLayout1088.xml" ContentType="application/vnd.openxmlformats-officedocument.presentationml.slideLayout+xml"/>
  <Override PartName="/ppt/slideLayouts/slideLayout1089.xml" ContentType="application/vnd.openxmlformats-officedocument.presentationml.slideLayout+xml"/>
  <Override PartName="/ppt/slideLayouts/slideLayout1090.xml" ContentType="application/vnd.openxmlformats-officedocument.presentationml.slideLayout+xml"/>
  <Override PartName="/ppt/slideLayouts/slideLayout1091.xml" ContentType="application/vnd.openxmlformats-officedocument.presentationml.slideLayout+xml"/>
  <Override PartName="/ppt/slideLayouts/slideLayout1092.xml" ContentType="application/vnd.openxmlformats-officedocument.presentationml.slideLayout+xml"/>
  <Override PartName="/ppt/slideLayouts/slideLayout1093.xml" ContentType="application/vnd.openxmlformats-officedocument.presentationml.slideLayout+xml"/>
  <Override PartName="/ppt/slideLayouts/slideLayout1094.xml" ContentType="application/vnd.openxmlformats-officedocument.presentationml.slideLayout+xml"/>
  <Override PartName="/ppt/slideLayouts/slideLayout1095.xml" ContentType="application/vnd.openxmlformats-officedocument.presentationml.slideLayout+xml"/>
  <Override PartName="/ppt/slideLayouts/slideLayout1096.xml" ContentType="application/vnd.openxmlformats-officedocument.presentationml.slideLayout+xml"/>
  <Override PartName="/ppt/slideLayouts/slideLayout1097.xml" ContentType="application/vnd.openxmlformats-officedocument.presentationml.slideLayout+xml"/>
  <Override PartName="/ppt/slideLayouts/slideLayout1098.xml" ContentType="application/vnd.openxmlformats-officedocument.presentationml.slideLayout+xml"/>
  <Override PartName="/ppt/slideLayouts/slideLayout1099.xml" ContentType="application/vnd.openxmlformats-officedocument.presentationml.slideLayout+xml"/>
  <Override PartName="/ppt/slideLayouts/slideLayout1100.xml" ContentType="application/vnd.openxmlformats-officedocument.presentationml.slideLayout+xml"/>
  <Override PartName="/ppt/slideLayouts/slideLayout1101.xml" ContentType="application/vnd.openxmlformats-officedocument.presentationml.slideLayout+xml"/>
  <Override PartName="/ppt/theme/theme49.xml" ContentType="application/vnd.openxmlformats-officedocument.theme+xml"/>
  <Override PartName="/ppt/tags/tag2114.xml" ContentType="application/vnd.openxmlformats-officedocument.presentationml.tags+xml"/>
  <Override PartName="/ppt/tags/tag2115.xml" ContentType="application/vnd.openxmlformats-officedocument.presentationml.tags+xml"/>
  <Override PartName="/ppt/tags/tag2116.xml" ContentType="application/vnd.openxmlformats-officedocument.presentationml.tags+xml"/>
  <Override PartName="/ppt/tags/tag2117.xml" ContentType="application/vnd.openxmlformats-officedocument.presentationml.tags+xml"/>
  <Override PartName="/ppt/tags/tag2118.xml" ContentType="application/vnd.openxmlformats-officedocument.presentationml.tags+xml"/>
  <Override PartName="/ppt/tags/tag2119.xml" ContentType="application/vnd.openxmlformats-officedocument.presentationml.tags+xml"/>
  <Override PartName="/ppt/tags/tag2120.xml" ContentType="application/vnd.openxmlformats-officedocument.presentationml.tags+xml"/>
  <Override PartName="/ppt/tags/tag2121.xml" ContentType="application/vnd.openxmlformats-officedocument.presentationml.tags+xml"/>
  <Override PartName="/ppt/tags/tag2122.xml" ContentType="application/vnd.openxmlformats-officedocument.presentationml.tags+xml"/>
  <Override PartName="/ppt/tags/tag2123.xml" ContentType="application/vnd.openxmlformats-officedocument.presentationml.tags+xml"/>
  <Override PartName="/ppt/tags/tag2124.xml" ContentType="application/vnd.openxmlformats-officedocument.presentationml.tags+xml"/>
  <Override PartName="/ppt/tags/tag2125.xml" ContentType="application/vnd.openxmlformats-officedocument.presentationml.tags+xml"/>
  <Override PartName="/ppt/tags/tag2126.xml" ContentType="application/vnd.openxmlformats-officedocument.presentationml.tags+xml"/>
  <Override PartName="/ppt/tags/tag2127.xml" ContentType="application/vnd.openxmlformats-officedocument.presentationml.tags+xml"/>
  <Override PartName="/ppt/tags/tag2128.xml" ContentType="application/vnd.openxmlformats-officedocument.presentationml.tags+xml"/>
  <Override PartName="/ppt/tags/tag2129.xml" ContentType="application/vnd.openxmlformats-officedocument.presentationml.tags+xml"/>
  <Override PartName="/ppt/tags/tag2130.xml" ContentType="application/vnd.openxmlformats-officedocument.presentationml.tags+xml"/>
  <Override PartName="/ppt/tags/tag2131.xml" ContentType="application/vnd.openxmlformats-officedocument.presentationml.tags+xml"/>
  <Override PartName="/ppt/tags/tag2132.xml" ContentType="application/vnd.openxmlformats-officedocument.presentationml.tags+xml"/>
  <Override PartName="/ppt/tags/tag2133.xml" ContentType="application/vnd.openxmlformats-officedocument.presentationml.tags+xml"/>
  <Override PartName="/ppt/tags/tag2134.xml" ContentType="application/vnd.openxmlformats-officedocument.presentationml.tags+xml"/>
  <Override PartName="/ppt/tags/tag2135.xml" ContentType="application/vnd.openxmlformats-officedocument.presentationml.tags+xml"/>
  <Override PartName="/ppt/tags/tag2136.xml" ContentType="application/vnd.openxmlformats-officedocument.presentationml.tags+xml"/>
  <Override PartName="/ppt/tags/tag2137.xml" ContentType="application/vnd.openxmlformats-officedocument.presentationml.tags+xml"/>
  <Override PartName="/ppt/tags/tag2138.xml" ContentType="application/vnd.openxmlformats-officedocument.presentationml.tags+xml"/>
  <Override PartName="/ppt/tags/tag2139.xml" ContentType="application/vnd.openxmlformats-officedocument.presentationml.tags+xml"/>
  <Override PartName="/ppt/tags/tag2140.xml" ContentType="application/vnd.openxmlformats-officedocument.presentationml.tags+xml"/>
  <Override PartName="/ppt/tags/tag2141.xml" ContentType="application/vnd.openxmlformats-officedocument.presentationml.tags+xml"/>
  <Override PartName="/ppt/tags/tag2142.xml" ContentType="application/vnd.openxmlformats-officedocument.presentationml.tags+xml"/>
  <Override PartName="/ppt/tags/tag2143.xml" ContentType="application/vnd.openxmlformats-officedocument.presentationml.tags+xml"/>
  <Override PartName="/ppt/tags/tag2144.xml" ContentType="application/vnd.openxmlformats-officedocument.presentationml.tags+xml"/>
  <Override PartName="/ppt/tags/tag2145.xml" ContentType="application/vnd.openxmlformats-officedocument.presentationml.tags+xml"/>
  <Override PartName="/ppt/tags/tag2146.xml" ContentType="application/vnd.openxmlformats-officedocument.presentationml.tags+xml"/>
  <Override PartName="/ppt/tags/tag2147.xml" ContentType="application/vnd.openxmlformats-officedocument.presentationml.tags+xml"/>
  <Override PartName="/ppt/tags/tag2148.xml" ContentType="application/vnd.openxmlformats-officedocument.presentationml.tags+xml"/>
  <Override PartName="/ppt/tags/tag2149.xml" ContentType="application/vnd.openxmlformats-officedocument.presentationml.tags+xml"/>
  <Override PartName="/ppt/tags/tag2150.xml" ContentType="application/vnd.openxmlformats-officedocument.presentationml.tags+xml"/>
  <Override PartName="/ppt/tags/tag2151.xml" ContentType="application/vnd.openxmlformats-officedocument.presentationml.tags+xml"/>
  <Override PartName="/ppt/tags/tag2152.xml" ContentType="application/vnd.openxmlformats-officedocument.presentationml.tags+xml"/>
  <Override PartName="/ppt/tags/tag2153.xml" ContentType="application/vnd.openxmlformats-officedocument.presentationml.tags+xml"/>
  <Override PartName="/ppt/tags/tag2154.xml" ContentType="application/vnd.openxmlformats-officedocument.presentationml.tags+xml"/>
  <Override PartName="/ppt/tags/tag2155.xml" ContentType="application/vnd.openxmlformats-officedocument.presentationml.tags+xml"/>
  <Override PartName="/ppt/tags/tag2156.xml" ContentType="application/vnd.openxmlformats-officedocument.presentationml.tags+xml"/>
  <Override PartName="/ppt/tags/tag2157.xml" ContentType="application/vnd.openxmlformats-officedocument.presentationml.tags+xml"/>
  <Override PartName="/ppt/tags/tag2158.xml" ContentType="application/vnd.openxmlformats-officedocument.presentationml.tags+xml"/>
  <Override PartName="/ppt/tags/tag2159.xml" ContentType="application/vnd.openxmlformats-officedocument.presentationml.tags+xml"/>
  <Override PartName="/ppt/tags/tag2160.xml" ContentType="application/vnd.openxmlformats-officedocument.presentationml.tags+xml"/>
  <Override PartName="/ppt/tags/tag2161.xml" ContentType="application/vnd.openxmlformats-officedocument.presentationml.tags+xml"/>
  <Override PartName="/ppt/theme/theme50.xml" ContentType="application/vnd.openxmlformats-officedocument.theme+xml"/>
  <Override PartName="/ppt/theme/theme51.xml" ContentType="application/vnd.openxmlformats-officedocument.theme+xml"/>
  <Override PartName="/ppt/tags/tag2162.xml" ContentType="application/vnd.openxmlformats-officedocument.presentationml.tags+xml"/>
  <Override PartName="/ppt/tags/tag2163.xml" ContentType="application/vnd.openxmlformats-officedocument.presentationml.tags+xml"/>
  <Override PartName="/ppt/notesSlides/notesSlide1.xml" ContentType="application/vnd.openxmlformats-officedocument.presentationml.notesSlide+xml"/>
  <Override PartName="/ppt/tags/tag2164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16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166.xml" ContentType="application/vnd.openxmlformats-officedocument.presentationml.tags+xml"/>
  <Override PartName="/ppt/notesSlides/notesSlide5.xml" ContentType="application/vnd.openxmlformats-officedocument.presentationml.notesSlide+xml"/>
  <Override PartName="/ppt/tags/tag2167.xml" ContentType="application/vnd.openxmlformats-officedocument.presentationml.tags+xml"/>
  <Override PartName="/ppt/notesSlides/notesSlide6.xml" ContentType="application/vnd.openxmlformats-officedocument.presentationml.notesSlide+xml"/>
  <Override PartName="/ppt/tags/tag216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  <p:sldMasterId id="2147483654" r:id="rId2"/>
    <p:sldMasterId id="2147483674" r:id="rId3"/>
    <p:sldMasterId id="2147483699" r:id="rId4"/>
    <p:sldMasterId id="2147483725" r:id="rId5"/>
    <p:sldMasterId id="2147483754" r:id="rId6"/>
    <p:sldMasterId id="2147483779" r:id="rId7"/>
    <p:sldMasterId id="2147483804" r:id="rId8"/>
    <p:sldMasterId id="2147483829" r:id="rId9"/>
    <p:sldMasterId id="2147483854" r:id="rId10"/>
    <p:sldMasterId id="2147483879" r:id="rId11"/>
    <p:sldMasterId id="2147483904" r:id="rId12"/>
    <p:sldMasterId id="2147483929" r:id="rId13"/>
    <p:sldMasterId id="2147483954" r:id="rId14"/>
    <p:sldMasterId id="2147483979" r:id="rId15"/>
    <p:sldMasterId id="2147484004" r:id="rId16"/>
    <p:sldMasterId id="2147484029" r:id="rId17"/>
    <p:sldMasterId id="2147484054" r:id="rId18"/>
    <p:sldMasterId id="2147484079" r:id="rId19"/>
    <p:sldMasterId id="2147484083" r:id="rId20"/>
    <p:sldMasterId id="2147484108" r:id="rId21"/>
    <p:sldMasterId id="2147484133" r:id="rId22"/>
    <p:sldMasterId id="2147484158" r:id="rId23"/>
    <p:sldMasterId id="2147484183" r:id="rId24"/>
    <p:sldMasterId id="2147484208" r:id="rId25"/>
    <p:sldMasterId id="2147484233" r:id="rId26"/>
    <p:sldMasterId id="2147484258" r:id="rId27"/>
    <p:sldMasterId id="2147484283" r:id="rId28"/>
    <p:sldMasterId id="2147484308" r:id="rId29"/>
    <p:sldMasterId id="2147484333" r:id="rId30"/>
    <p:sldMasterId id="2147484358" r:id="rId31"/>
    <p:sldMasterId id="2147484383" r:id="rId32"/>
    <p:sldMasterId id="2147484408" r:id="rId33"/>
    <p:sldMasterId id="2147484433" r:id="rId34"/>
    <p:sldMasterId id="2147484458" r:id="rId35"/>
    <p:sldMasterId id="2147484483" r:id="rId36"/>
    <p:sldMasterId id="2147484508" r:id="rId37"/>
    <p:sldMasterId id="2147484533" r:id="rId38"/>
    <p:sldMasterId id="2147484558" r:id="rId39"/>
    <p:sldMasterId id="2147484583" r:id="rId40"/>
    <p:sldMasterId id="2147484608" r:id="rId41"/>
    <p:sldMasterId id="2147484633" r:id="rId42"/>
    <p:sldMasterId id="2147484658" r:id="rId43"/>
    <p:sldMasterId id="2147484683" r:id="rId44"/>
    <p:sldMasterId id="2147484708" r:id="rId45"/>
    <p:sldMasterId id="2147484733" r:id="rId46"/>
    <p:sldMasterId id="2147484760" r:id="rId47"/>
    <p:sldMasterId id="2147484787" r:id="rId48"/>
    <p:sldMasterId id="2147484799" r:id="rId49"/>
  </p:sldMasterIdLst>
  <p:notesMasterIdLst>
    <p:notesMasterId r:id="rId73"/>
  </p:notesMasterIdLst>
  <p:handoutMasterIdLst>
    <p:handoutMasterId r:id="rId74"/>
  </p:handoutMasterIdLst>
  <p:sldIdLst>
    <p:sldId id="484" r:id="rId50"/>
    <p:sldId id="404" r:id="rId51"/>
    <p:sldId id="493" r:id="rId52"/>
    <p:sldId id="403" r:id="rId53"/>
    <p:sldId id="495" r:id="rId54"/>
    <p:sldId id="496" r:id="rId55"/>
    <p:sldId id="497" r:id="rId56"/>
    <p:sldId id="494" r:id="rId57"/>
    <p:sldId id="499" r:id="rId58"/>
    <p:sldId id="483" r:id="rId59"/>
    <p:sldId id="501" r:id="rId60"/>
    <p:sldId id="504" r:id="rId61"/>
    <p:sldId id="506" r:id="rId62"/>
    <p:sldId id="508" r:id="rId63"/>
    <p:sldId id="507" r:id="rId64"/>
    <p:sldId id="502" r:id="rId65"/>
    <p:sldId id="512" r:id="rId66"/>
    <p:sldId id="503" r:id="rId67"/>
    <p:sldId id="510" r:id="rId68"/>
    <p:sldId id="511" r:id="rId69"/>
    <p:sldId id="509" r:id="rId70"/>
    <p:sldId id="492" r:id="rId71"/>
    <p:sldId id="353" r:id="rId72"/>
  </p:sldIdLst>
  <p:sldSz cx="9144000" cy="6858000" type="screen4x3"/>
  <p:notesSz cx="9906000" cy="6794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ine Fortuin" initials="MF" lastIdx="3" clrIdx="0"/>
  <p:cmAuthor id="1" name="Malcolm Leon Booysen" initials="MLB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BEB8"/>
    <a:srgbClr val="998F86"/>
    <a:srgbClr val="F3F2F1"/>
    <a:srgbClr val="003399"/>
    <a:srgbClr val="CBC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6189" autoAdjust="0"/>
  </p:normalViewPr>
  <p:slideViewPr>
    <p:cSldViewPr snapToGrid="0" snapToObjects="1">
      <p:cViewPr varScale="1">
        <p:scale>
          <a:sx n="90" d="100"/>
          <a:sy n="90" d="100"/>
        </p:scale>
        <p:origin x="14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" Target="slides/slide1.xml"/><Relationship Id="rId55" Type="http://schemas.openxmlformats.org/officeDocument/2006/relationships/slide" Target="slides/slide6.xml"/><Relationship Id="rId63" Type="http://schemas.openxmlformats.org/officeDocument/2006/relationships/slide" Target="slides/slide14.xml"/><Relationship Id="rId68" Type="http://schemas.openxmlformats.org/officeDocument/2006/relationships/slide" Target="slides/slide19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4.xml"/><Relationship Id="rId58" Type="http://schemas.openxmlformats.org/officeDocument/2006/relationships/slide" Target="slides/slide9.xml"/><Relationship Id="rId66" Type="http://schemas.openxmlformats.org/officeDocument/2006/relationships/slide" Target="slides/slide17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12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3.xml"/><Relationship Id="rId60" Type="http://schemas.openxmlformats.org/officeDocument/2006/relationships/slide" Target="slides/slide11.xml"/><Relationship Id="rId65" Type="http://schemas.openxmlformats.org/officeDocument/2006/relationships/slide" Target="slides/slide16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" Target="slides/slide7.xml"/><Relationship Id="rId64" Type="http://schemas.openxmlformats.org/officeDocument/2006/relationships/slide" Target="slides/slide15.xml"/><Relationship Id="rId69" Type="http://schemas.openxmlformats.org/officeDocument/2006/relationships/slide" Target="slides/slide20.xml"/><Relationship Id="rId77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.xml"/><Relationship Id="rId72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10.xml"/><Relationship Id="rId67" Type="http://schemas.openxmlformats.org/officeDocument/2006/relationships/slide" Target="slides/slide18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5.xml"/><Relationship Id="rId62" Type="http://schemas.openxmlformats.org/officeDocument/2006/relationships/slide" Target="slides/slide13.xml"/><Relationship Id="rId70" Type="http://schemas.openxmlformats.org/officeDocument/2006/relationships/slide" Target="slides/slide21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8C669A-08B0-4FFF-8E4E-16196D970D3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600AF2DA-E8A0-4B72-8FE5-429DC006E279}">
      <dgm:prSet phldrT="[Text]" custT="1"/>
      <dgm:spPr/>
      <dgm:t>
        <a:bodyPr/>
        <a:lstStyle/>
        <a:p>
          <a:r>
            <a:rPr lang="en-ZA" sz="1400" b="1" dirty="0"/>
            <a:t>Wave 1</a:t>
          </a:r>
        </a:p>
        <a:p>
          <a:r>
            <a:rPr lang="en-ZA" sz="1400" b="1" dirty="0"/>
            <a:t>1995-2002</a:t>
          </a:r>
        </a:p>
      </dgm:t>
    </dgm:pt>
    <dgm:pt modelId="{93E6EE70-B018-480E-91DB-663DD03232DF}" type="parTrans" cxnId="{40A72236-F68A-470A-B4AE-F530C2FC3762}">
      <dgm:prSet/>
      <dgm:spPr/>
      <dgm:t>
        <a:bodyPr/>
        <a:lstStyle/>
        <a:p>
          <a:endParaRPr lang="en-ZA"/>
        </a:p>
      </dgm:t>
    </dgm:pt>
    <dgm:pt modelId="{18FE06A7-07BE-43E9-A633-83D0E69580BC}" type="sibTrans" cxnId="{40A72236-F68A-470A-B4AE-F530C2FC3762}">
      <dgm:prSet/>
      <dgm:spPr/>
      <dgm:t>
        <a:bodyPr/>
        <a:lstStyle/>
        <a:p>
          <a:endParaRPr lang="en-ZA"/>
        </a:p>
      </dgm:t>
    </dgm:pt>
    <dgm:pt modelId="{D8D46FA3-955F-4CE3-98B2-D8B4231EB540}">
      <dgm:prSet phldrT="[Text]" custT="1"/>
      <dgm:spPr/>
      <dgm:t>
        <a:bodyPr/>
        <a:lstStyle/>
        <a:p>
          <a:r>
            <a:rPr lang="en-ZA" sz="1200" dirty="0"/>
            <a:t> 10 Point Plan on Procurement, 1995</a:t>
          </a:r>
        </a:p>
      </dgm:t>
    </dgm:pt>
    <dgm:pt modelId="{ECF74775-2ED1-44EB-8AA4-A2D2F7BCDE73}" type="parTrans" cxnId="{59DDF11B-5F1C-480B-98BC-F3DC68961899}">
      <dgm:prSet/>
      <dgm:spPr/>
      <dgm:t>
        <a:bodyPr/>
        <a:lstStyle/>
        <a:p>
          <a:endParaRPr lang="en-ZA"/>
        </a:p>
      </dgm:t>
    </dgm:pt>
    <dgm:pt modelId="{85DF2FBF-FECA-4951-94A5-4B8332BC6444}" type="sibTrans" cxnId="{59DDF11B-5F1C-480B-98BC-F3DC68961899}">
      <dgm:prSet/>
      <dgm:spPr/>
      <dgm:t>
        <a:bodyPr/>
        <a:lstStyle/>
        <a:p>
          <a:endParaRPr lang="en-ZA"/>
        </a:p>
      </dgm:t>
    </dgm:pt>
    <dgm:pt modelId="{94BD099E-1B27-424A-8281-87E74D2195D2}">
      <dgm:prSet phldrT="[Text]" custT="1"/>
      <dgm:spPr/>
      <dgm:t>
        <a:bodyPr/>
        <a:lstStyle/>
        <a:p>
          <a:r>
            <a:rPr lang="en-ZA" sz="1200" dirty="0"/>
            <a:t>Western Cape Preferential Procurement Policy</a:t>
          </a:r>
        </a:p>
      </dgm:t>
    </dgm:pt>
    <dgm:pt modelId="{B3FEB5BB-5C42-4C1F-BE4B-CE2842C11C93}" type="parTrans" cxnId="{C7EE78F5-3870-48F9-8263-514C0A88DEC8}">
      <dgm:prSet/>
      <dgm:spPr/>
      <dgm:t>
        <a:bodyPr/>
        <a:lstStyle/>
        <a:p>
          <a:endParaRPr lang="en-ZA"/>
        </a:p>
      </dgm:t>
    </dgm:pt>
    <dgm:pt modelId="{A8EF1F17-27F1-4070-BC84-8903C4B8751A}" type="sibTrans" cxnId="{C7EE78F5-3870-48F9-8263-514C0A88DEC8}">
      <dgm:prSet/>
      <dgm:spPr/>
      <dgm:t>
        <a:bodyPr/>
        <a:lstStyle/>
        <a:p>
          <a:endParaRPr lang="en-ZA"/>
        </a:p>
      </dgm:t>
    </dgm:pt>
    <dgm:pt modelId="{9E880FFE-7D43-4971-9E56-E994A47EC8F7}">
      <dgm:prSet phldrT="[Text]" custT="1"/>
      <dgm:spPr/>
      <dgm:t>
        <a:bodyPr/>
        <a:lstStyle/>
        <a:p>
          <a:r>
            <a:rPr lang="en-ZA" sz="1400" b="1" dirty="0"/>
            <a:t>Wave 2</a:t>
          </a:r>
        </a:p>
        <a:p>
          <a:r>
            <a:rPr lang="en-ZA" sz="1400" b="1" dirty="0"/>
            <a:t>2003-2010</a:t>
          </a:r>
        </a:p>
      </dgm:t>
    </dgm:pt>
    <dgm:pt modelId="{E5494C3C-C54B-4D04-9A9E-63A84944CC65}" type="parTrans" cxnId="{384FF6C0-E3BB-41D9-B83A-27B89F4A5464}">
      <dgm:prSet/>
      <dgm:spPr/>
      <dgm:t>
        <a:bodyPr/>
        <a:lstStyle/>
        <a:p>
          <a:endParaRPr lang="en-ZA"/>
        </a:p>
      </dgm:t>
    </dgm:pt>
    <dgm:pt modelId="{694A70A8-290C-4214-9A08-C39CAC45AA52}" type="sibTrans" cxnId="{384FF6C0-E3BB-41D9-B83A-27B89F4A5464}">
      <dgm:prSet/>
      <dgm:spPr/>
      <dgm:t>
        <a:bodyPr/>
        <a:lstStyle/>
        <a:p>
          <a:endParaRPr lang="en-ZA"/>
        </a:p>
      </dgm:t>
    </dgm:pt>
    <dgm:pt modelId="{55BC27E5-A32A-40AC-832F-ACA1B29B6706}">
      <dgm:prSet phldrT="[Text]" custT="1"/>
      <dgm:spPr/>
      <dgm:t>
        <a:bodyPr/>
        <a:lstStyle/>
        <a:p>
          <a:r>
            <a:rPr lang="en-ZA" sz="1400" b="1" dirty="0"/>
            <a:t>Wave 3</a:t>
          </a:r>
        </a:p>
        <a:p>
          <a:r>
            <a:rPr lang="en-ZA" sz="1400" b="1" dirty="0"/>
            <a:t>2011 and 2017</a:t>
          </a:r>
        </a:p>
      </dgm:t>
    </dgm:pt>
    <dgm:pt modelId="{462E51CC-389A-4B20-8303-FDB08EE33905}" type="parTrans" cxnId="{FC701778-7FFF-43CD-928E-63D8CFD94FFF}">
      <dgm:prSet/>
      <dgm:spPr/>
      <dgm:t>
        <a:bodyPr/>
        <a:lstStyle/>
        <a:p>
          <a:endParaRPr lang="en-ZA"/>
        </a:p>
      </dgm:t>
    </dgm:pt>
    <dgm:pt modelId="{4CAA6BA0-71E5-418B-9EBA-9F2E53DEB252}" type="sibTrans" cxnId="{FC701778-7FFF-43CD-928E-63D8CFD94FFF}">
      <dgm:prSet/>
      <dgm:spPr/>
      <dgm:t>
        <a:bodyPr/>
        <a:lstStyle/>
        <a:p>
          <a:endParaRPr lang="en-ZA"/>
        </a:p>
      </dgm:t>
    </dgm:pt>
    <dgm:pt modelId="{E8191CEC-D82F-4F48-A117-CAC62203C9C8}">
      <dgm:prSet phldrT="[Text]" custT="1"/>
      <dgm:spPr/>
      <dgm:t>
        <a:bodyPr/>
        <a:lstStyle/>
        <a:p>
          <a:r>
            <a:rPr lang="en-ZA" sz="1200" b="0" kern="1200" dirty="0"/>
            <a:t>New Preferential Procurement Regulations, 2011</a:t>
          </a:r>
          <a:endParaRPr lang="en-ZA" sz="1200" kern="1200" dirty="0"/>
        </a:p>
      </dgm:t>
    </dgm:pt>
    <dgm:pt modelId="{AE0ECA54-F019-4419-A125-CDA26702DF46}" type="parTrans" cxnId="{06E4CC9E-7651-495D-9E8F-4AA4CE8E0369}">
      <dgm:prSet/>
      <dgm:spPr/>
      <dgm:t>
        <a:bodyPr/>
        <a:lstStyle/>
        <a:p>
          <a:endParaRPr lang="en-ZA"/>
        </a:p>
      </dgm:t>
    </dgm:pt>
    <dgm:pt modelId="{2D05DA41-E4BD-40CA-B9D2-07DE7792AF82}" type="sibTrans" cxnId="{06E4CC9E-7651-495D-9E8F-4AA4CE8E0369}">
      <dgm:prSet/>
      <dgm:spPr/>
      <dgm:t>
        <a:bodyPr/>
        <a:lstStyle/>
        <a:p>
          <a:endParaRPr lang="en-ZA"/>
        </a:p>
      </dgm:t>
    </dgm:pt>
    <dgm:pt modelId="{6483B5E8-1C3F-4421-98E2-FFB760543311}">
      <dgm:prSet phldrT="[Text]" custT="1"/>
      <dgm:spPr/>
      <dgm:t>
        <a:bodyPr/>
        <a:lstStyle/>
        <a:p>
          <a:r>
            <a:rPr lang="en-ZA" sz="1200" dirty="0"/>
            <a:t> Green Paper on procurement reform, 1997</a:t>
          </a:r>
        </a:p>
      </dgm:t>
    </dgm:pt>
    <dgm:pt modelId="{19B34754-922C-4A85-89A8-3879C5DA39F9}" type="parTrans" cxnId="{2CCAEF92-B41F-437C-B789-6A196812168F}">
      <dgm:prSet/>
      <dgm:spPr/>
      <dgm:t>
        <a:bodyPr/>
        <a:lstStyle/>
        <a:p>
          <a:endParaRPr lang="en-ZA"/>
        </a:p>
      </dgm:t>
    </dgm:pt>
    <dgm:pt modelId="{56AD9DE2-B8A7-414F-9C8F-9FF4B2583182}" type="sibTrans" cxnId="{2CCAEF92-B41F-437C-B789-6A196812168F}">
      <dgm:prSet/>
      <dgm:spPr/>
      <dgm:t>
        <a:bodyPr/>
        <a:lstStyle/>
        <a:p>
          <a:endParaRPr lang="en-ZA"/>
        </a:p>
      </dgm:t>
    </dgm:pt>
    <dgm:pt modelId="{330FA327-3158-4983-AC19-2C8CD631325B}">
      <dgm:prSet phldrT="[Text]" custT="1"/>
      <dgm:spPr/>
      <dgm:t>
        <a:bodyPr/>
        <a:lstStyle/>
        <a:p>
          <a:r>
            <a:rPr lang="en-ZA" sz="1200" dirty="0"/>
            <a:t>Preferential Procurement Policy Framework Act and Regulations, 2000/2001</a:t>
          </a:r>
        </a:p>
      </dgm:t>
    </dgm:pt>
    <dgm:pt modelId="{B7233720-198A-4649-9C08-9593A9E28B6E}" type="parTrans" cxnId="{07A6045F-6F24-4637-91FE-9310B840A783}">
      <dgm:prSet/>
      <dgm:spPr/>
      <dgm:t>
        <a:bodyPr/>
        <a:lstStyle/>
        <a:p>
          <a:endParaRPr lang="en-ZA"/>
        </a:p>
      </dgm:t>
    </dgm:pt>
    <dgm:pt modelId="{478E6FAB-941D-4FC6-AE7C-4A7A21A3C8DD}" type="sibTrans" cxnId="{07A6045F-6F24-4637-91FE-9310B840A783}">
      <dgm:prSet/>
      <dgm:spPr/>
      <dgm:t>
        <a:bodyPr/>
        <a:lstStyle/>
        <a:p>
          <a:endParaRPr lang="en-ZA"/>
        </a:p>
      </dgm:t>
    </dgm:pt>
    <dgm:pt modelId="{B8B0E5BC-3B7F-41C9-990A-ACBF65D9F23F}">
      <dgm:prSet phldrT="[Text]" custT="1"/>
      <dgm:spPr/>
      <dgm:t>
        <a:bodyPr/>
        <a:lstStyle/>
        <a:p>
          <a:pPr algn="l"/>
          <a:endParaRPr lang="en-ZA" sz="1200" dirty="0"/>
        </a:p>
      </dgm:t>
    </dgm:pt>
    <dgm:pt modelId="{19C7ACED-68C3-4B74-9CDE-8606F43F841C}" type="parTrans" cxnId="{83E207FC-24A9-4A09-8B03-9DFC032E4DDF}">
      <dgm:prSet/>
      <dgm:spPr/>
      <dgm:t>
        <a:bodyPr/>
        <a:lstStyle/>
        <a:p>
          <a:endParaRPr lang="en-ZA"/>
        </a:p>
      </dgm:t>
    </dgm:pt>
    <dgm:pt modelId="{410AB363-FFC0-45A8-BD39-A8A2A0D7723E}" type="sibTrans" cxnId="{83E207FC-24A9-4A09-8B03-9DFC032E4DDF}">
      <dgm:prSet/>
      <dgm:spPr/>
      <dgm:t>
        <a:bodyPr/>
        <a:lstStyle/>
        <a:p>
          <a:endParaRPr lang="en-ZA"/>
        </a:p>
      </dgm:t>
    </dgm:pt>
    <dgm:pt modelId="{7BAED6D7-4CB6-400F-9E17-0699A166DE77}">
      <dgm:prSet phldrT="[Text]" custT="1"/>
      <dgm:spPr/>
      <dgm:t>
        <a:bodyPr/>
        <a:lstStyle/>
        <a:p>
          <a:pPr algn="l"/>
          <a:r>
            <a:rPr lang="en-ZA" sz="1200" b="0" dirty="0"/>
            <a:t>NTR’s 2003 and 2005</a:t>
          </a:r>
          <a:endParaRPr lang="en-ZA" sz="1200" dirty="0"/>
        </a:p>
      </dgm:t>
    </dgm:pt>
    <dgm:pt modelId="{98E96727-D134-45DE-8F8A-8765A1CFB7AC}" type="parTrans" cxnId="{678A02D0-6CA0-4487-8ADD-E4BC2BD6CE7D}">
      <dgm:prSet/>
      <dgm:spPr/>
      <dgm:t>
        <a:bodyPr/>
        <a:lstStyle/>
        <a:p>
          <a:endParaRPr lang="en-ZA"/>
        </a:p>
      </dgm:t>
    </dgm:pt>
    <dgm:pt modelId="{D3FEC91A-7A37-4FCC-9A6F-D0575AE7A133}" type="sibTrans" cxnId="{678A02D0-6CA0-4487-8ADD-E4BC2BD6CE7D}">
      <dgm:prSet/>
      <dgm:spPr/>
      <dgm:t>
        <a:bodyPr/>
        <a:lstStyle/>
        <a:p>
          <a:endParaRPr lang="en-ZA"/>
        </a:p>
      </dgm:t>
    </dgm:pt>
    <dgm:pt modelId="{B498E8CF-B4A2-4009-9C08-0FC10527300F}">
      <dgm:prSet custT="1"/>
      <dgm:spPr/>
      <dgm:t>
        <a:bodyPr/>
        <a:lstStyle/>
        <a:p>
          <a:pPr algn="l"/>
          <a:r>
            <a:rPr lang="en-ZA" sz="1200" dirty="0"/>
            <a:t>Various SCM practice notes </a:t>
          </a:r>
        </a:p>
      </dgm:t>
    </dgm:pt>
    <dgm:pt modelId="{2AE9EA61-9A14-4E29-94FA-3A48771D68E9}" type="parTrans" cxnId="{81A1FAB3-E5E7-4183-9FEC-7F05C6D996C7}">
      <dgm:prSet/>
      <dgm:spPr/>
      <dgm:t>
        <a:bodyPr/>
        <a:lstStyle/>
        <a:p>
          <a:endParaRPr lang="en-ZA"/>
        </a:p>
      </dgm:t>
    </dgm:pt>
    <dgm:pt modelId="{F395D798-7CFB-45F8-B245-AF85D2C7091E}" type="sibTrans" cxnId="{81A1FAB3-E5E7-4183-9FEC-7F05C6D996C7}">
      <dgm:prSet/>
      <dgm:spPr/>
      <dgm:t>
        <a:bodyPr/>
        <a:lstStyle/>
        <a:p>
          <a:endParaRPr lang="en-ZA"/>
        </a:p>
      </dgm:t>
    </dgm:pt>
    <dgm:pt modelId="{D519ABFE-11DD-447B-97D0-C65DD2B5B657}">
      <dgm:prSet custT="1"/>
      <dgm:spPr/>
      <dgm:t>
        <a:bodyPr/>
        <a:lstStyle/>
        <a:p>
          <a:pPr algn="l"/>
          <a:r>
            <a:rPr lang="en-ZA" sz="1200" dirty="0"/>
            <a:t>BBBEE codes in 2007</a:t>
          </a:r>
        </a:p>
      </dgm:t>
    </dgm:pt>
    <dgm:pt modelId="{05E8F2D5-B020-4C78-82EB-800992B59809}" type="parTrans" cxnId="{C2E6AE36-304A-4D90-A8C2-8BBDFC88F091}">
      <dgm:prSet/>
      <dgm:spPr/>
      <dgm:t>
        <a:bodyPr/>
        <a:lstStyle/>
        <a:p>
          <a:endParaRPr lang="en-ZA"/>
        </a:p>
      </dgm:t>
    </dgm:pt>
    <dgm:pt modelId="{E88705E6-B924-4AA5-A7BF-3D2186E1B0FD}" type="sibTrans" cxnId="{C2E6AE36-304A-4D90-A8C2-8BBDFC88F091}">
      <dgm:prSet/>
      <dgm:spPr/>
      <dgm:t>
        <a:bodyPr/>
        <a:lstStyle/>
        <a:p>
          <a:endParaRPr lang="en-ZA"/>
        </a:p>
      </dgm:t>
    </dgm:pt>
    <dgm:pt modelId="{A87AACD2-6E2E-4428-B920-D0AA166648FE}">
      <dgm:prSet custT="1"/>
      <dgm:spPr/>
      <dgm:t>
        <a:bodyPr/>
        <a:lstStyle/>
        <a:p>
          <a:pPr algn="l"/>
          <a:r>
            <a:rPr lang="en-ZA" sz="1200" dirty="0"/>
            <a:t>CIDB policies and practice notes</a:t>
          </a:r>
        </a:p>
      </dgm:t>
    </dgm:pt>
    <dgm:pt modelId="{9378CD4B-5CE4-4602-B9E6-2971B5D47C30}" type="parTrans" cxnId="{1734669F-6F3C-4608-970D-0EA72B0C2229}">
      <dgm:prSet/>
      <dgm:spPr/>
      <dgm:t>
        <a:bodyPr/>
        <a:lstStyle/>
        <a:p>
          <a:endParaRPr lang="en-ZA"/>
        </a:p>
      </dgm:t>
    </dgm:pt>
    <dgm:pt modelId="{261C90E8-65AE-41CD-B1C0-B5518C393CB5}" type="sibTrans" cxnId="{1734669F-6F3C-4608-970D-0EA72B0C2229}">
      <dgm:prSet/>
      <dgm:spPr/>
      <dgm:t>
        <a:bodyPr/>
        <a:lstStyle/>
        <a:p>
          <a:endParaRPr lang="en-ZA"/>
        </a:p>
      </dgm:t>
    </dgm:pt>
    <dgm:pt modelId="{C6050A68-366D-49E2-B8EC-DD7D76A2EF63}">
      <dgm:prSet phldrT="[Text]" custT="1"/>
      <dgm:spPr/>
      <dgm:t>
        <a:bodyPr/>
        <a:lstStyle/>
        <a:p>
          <a:pPr algn="l"/>
          <a:r>
            <a:rPr lang="en-ZA" sz="1200"/>
            <a:t>BBBEE Act, 2003</a:t>
          </a:r>
          <a:endParaRPr lang="en-ZA" sz="1200" dirty="0"/>
        </a:p>
      </dgm:t>
    </dgm:pt>
    <dgm:pt modelId="{F7FC226C-7CB3-44E2-8525-442E6C850815}" type="parTrans" cxnId="{38AD4DA7-BD1F-4BB5-9077-F8569FC4C51F}">
      <dgm:prSet/>
      <dgm:spPr/>
      <dgm:t>
        <a:bodyPr/>
        <a:lstStyle/>
        <a:p>
          <a:endParaRPr lang="en-ZA"/>
        </a:p>
      </dgm:t>
    </dgm:pt>
    <dgm:pt modelId="{4CA9972F-2C8B-49DF-AA9C-661A191F4792}" type="sibTrans" cxnId="{38AD4DA7-BD1F-4BB5-9077-F8569FC4C51F}">
      <dgm:prSet/>
      <dgm:spPr/>
      <dgm:t>
        <a:bodyPr/>
        <a:lstStyle/>
        <a:p>
          <a:endParaRPr lang="en-ZA"/>
        </a:p>
      </dgm:t>
    </dgm:pt>
    <dgm:pt modelId="{6BDE1148-A28D-452E-BCBF-385695D5B7B0}">
      <dgm:prSet custT="1"/>
      <dgm:spPr/>
      <dgm:t>
        <a:bodyPr/>
        <a:lstStyle/>
        <a:p>
          <a:r>
            <a:rPr lang="en-ZA" sz="12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Local Procurement Accord, 2011</a:t>
          </a:r>
        </a:p>
      </dgm:t>
    </dgm:pt>
    <dgm:pt modelId="{FB55BA6A-0C8A-4347-9E25-99262B1C6FCF}" type="parTrans" cxnId="{A70049A0-EE2F-4C4D-BF1A-49BECB041670}">
      <dgm:prSet/>
      <dgm:spPr/>
      <dgm:t>
        <a:bodyPr/>
        <a:lstStyle/>
        <a:p>
          <a:endParaRPr lang="en-ZA"/>
        </a:p>
      </dgm:t>
    </dgm:pt>
    <dgm:pt modelId="{96FA25B0-5CBC-4DF0-B5B0-3FAA59780272}" type="sibTrans" cxnId="{A70049A0-EE2F-4C4D-BF1A-49BECB041670}">
      <dgm:prSet/>
      <dgm:spPr/>
      <dgm:t>
        <a:bodyPr/>
        <a:lstStyle/>
        <a:p>
          <a:endParaRPr lang="en-ZA"/>
        </a:p>
      </dgm:t>
    </dgm:pt>
    <dgm:pt modelId="{B8236E1A-32C5-4801-B219-3287656E5BC3}">
      <dgm:prSet custT="1"/>
      <dgm:spPr/>
      <dgm:t>
        <a:bodyPr/>
        <a:lstStyle/>
        <a:p>
          <a:r>
            <a:rPr lang="en-ZA" sz="12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Local Content instruction notes, 2011 onwards</a:t>
          </a:r>
        </a:p>
      </dgm:t>
    </dgm:pt>
    <dgm:pt modelId="{FB6B34B6-DEF9-4419-A9D4-3FB6A0B4BE3A}" type="parTrans" cxnId="{23C6FCD0-6695-4CEC-90D7-21A16E784F99}">
      <dgm:prSet/>
      <dgm:spPr/>
      <dgm:t>
        <a:bodyPr/>
        <a:lstStyle/>
        <a:p>
          <a:endParaRPr lang="en-ZA"/>
        </a:p>
      </dgm:t>
    </dgm:pt>
    <dgm:pt modelId="{27EC25C0-1FC9-49B2-BB4D-20F37EA4F87D}" type="sibTrans" cxnId="{23C6FCD0-6695-4CEC-90D7-21A16E784F99}">
      <dgm:prSet/>
      <dgm:spPr/>
      <dgm:t>
        <a:bodyPr/>
        <a:lstStyle/>
        <a:p>
          <a:endParaRPr lang="en-ZA"/>
        </a:p>
      </dgm:t>
    </dgm:pt>
    <dgm:pt modelId="{75022846-77E4-40CA-A631-E45D83EB7834}">
      <dgm:prSet custT="1"/>
      <dgm:spPr/>
      <dgm:t>
        <a:bodyPr/>
        <a:lstStyle/>
        <a:p>
          <a:r>
            <a:rPr lang="en-ZA" sz="12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SCM Instruction Notes</a:t>
          </a:r>
        </a:p>
      </dgm:t>
    </dgm:pt>
    <dgm:pt modelId="{4F817E09-40EE-4B1C-8E7C-27D16FD92CB9}" type="parTrans" cxnId="{49F6FACB-0B76-43B8-8DAD-8CB8485ACC6C}">
      <dgm:prSet/>
      <dgm:spPr/>
      <dgm:t>
        <a:bodyPr/>
        <a:lstStyle/>
        <a:p>
          <a:endParaRPr lang="en-ZA"/>
        </a:p>
      </dgm:t>
    </dgm:pt>
    <dgm:pt modelId="{ACFB536C-D7EF-441C-8619-69E797429F49}" type="sibTrans" cxnId="{49F6FACB-0B76-43B8-8DAD-8CB8485ACC6C}">
      <dgm:prSet/>
      <dgm:spPr/>
      <dgm:t>
        <a:bodyPr/>
        <a:lstStyle/>
        <a:p>
          <a:endParaRPr lang="en-ZA"/>
        </a:p>
      </dgm:t>
    </dgm:pt>
    <dgm:pt modelId="{E9C8C118-0361-4EC4-B00B-D56F266AEF5D}">
      <dgm:prSet custT="1"/>
      <dgm:spPr/>
      <dgm:t>
        <a:bodyPr/>
        <a:lstStyle/>
        <a:p>
          <a:r>
            <a:rPr lang="en-ZA" sz="12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Amended BBBEE codes, 2013/15</a:t>
          </a:r>
        </a:p>
      </dgm:t>
    </dgm:pt>
    <dgm:pt modelId="{FBA02917-D1F4-4395-B6B3-DD85AB8C8C63}" type="parTrans" cxnId="{6579F226-67BD-4945-A134-BA6F7454903D}">
      <dgm:prSet/>
      <dgm:spPr/>
      <dgm:t>
        <a:bodyPr/>
        <a:lstStyle/>
        <a:p>
          <a:endParaRPr lang="en-ZA"/>
        </a:p>
      </dgm:t>
    </dgm:pt>
    <dgm:pt modelId="{918A8A8A-2D50-401B-84E6-0A66FA294D08}" type="sibTrans" cxnId="{6579F226-67BD-4945-A134-BA6F7454903D}">
      <dgm:prSet/>
      <dgm:spPr/>
      <dgm:t>
        <a:bodyPr/>
        <a:lstStyle/>
        <a:p>
          <a:endParaRPr lang="en-ZA"/>
        </a:p>
      </dgm:t>
    </dgm:pt>
    <dgm:pt modelId="{D920CFB0-B676-4C6E-91F3-6A98D4BF9C31}">
      <dgm:prSet custT="1"/>
      <dgm:spPr/>
      <dgm:t>
        <a:bodyPr/>
        <a:lstStyle/>
        <a:p>
          <a:r>
            <a:rPr lang="en-ZA" sz="12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Establishment of Office of the Chief Procurement Officer, 2013</a:t>
          </a:r>
        </a:p>
      </dgm:t>
    </dgm:pt>
    <dgm:pt modelId="{59ED89CF-C954-49B4-B005-DAD4518CE7CA}" type="parTrans" cxnId="{C9F1BCA8-012F-4C30-B23E-B2170E75947C}">
      <dgm:prSet/>
      <dgm:spPr/>
      <dgm:t>
        <a:bodyPr/>
        <a:lstStyle/>
        <a:p>
          <a:endParaRPr lang="en-ZA"/>
        </a:p>
      </dgm:t>
    </dgm:pt>
    <dgm:pt modelId="{2DF9F5C8-C187-4BAD-8C76-FF22A360C8F3}" type="sibTrans" cxnId="{C9F1BCA8-012F-4C30-B23E-B2170E75947C}">
      <dgm:prSet/>
      <dgm:spPr/>
      <dgm:t>
        <a:bodyPr/>
        <a:lstStyle/>
        <a:p>
          <a:endParaRPr lang="en-ZA"/>
        </a:p>
      </dgm:t>
    </dgm:pt>
    <dgm:pt modelId="{FE62D5C8-B40A-45B2-84A8-4511FEE63633}">
      <dgm:prSet custT="1"/>
      <dgm:spPr/>
      <dgm:t>
        <a:bodyPr/>
        <a:lstStyle/>
        <a:p>
          <a:r>
            <a:rPr lang="en-ZA" sz="12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SCM capacity building initiatives by NT, 2014</a:t>
          </a:r>
        </a:p>
      </dgm:t>
    </dgm:pt>
    <dgm:pt modelId="{11FC5D1C-1B9C-4A08-89EB-D0CB3762449C}" type="parTrans" cxnId="{A8EE2270-D036-46F3-B68A-5B85F4D2D5D5}">
      <dgm:prSet/>
      <dgm:spPr/>
      <dgm:t>
        <a:bodyPr/>
        <a:lstStyle/>
        <a:p>
          <a:endParaRPr lang="en-ZA"/>
        </a:p>
      </dgm:t>
    </dgm:pt>
    <dgm:pt modelId="{94FEDE37-8EBD-4085-BBA6-7E185AD59E3C}" type="sibTrans" cxnId="{A8EE2270-D036-46F3-B68A-5B85F4D2D5D5}">
      <dgm:prSet/>
      <dgm:spPr/>
      <dgm:t>
        <a:bodyPr/>
        <a:lstStyle/>
        <a:p>
          <a:endParaRPr lang="en-ZA"/>
        </a:p>
      </dgm:t>
    </dgm:pt>
    <dgm:pt modelId="{6F21EA64-234C-4CA3-9A29-8E2F0A1F7D5A}">
      <dgm:prSet custT="1"/>
      <dgm:spPr/>
      <dgm:t>
        <a:bodyPr/>
        <a:lstStyle/>
        <a:p>
          <a:r>
            <a:rPr lang="en-ZA" sz="12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E-portal for procurement , 2015</a:t>
          </a:r>
        </a:p>
      </dgm:t>
    </dgm:pt>
    <dgm:pt modelId="{17A72AF9-7B85-4B8A-9C44-5CCCB7856911}" type="parTrans" cxnId="{3B192CE2-FE4C-4B93-884D-C7D9F271912D}">
      <dgm:prSet/>
      <dgm:spPr/>
      <dgm:t>
        <a:bodyPr/>
        <a:lstStyle/>
        <a:p>
          <a:endParaRPr lang="en-ZA"/>
        </a:p>
      </dgm:t>
    </dgm:pt>
    <dgm:pt modelId="{9C87FF92-695D-42A8-A8FA-16C4CA91AC9E}" type="sibTrans" cxnId="{3B192CE2-FE4C-4B93-884D-C7D9F271912D}">
      <dgm:prSet/>
      <dgm:spPr/>
      <dgm:t>
        <a:bodyPr/>
        <a:lstStyle/>
        <a:p>
          <a:endParaRPr lang="en-ZA"/>
        </a:p>
      </dgm:t>
    </dgm:pt>
    <dgm:pt modelId="{FFF4804E-EABA-4A3C-8D52-954C5418805E}">
      <dgm:prSet custT="1"/>
      <dgm:spPr/>
      <dgm:t>
        <a:bodyPr/>
        <a:lstStyle/>
        <a:p>
          <a:r>
            <a:rPr lang="en-ZA" sz="12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Central Supplier Database, 2015</a:t>
          </a:r>
        </a:p>
      </dgm:t>
    </dgm:pt>
    <dgm:pt modelId="{3BCA34A8-E148-4AB6-8823-7DB4DB2E8587}" type="parTrans" cxnId="{7B544BA2-0A64-4E20-90CF-EFE31C5D4671}">
      <dgm:prSet/>
      <dgm:spPr/>
      <dgm:t>
        <a:bodyPr/>
        <a:lstStyle/>
        <a:p>
          <a:endParaRPr lang="en-ZA"/>
        </a:p>
      </dgm:t>
    </dgm:pt>
    <dgm:pt modelId="{3F1CE787-418C-4BB1-A6CD-3B5D1B4AB783}" type="sibTrans" cxnId="{7B544BA2-0A64-4E20-90CF-EFE31C5D4671}">
      <dgm:prSet/>
      <dgm:spPr/>
      <dgm:t>
        <a:bodyPr/>
        <a:lstStyle/>
        <a:p>
          <a:endParaRPr lang="en-ZA"/>
        </a:p>
      </dgm:t>
    </dgm:pt>
    <dgm:pt modelId="{38132E1E-791C-430C-AA13-3FA041EF0382}">
      <dgm:prSet custT="1"/>
      <dgm:spPr/>
      <dgm:t>
        <a:bodyPr/>
        <a:lstStyle/>
        <a:p>
          <a:r>
            <a:rPr lang="en-ZA" sz="12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Draft Preferential Procurement Regulations, 2015</a:t>
          </a:r>
        </a:p>
      </dgm:t>
    </dgm:pt>
    <dgm:pt modelId="{B7266D33-441A-4CC1-9628-9B943CFC2990}" type="parTrans" cxnId="{0EC9C886-DF79-4773-9445-D9744BE4507C}">
      <dgm:prSet/>
      <dgm:spPr/>
      <dgm:t>
        <a:bodyPr/>
        <a:lstStyle/>
        <a:p>
          <a:endParaRPr lang="en-ZA"/>
        </a:p>
      </dgm:t>
    </dgm:pt>
    <dgm:pt modelId="{BFB0075C-BF5B-4D25-BC01-96A517E12061}" type="sibTrans" cxnId="{0EC9C886-DF79-4773-9445-D9744BE4507C}">
      <dgm:prSet/>
      <dgm:spPr/>
      <dgm:t>
        <a:bodyPr/>
        <a:lstStyle/>
        <a:p>
          <a:endParaRPr lang="en-ZA"/>
        </a:p>
      </dgm:t>
    </dgm:pt>
    <dgm:pt modelId="{A6AE768D-1B49-4AC6-8068-92B4E9F051EC}">
      <dgm:prSet phldrT="[Text]" custT="1"/>
      <dgm:spPr/>
      <dgm:t>
        <a:bodyPr/>
        <a:lstStyle/>
        <a:p>
          <a:pPr algn="ctr"/>
          <a:r>
            <a:rPr lang="en-ZA" sz="1200" b="1" dirty="0"/>
            <a:t>SCM DURING THIS PERIOD DETERIORATED</a:t>
          </a:r>
        </a:p>
      </dgm:t>
    </dgm:pt>
    <dgm:pt modelId="{8E7D5D60-3B96-4E53-8CD4-A0D04ECFC127}" type="sibTrans" cxnId="{01FB62E5-7C01-4AFA-B7C1-7A10393C3190}">
      <dgm:prSet/>
      <dgm:spPr/>
      <dgm:t>
        <a:bodyPr/>
        <a:lstStyle/>
        <a:p>
          <a:endParaRPr lang="en-ZA"/>
        </a:p>
      </dgm:t>
    </dgm:pt>
    <dgm:pt modelId="{22534E0E-CCDB-43C9-8817-1912FAAAB537}" type="parTrans" cxnId="{01FB62E5-7C01-4AFA-B7C1-7A10393C3190}">
      <dgm:prSet/>
      <dgm:spPr/>
      <dgm:t>
        <a:bodyPr/>
        <a:lstStyle/>
        <a:p>
          <a:endParaRPr lang="en-ZA"/>
        </a:p>
      </dgm:t>
    </dgm:pt>
    <dgm:pt modelId="{34793E14-8D4A-4933-9045-420A9A72D0FA}">
      <dgm:prSet custT="1"/>
      <dgm:spPr/>
      <dgm:t>
        <a:bodyPr/>
        <a:lstStyle/>
        <a:p>
          <a:r>
            <a:rPr lang="en-ZA" sz="12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Envisaged Public Procurement Bill 2016/17</a:t>
          </a:r>
        </a:p>
      </dgm:t>
    </dgm:pt>
    <dgm:pt modelId="{8365A94B-A36E-4BBB-BDB9-8F44A76DDC7E}" type="parTrans" cxnId="{52AA9BEC-9EFF-436F-8A30-98AC86056AD9}">
      <dgm:prSet/>
      <dgm:spPr/>
      <dgm:t>
        <a:bodyPr/>
        <a:lstStyle/>
        <a:p>
          <a:endParaRPr lang="en-US"/>
        </a:p>
      </dgm:t>
    </dgm:pt>
    <dgm:pt modelId="{77E21881-5828-4B6C-B51E-7AB099E6C572}" type="sibTrans" cxnId="{52AA9BEC-9EFF-436F-8A30-98AC86056AD9}">
      <dgm:prSet/>
      <dgm:spPr/>
      <dgm:t>
        <a:bodyPr/>
        <a:lstStyle/>
        <a:p>
          <a:endParaRPr lang="en-US"/>
        </a:p>
      </dgm:t>
    </dgm:pt>
    <dgm:pt modelId="{165C890C-BC08-4BC0-B61F-FF4345B9D7A9}" type="pres">
      <dgm:prSet presAssocID="{578C669A-08B0-4FFF-8E4E-16196D970D38}" presName="Name0" presStyleCnt="0">
        <dgm:presLayoutVars>
          <dgm:dir/>
          <dgm:animLvl val="lvl"/>
          <dgm:resizeHandles val="exact"/>
        </dgm:presLayoutVars>
      </dgm:prSet>
      <dgm:spPr/>
    </dgm:pt>
    <dgm:pt modelId="{05341716-6D7E-470F-A672-FCBB409A0DC8}" type="pres">
      <dgm:prSet presAssocID="{600AF2DA-E8A0-4B72-8FE5-429DC006E279}" presName="linNode" presStyleCnt="0"/>
      <dgm:spPr/>
    </dgm:pt>
    <dgm:pt modelId="{6D303D54-80B4-4685-BBE5-68E243EBA76C}" type="pres">
      <dgm:prSet presAssocID="{600AF2DA-E8A0-4B72-8FE5-429DC006E279}" presName="parentText" presStyleLbl="node1" presStyleIdx="0" presStyleCnt="3" custScaleX="66184" custScaleY="86840">
        <dgm:presLayoutVars>
          <dgm:chMax val="1"/>
          <dgm:bulletEnabled val="1"/>
        </dgm:presLayoutVars>
      </dgm:prSet>
      <dgm:spPr/>
    </dgm:pt>
    <dgm:pt modelId="{CD037CF3-1DA4-464F-8CDD-FA9C3F76E6AF}" type="pres">
      <dgm:prSet presAssocID="{600AF2DA-E8A0-4B72-8FE5-429DC006E279}" presName="descendantText" presStyleLbl="alignAccFollowNode1" presStyleIdx="0" presStyleCnt="3" custScaleX="115217">
        <dgm:presLayoutVars>
          <dgm:bulletEnabled val="1"/>
        </dgm:presLayoutVars>
      </dgm:prSet>
      <dgm:spPr/>
    </dgm:pt>
    <dgm:pt modelId="{0924E18A-D777-4A68-B4FB-DCB84D3E205C}" type="pres">
      <dgm:prSet presAssocID="{18FE06A7-07BE-43E9-A633-83D0E69580BC}" presName="sp" presStyleCnt="0"/>
      <dgm:spPr/>
    </dgm:pt>
    <dgm:pt modelId="{08CC790A-5AB1-4259-A8D8-20E383706121}" type="pres">
      <dgm:prSet presAssocID="{9E880FFE-7D43-4971-9E56-E994A47EC8F7}" presName="linNode" presStyleCnt="0"/>
      <dgm:spPr/>
    </dgm:pt>
    <dgm:pt modelId="{59D3B912-4137-4A3F-B99D-9904D1FC3C9B}" type="pres">
      <dgm:prSet presAssocID="{9E880FFE-7D43-4971-9E56-E994A47EC8F7}" presName="parentText" presStyleLbl="node1" presStyleIdx="1" presStyleCnt="3" custScaleX="64251">
        <dgm:presLayoutVars>
          <dgm:chMax val="1"/>
          <dgm:bulletEnabled val="1"/>
        </dgm:presLayoutVars>
      </dgm:prSet>
      <dgm:spPr/>
    </dgm:pt>
    <dgm:pt modelId="{559A00FE-FFD5-4978-B95B-B150CBDC362F}" type="pres">
      <dgm:prSet presAssocID="{9E880FFE-7D43-4971-9E56-E994A47EC8F7}" presName="descendantText" presStyleLbl="alignAccFollowNode1" presStyleIdx="1" presStyleCnt="3" custScaleX="117392" custScaleY="122122">
        <dgm:presLayoutVars>
          <dgm:bulletEnabled val="1"/>
        </dgm:presLayoutVars>
      </dgm:prSet>
      <dgm:spPr/>
    </dgm:pt>
    <dgm:pt modelId="{3FFB7761-820E-4D02-ABF3-68BC995D2B48}" type="pres">
      <dgm:prSet presAssocID="{694A70A8-290C-4214-9A08-C39CAC45AA52}" presName="sp" presStyleCnt="0"/>
      <dgm:spPr/>
    </dgm:pt>
    <dgm:pt modelId="{FE475145-91A0-45B3-AE1B-9065CCB29C4E}" type="pres">
      <dgm:prSet presAssocID="{55BC27E5-A32A-40AC-832F-ACA1B29B6706}" presName="linNode" presStyleCnt="0"/>
      <dgm:spPr/>
    </dgm:pt>
    <dgm:pt modelId="{B4EB551F-0366-4A28-A4F9-4766D4B9D90A}" type="pres">
      <dgm:prSet presAssocID="{55BC27E5-A32A-40AC-832F-ACA1B29B6706}" presName="parentText" presStyleLbl="node1" presStyleIdx="2" presStyleCnt="3" custScaleX="63988" custScaleY="144785">
        <dgm:presLayoutVars>
          <dgm:chMax val="1"/>
          <dgm:bulletEnabled val="1"/>
        </dgm:presLayoutVars>
      </dgm:prSet>
      <dgm:spPr/>
    </dgm:pt>
    <dgm:pt modelId="{5DF97D99-6753-466C-AA8C-7D345FAAB0AB}" type="pres">
      <dgm:prSet presAssocID="{55BC27E5-A32A-40AC-832F-ACA1B29B6706}" presName="descendantText" presStyleLbl="alignAccFollowNode1" presStyleIdx="2" presStyleCnt="3" custScaleX="117689" custScaleY="182472">
        <dgm:presLayoutVars>
          <dgm:bulletEnabled val="1"/>
        </dgm:presLayoutVars>
      </dgm:prSet>
      <dgm:spPr/>
    </dgm:pt>
  </dgm:ptLst>
  <dgm:cxnLst>
    <dgm:cxn modelId="{1734669F-6F3C-4608-970D-0EA72B0C2229}" srcId="{9E880FFE-7D43-4971-9E56-E994A47EC8F7}" destId="{A87AACD2-6E2E-4428-B920-D0AA166648FE}" srcOrd="4" destOrd="0" parTransId="{9378CD4B-5CE4-4602-B9E6-2971B5D47C30}" sibTransId="{261C90E8-65AE-41CD-B1C0-B5518C393CB5}"/>
    <dgm:cxn modelId="{01FB62E5-7C01-4AFA-B7C1-7A10393C3190}" srcId="{9E880FFE-7D43-4971-9E56-E994A47EC8F7}" destId="{A6AE768D-1B49-4AC6-8068-92B4E9F051EC}" srcOrd="6" destOrd="0" parTransId="{22534E0E-CCDB-43C9-8817-1912FAAAB537}" sibTransId="{8E7D5D60-3B96-4E53-8CD4-A0D04ECFC127}"/>
    <dgm:cxn modelId="{5DC32563-A235-4D67-876A-E2CD10DADC82}" type="presOf" srcId="{FE62D5C8-B40A-45B2-84A8-4511FEE63633}" destId="{5DF97D99-6753-466C-AA8C-7D345FAAB0AB}" srcOrd="0" destOrd="6" presId="urn:microsoft.com/office/officeart/2005/8/layout/vList5"/>
    <dgm:cxn modelId="{38AD4DA7-BD1F-4BB5-9077-F8569FC4C51F}" srcId="{9E880FFE-7D43-4971-9E56-E994A47EC8F7}" destId="{C6050A68-366D-49E2-B8EC-DD7D76A2EF63}" srcOrd="0" destOrd="0" parTransId="{F7FC226C-7CB3-44E2-8525-442E6C850815}" sibTransId="{4CA9972F-2C8B-49DF-AA9C-661A191F4792}"/>
    <dgm:cxn modelId="{F8A45CC8-F850-40E2-B9AA-5B6664B99C5B}" type="presOf" srcId="{B8236E1A-32C5-4801-B219-3287656E5BC3}" destId="{5DF97D99-6753-466C-AA8C-7D345FAAB0AB}" srcOrd="0" destOrd="2" presId="urn:microsoft.com/office/officeart/2005/8/layout/vList5"/>
    <dgm:cxn modelId="{3B192CE2-FE4C-4B93-884D-C7D9F271912D}" srcId="{55BC27E5-A32A-40AC-832F-ACA1B29B6706}" destId="{6F21EA64-234C-4CA3-9A29-8E2F0A1F7D5A}" srcOrd="7" destOrd="0" parTransId="{17A72AF9-7B85-4B8A-9C44-5CCCB7856911}" sibTransId="{9C87FF92-695D-42A8-A8FA-16C4CA91AC9E}"/>
    <dgm:cxn modelId="{678A02D0-6CA0-4487-8ADD-E4BC2BD6CE7D}" srcId="{9E880FFE-7D43-4971-9E56-E994A47EC8F7}" destId="{7BAED6D7-4CB6-400F-9E17-0699A166DE77}" srcOrd="1" destOrd="0" parTransId="{98E96727-D134-45DE-8F8A-8765A1CFB7AC}" sibTransId="{D3FEC91A-7A37-4FCC-9A6F-D0575AE7A133}"/>
    <dgm:cxn modelId="{81A1FAB3-E5E7-4183-9FEC-7F05C6D996C7}" srcId="{9E880FFE-7D43-4971-9E56-E994A47EC8F7}" destId="{B498E8CF-B4A2-4009-9C08-0FC10527300F}" srcOrd="2" destOrd="0" parTransId="{2AE9EA61-9A14-4E29-94FA-3A48771D68E9}" sibTransId="{F395D798-7CFB-45F8-B245-AF85D2C7091E}"/>
    <dgm:cxn modelId="{B843FF29-7B4C-4CCD-AD08-987C0A861B6F}" type="presOf" srcId="{75022846-77E4-40CA-A631-E45D83EB7834}" destId="{5DF97D99-6753-466C-AA8C-7D345FAAB0AB}" srcOrd="0" destOrd="3" presId="urn:microsoft.com/office/officeart/2005/8/layout/vList5"/>
    <dgm:cxn modelId="{D068A119-24D3-4033-AF2B-8B594D0A7E25}" type="presOf" srcId="{6BDE1148-A28D-452E-BCBF-385695D5B7B0}" destId="{5DF97D99-6753-466C-AA8C-7D345FAAB0AB}" srcOrd="0" destOrd="1" presId="urn:microsoft.com/office/officeart/2005/8/layout/vList5"/>
    <dgm:cxn modelId="{FC701778-7FFF-43CD-928E-63D8CFD94FFF}" srcId="{578C669A-08B0-4FFF-8E4E-16196D970D38}" destId="{55BC27E5-A32A-40AC-832F-ACA1B29B6706}" srcOrd="2" destOrd="0" parTransId="{462E51CC-389A-4B20-8303-FDB08EE33905}" sibTransId="{4CAA6BA0-71E5-418B-9EBA-9F2E53DEB252}"/>
    <dgm:cxn modelId="{838B76CC-DA17-4F6C-B7B7-5F6A9D1CF651}" type="presOf" srcId="{D920CFB0-B676-4C6E-91F3-6A98D4BF9C31}" destId="{5DF97D99-6753-466C-AA8C-7D345FAAB0AB}" srcOrd="0" destOrd="5" presId="urn:microsoft.com/office/officeart/2005/8/layout/vList5"/>
    <dgm:cxn modelId="{BF860143-BDC8-4700-899A-2F8825AE8586}" type="presOf" srcId="{578C669A-08B0-4FFF-8E4E-16196D970D38}" destId="{165C890C-BC08-4BC0-B61F-FF4345B9D7A9}" srcOrd="0" destOrd="0" presId="urn:microsoft.com/office/officeart/2005/8/layout/vList5"/>
    <dgm:cxn modelId="{2A2C5264-8AAE-44ED-8CAE-52A9A56F4C13}" type="presOf" srcId="{C6050A68-366D-49E2-B8EC-DD7D76A2EF63}" destId="{559A00FE-FFD5-4978-B95B-B150CBDC362F}" srcOrd="0" destOrd="0" presId="urn:microsoft.com/office/officeart/2005/8/layout/vList5"/>
    <dgm:cxn modelId="{2CCAEF92-B41F-437C-B789-6A196812168F}" srcId="{600AF2DA-E8A0-4B72-8FE5-429DC006E279}" destId="{6483B5E8-1C3F-4421-98E2-FFB760543311}" srcOrd="1" destOrd="0" parTransId="{19B34754-922C-4A85-89A8-3879C5DA39F9}" sibTransId="{56AD9DE2-B8A7-414F-9C8F-9FF4B2583182}"/>
    <dgm:cxn modelId="{49F6FACB-0B76-43B8-8DAD-8CB8485ACC6C}" srcId="{55BC27E5-A32A-40AC-832F-ACA1B29B6706}" destId="{75022846-77E4-40CA-A631-E45D83EB7834}" srcOrd="3" destOrd="0" parTransId="{4F817E09-40EE-4B1C-8E7C-27D16FD92CB9}" sibTransId="{ACFB536C-D7EF-441C-8619-69E797429F49}"/>
    <dgm:cxn modelId="{34C1C3B6-3758-45A5-A78F-19D438F2CEAD}" type="presOf" srcId="{6F21EA64-234C-4CA3-9A29-8E2F0A1F7D5A}" destId="{5DF97D99-6753-466C-AA8C-7D345FAAB0AB}" srcOrd="0" destOrd="7" presId="urn:microsoft.com/office/officeart/2005/8/layout/vList5"/>
    <dgm:cxn modelId="{06E4CC9E-7651-495D-9E8F-4AA4CE8E0369}" srcId="{55BC27E5-A32A-40AC-832F-ACA1B29B6706}" destId="{E8191CEC-D82F-4F48-A117-CAC62203C9C8}" srcOrd="0" destOrd="0" parTransId="{AE0ECA54-F019-4419-A125-CDA26702DF46}" sibTransId="{2D05DA41-E4BD-40CA-B9D2-07DE7792AF82}"/>
    <dgm:cxn modelId="{77B41EA7-62FD-492F-AB22-692FFC46416D}" type="presOf" srcId="{A87AACD2-6E2E-4428-B920-D0AA166648FE}" destId="{559A00FE-FFD5-4978-B95B-B150CBDC362F}" srcOrd="0" destOrd="4" presId="urn:microsoft.com/office/officeart/2005/8/layout/vList5"/>
    <dgm:cxn modelId="{C2E6AE36-304A-4D90-A8C2-8BBDFC88F091}" srcId="{9E880FFE-7D43-4971-9E56-E994A47EC8F7}" destId="{D519ABFE-11DD-447B-97D0-C65DD2B5B657}" srcOrd="3" destOrd="0" parTransId="{05E8F2D5-B020-4C78-82EB-800992B59809}" sibTransId="{E88705E6-B924-4AA5-A7BF-3D2186E1B0FD}"/>
    <dgm:cxn modelId="{7D05462D-C6E1-4CC9-BB01-3C85D3C5E4FD}" type="presOf" srcId="{600AF2DA-E8A0-4B72-8FE5-429DC006E279}" destId="{6D303D54-80B4-4685-BBE5-68E243EBA76C}" srcOrd="0" destOrd="0" presId="urn:microsoft.com/office/officeart/2005/8/layout/vList5"/>
    <dgm:cxn modelId="{A4A2A9E2-651E-413A-9967-FBCB610CAEC4}" type="presOf" srcId="{6483B5E8-1C3F-4421-98E2-FFB760543311}" destId="{CD037CF3-1DA4-464F-8CDD-FA9C3F76E6AF}" srcOrd="0" destOrd="1" presId="urn:microsoft.com/office/officeart/2005/8/layout/vList5"/>
    <dgm:cxn modelId="{83E207FC-24A9-4A09-8B03-9DFC032E4DDF}" srcId="{9E880FFE-7D43-4971-9E56-E994A47EC8F7}" destId="{B8B0E5BC-3B7F-41C9-990A-ACBF65D9F23F}" srcOrd="5" destOrd="0" parTransId="{19C7ACED-68C3-4B74-9CDE-8606F43F841C}" sibTransId="{410AB363-FFC0-45A8-BD39-A8A2A0D7723E}"/>
    <dgm:cxn modelId="{52AA9BEC-9EFF-436F-8A30-98AC86056AD9}" srcId="{55BC27E5-A32A-40AC-832F-ACA1B29B6706}" destId="{34793E14-8D4A-4933-9045-420A9A72D0FA}" srcOrd="10" destOrd="0" parTransId="{8365A94B-A36E-4BBB-BDB9-8F44A76DDC7E}" sibTransId="{77E21881-5828-4B6C-B51E-7AB099E6C572}"/>
    <dgm:cxn modelId="{59DDF11B-5F1C-480B-98BC-F3DC68961899}" srcId="{600AF2DA-E8A0-4B72-8FE5-429DC006E279}" destId="{D8D46FA3-955F-4CE3-98B2-D8B4231EB540}" srcOrd="0" destOrd="0" parTransId="{ECF74775-2ED1-44EB-8AA4-A2D2F7BCDE73}" sibTransId="{85DF2FBF-FECA-4951-94A5-4B8332BC6444}"/>
    <dgm:cxn modelId="{85A33461-9CB7-4BBB-A062-F8C54DBA0915}" type="presOf" srcId="{38132E1E-791C-430C-AA13-3FA041EF0382}" destId="{5DF97D99-6753-466C-AA8C-7D345FAAB0AB}" srcOrd="0" destOrd="9" presId="urn:microsoft.com/office/officeart/2005/8/layout/vList5"/>
    <dgm:cxn modelId="{3FFC8462-4D9C-4EF9-BA33-0D5D3BB9B8ED}" type="presOf" srcId="{D8D46FA3-955F-4CE3-98B2-D8B4231EB540}" destId="{CD037CF3-1DA4-464F-8CDD-FA9C3F76E6AF}" srcOrd="0" destOrd="0" presId="urn:microsoft.com/office/officeart/2005/8/layout/vList5"/>
    <dgm:cxn modelId="{A8EE2270-D036-46F3-B68A-5B85F4D2D5D5}" srcId="{55BC27E5-A32A-40AC-832F-ACA1B29B6706}" destId="{FE62D5C8-B40A-45B2-84A8-4511FEE63633}" srcOrd="6" destOrd="0" parTransId="{11FC5D1C-1B9C-4A08-89EB-D0CB3762449C}" sibTransId="{94FEDE37-8EBD-4085-BBA6-7E185AD59E3C}"/>
    <dgm:cxn modelId="{07A6045F-6F24-4637-91FE-9310B840A783}" srcId="{600AF2DA-E8A0-4B72-8FE5-429DC006E279}" destId="{330FA327-3158-4983-AC19-2C8CD631325B}" srcOrd="2" destOrd="0" parTransId="{B7233720-198A-4649-9C08-9593A9E28B6E}" sibTransId="{478E6FAB-941D-4FC6-AE7C-4A7A21A3C8DD}"/>
    <dgm:cxn modelId="{23C6FCD0-6695-4CEC-90D7-21A16E784F99}" srcId="{55BC27E5-A32A-40AC-832F-ACA1B29B6706}" destId="{B8236E1A-32C5-4801-B219-3287656E5BC3}" srcOrd="2" destOrd="0" parTransId="{FB6B34B6-DEF9-4419-A9D4-3FB6A0B4BE3A}" sibTransId="{27EC25C0-1FC9-49B2-BB4D-20F37EA4F87D}"/>
    <dgm:cxn modelId="{9938623D-30D5-474A-BF26-B1614F8DB682}" type="presOf" srcId="{E8191CEC-D82F-4F48-A117-CAC62203C9C8}" destId="{5DF97D99-6753-466C-AA8C-7D345FAAB0AB}" srcOrd="0" destOrd="0" presId="urn:microsoft.com/office/officeart/2005/8/layout/vList5"/>
    <dgm:cxn modelId="{5FA93CF8-595A-448F-B478-043A2B7277D0}" type="presOf" srcId="{94BD099E-1B27-424A-8281-87E74D2195D2}" destId="{CD037CF3-1DA4-464F-8CDD-FA9C3F76E6AF}" srcOrd="0" destOrd="3" presId="urn:microsoft.com/office/officeart/2005/8/layout/vList5"/>
    <dgm:cxn modelId="{E89B0BCB-1682-4C84-837F-44E66CFBA913}" type="presOf" srcId="{A6AE768D-1B49-4AC6-8068-92B4E9F051EC}" destId="{559A00FE-FFD5-4978-B95B-B150CBDC362F}" srcOrd="0" destOrd="6" presId="urn:microsoft.com/office/officeart/2005/8/layout/vList5"/>
    <dgm:cxn modelId="{C9F1BCA8-012F-4C30-B23E-B2170E75947C}" srcId="{55BC27E5-A32A-40AC-832F-ACA1B29B6706}" destId="{D920CFB0-B676-4C6E-91F3-6A98D4BF9C31}" srcOrd="5" destOrd="0" parTransId="{59ED89CF-C954-49B4-B005-DAD4518CE7CA}" sibTransId="{2DF9F5C8-C187-4BAD-8C76-FF22A360C8F3}"/>
    <dgm:cxn modelId="{1222223E-B4D6-4D20-9EFD-996F10C0D508}" type="presOf" srcId="{FFF4804E-EABA-4A3C-8D52-954C5418805E}" destId="{5DF97D99-6753-466C-AA8C-7D345FAAB0AB}" srcOrd="0" destOrd="8" presId="urn:microsoft.com/office/officeart/2005/8/layout/vList5"/>
    <dgm:cxn modelId="{9A4629D7-631B-49DF-A758-648952934148}" type="presOf" srcId="{7BAED6D7-4CB6-400F-9E17-0699A166DE77}" destId="{559A00FE-FFD5-4978-B95B-B150CBDC362F}" srcOrd="0" destOrd="1" presId="urn:microsoft.com/office/officeart/2005/8/layout/vList5"/>
    <dgm:cxn modelId="{40A72236-F68A-470A-B4AE-F530C2FC3762}" srcId="{578C669A-08B0-4FFF-8E4E-16196D970D38}" destId="{600AF2DA-E8A0-4B72-8FE5-429DC006E279}" srcOrd="0" destOrd="0" parTransId="{93E6EE70-B018-480E-91DB-663DD03232DF}" sibTransId="{18FE06A7-07BE-43E9-A633-83D0E69580BC}"/>
    <dgm:cxn modelId="{6579F226-67BD-4945-A134-BA6F7454903D}" srcId="{55BC27E5-A32A-40AC-832F-ACA1B29B6706}" destId="{E9C8C118-0361-4EC4-B00B-D56F266AEF5D}" srcOrd="4" destOrd="0" parTransId="{FBA02917-D1F4-4395-B6B3-DD85AB8C8C63}" sibTransId="{918A8A8A-2D50-401B-84E6-0A66FA294D08}"/>
    <dgm:cxn modelId="{7B544BA2-0A64-4E20-90CF-EFE31C5D4671}" srcId="{55BC27E5-A32A-40AC-832F-ACA1B29B6706}" destId="{FFF4804E-EABA-4A3C-8D52-954C5418805E}" srcOrd="8" destOrd="0" parTransId="{3BCA34A8-E148-4AB6-8823-7DB4DB2E8587}" sibTransId="{3F1CE787-418C-4BB1-A6CD-3B5D1B4AB783}"/>
    <dgm:cxn modelId="{C7EE78F5-3870-48F9-8263-514C0A88DEC8}" srcId="{600AF2DA-E8A0-4B72-8FE5-429DC006E279}" destId="{94BD099E-1B27-424A-8281-87E74D2195D2}" srcOrd="3" destOrd="0" parTransId="{B3FEB5BB-5C42-4C1F-BE4B-CE2842C11C93}" sibTransId="{A8EF1F17-27F1-4070-BC84-8903C4B8751A}"/>
    <dgm:cxn modelId="{384FF6C0-E3BB-41D9-B83A-27B89F4A5464}" srcId="{578C669A-08B0-4FFF-8E4E-16196D970D38}" destId="{9E880FFE-7D43-4971-9E56-E994A47EC8F7}" srcOrd="1" destOrd="0" parTransId="{E5494C3C-C54B-4D04-9A9E-63A84944CC65}" sibTransId="{694A70A8-290C-4214-9A08-C39CAC45AA52}"/>
    <dgm:cxn modelId="{54D00FEA-1410-4D3D-B7B6-1954512CB737}" type="presOf" srcId="{B8B0E5BC-3B7F-41C9-990A-ACBF65D9F23F}" destId="{559A00FE-FFD5-4978-B95B-B150CBDC362F}" srcOrd="0" destOrd="5" presId="urn:microsoft.com/office/officeart/2005/8/layout/vList5"/>
    <dgm:cxn modelId="{0EBC2474-8FC4-426E-9C7E-48BC918C0E3A}" type="presOf" srcId="{34793E14-8D4A-4933-9045-420A9A72D0FA}" destId="{5DF97D99-6753-466C-AA8C-7D345FAAB0AB}" srcOrd="0" destOrd="10" presId="urn:microsoft.com/office/officeart/2005/8/layout/vList5"/>
    <dgm:cxn modelId="{5E24E1A0-E025-4514-BEB1-132981CC83DA}" type="presOf" srcId="{55BC27E5-A32A-40AC-832F-ACA1B29B6706}" destId="{B4EB551F-0366-4A28-A4F9-4766D4B9D90A}" srcOrd="0" destOrd="0" presId="urn:microsoft.com/office/officeart/2005/8/layout/vList5"/>
    <dgm:cxn modelId="{93F7055B-C414-4BDE-B53D-53A28D0EE717}" type="presOf" srcId="{B498E8CF-B4A2-4009-9C08-0FC10527300F}" destId="{559A00FE-FFD5-4978-B95B-B150CBDC362F}" srcOrd="0" destOrd="2" presId="urn:microsoft.com/office/officeart/2005/8/layout/vList5"/>
    <dgm:cxn modelId="{41D8C560-908E-4E15-B04B-DB4E8FE0CCB3}" type="presOf" srcId="{330FA327-3158-4983-AC19-2C8CD631325B}" destId="{CD037CF3-1DA4-464F-8CDD-FA9C3F76E6AF}" srcOrd="0" destOrd="2" presId="urn:microsoft.com/office/officeart/2005/8/layout/vList5"/>
    <dgm:cxn modelId="{A70049A0-EE2F-4C4D-BF1A-49BECB041670}" srcId="{55BC27E5-A32A-40AC-832F-ACA1B29B6706}" destId="{6BDE1148-A28D-452E-BCBF-385695D5B7B0}" srcOrd="1" destOrd="0" parTransId="{FB55BA6A-0C8A-4347-9E25-99262B1C6FCF}" sibTransId="{96FA25B0-5CBC-4DF0-B5B0-3FAA59780272}"/>
    <dgm:cxn modelId="{62C6B775-B6BB-4974-9D6C-F3789A89C54D}" type="presOf" srcId="{9E880FFE-7D43-4971-9E56-E994A47EC8F7}" destId="{59D3B912-4137-4A3F-B99D-9904D1FC3C9B}" srcOrd="0" destOrd="0" presId="urn:microsoft.com/office/officeart/2005/8/layout/vList5"/>
    <dgm:cxn modelId="{6BB47D0D-11C6-4BC7-9420-7511B6D2BC68}" type="presOf" srcId="{D519ABFE-11DD-447B-97D0-C65DD2B5B657}" destId="{559A00FE-FFD5-4978-B95B-B150CBDC362F}" srcOrd="0" destOrd="3" presId="urn:microsoft.com/office/officeart/2005/8/layout/vList5"/>
    <dgm:cxn modelId="{78DC4EEF-9454-45A3-A270-63F5A398FB3B}" type="presOf" srcId="{E9C8C118-0361-4EC4-B00B-D56F266AEF5D}" destId="{5DF97D99-6753-466C-AA8C-7D345FAAB0AB}" srcOrd="0" destOrd="4" presId="urn:microsoft.com/office/officeart/2005/8/layout/vList5"/>
    <dgm:cxn modelId="{0EC9C886-DF79-4773-9445-D9744BE4507C}" srcId="{55BC27E5-A32A-40AC-832F-ACA1B29B6706}" destId="{38132E1E-791C-430C-AA13-3FA041EF0382}" srcOrd="9" destOrd="0" parTransId="{B7266D33-441A-4CC1-9628-9B943CFC2990}" sibTransId="{BFB0075C-BF5B-4D25-BC01-96A517E12061}"/>
    <dgm:cxn modelId="{A7D53921-6779-4076-8F4A-06EE86EB3D9E}" type="presParOf" srcId="{165C890C-BC08-4BC0-B61F-FF4345B9D7A9}" destId="{05341716-6D7E-470F-A672-FCBB409A0DC8}" srcOrd="0" destOrd="0" presId="urn:microsoft.com/office/officeart/2005/8/layout/vList5"/>
    <dgm:cxn modelId="{5A388A27-D51F-429F-AE98-EC3346E61ED8}" type="presParOf" srcId="{05341716-6D7E-470F-A672-FCBB409A0DC8}" destId="{6D303D54-80B4-4685-BBE5-68E243EBA76C}" srcOrd="0" destOrd="0" presId="urn:microsoft.com/office/officeart/2005/8/layout/vList5"/>
    <dgm:cxn modelId="{C62C120A-1531-48A8-B194-58444F8BB7C6}" type="presParOf" srcId="{05341716-6D7E-470F-A672-FCBB409A0DC8}" destId="{CD037CF3-1DA4-464F-8CDD-FA9C3F76E6AF}" srcOrd="1" destOrd="0" presId="urn:microsoft.com/office/officeart/2005/8/layout/vList5"/>
    <dgm:cxn modelId="{E88CCFC8-D5EE-4245-88C8-C118B65DBDE6}" type="presParOf" srcId="{165C890C-BC08-4BC0-B61F-FF4345B9D7A9}" destId="{0924E18A-D777-4A68-B4FB-DCB84D3E205C}" srcOrd="1" destOrd="0" presId="urn:microsoft.com/office/officeart/2005/8/layout/vList5"/>
    <dgm:cxn modelId="{AD6EDAF7-564B-4AF2-A823-0D664D704FD5}" type="presParOf" srcId="{165C890C-BC08-4BC0-B61F-FF4345B9D7A9}" destId="{08CC790A-5AB1-4259-A8D8-20E383706121}" srcOrd="2" destOrd="0" presId="urn:microsoft.com/office/officeart/2005/8/layout/vList5"/>
    <dgm:cxn modelId="{6F8BCB0F-8E75-47E0-93E2-BB6ECEC725D4}" type="presParOf" srcId="{08CC790A-5AB1-4259-A8D8-20E383706121}" destId="{59D3B912-4137-4A3F-B99D-9904D1FC3C9B}" srcOrd="0" destOrd="0" presId="urn:microsoft.com/office/officeart/2005/8/layout/vList5"/>
    <dgm:cxn modelId="{66BD4246-FC91-4BF0-B930-08BF41219613}" type="presParOf" srcId="{08CC790A-5AB1-4259-A8D8-20E383706121}" destId="{559A00FE-FFD5-4978-B95B-B150CBDC362F}" srcOrd="1" destOrd="0" presId="urn:microsoft.com/office/officeart/2005/8/layout/vList5"/>
    <dgm:cxn modelId="{7A57A3A8-FBDB-4339-9448-9D68FB3E5DAC}" type="presParOf" srcId="{165C890C-BC08-4BC0-B61F-FF4345B9D7A9}" destId="{3FFB7761-820E-4D02-ABF3-68BC995D2B48}" srcOrd="3" destOrd="0" presId="urn:microsoft.com/office/officeart/2005/8/layout/vList5"/>
    <dgm:cxn modelId="{E9CE35F6-9A71-453E-860B-72F545DDB0CB}" type="presParOf" srcId="{165C890C-BC08-4BC0-B61F-FF4345B9D7A9}" destId="{FE475145-91A0-45B3-AE1B-9065CCB29C4E}" srcOrd="4" destOrd="0" presId="urn:microsoft.com/office/officeart/2005/8/layout/vList5"/>
    <dgm:cxn modelId="{1623967D-9676-40E6-A784-6752C5B1767D}" type="presParOf" srcId="{FE475145-91A0-45B3-AE1B-9065CCB29C4E}" destId="{B4EB551F-0366-4A28-A4F9-4766D4B9D90A}" srcOrd="0" destOrd="0" presId="urn:microsoft.com/office/officeart/2005/8/layout/vList5"/>
    <dgm:cxn modelId="{CE4625BD-EE9D-487F-BCFC-A178962A7FD0}" type="presParOf" srcId="{FE475145-91A0-45B3-AE1B-9065CCB29C4E}" destId="{5DF97D99-6753-466C-AA8C-7D345FAAB0A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33ECB3-DEB6-476F-8CC9-F39C91F1939E}" type="doc">
      <dgm:prSet loTypeId="urn:microsoft.com/office/officeart/2005/8/layout/radial6" loCatId="relationship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0A9E1DCF-F096-4351-847F-BCA38D5508D2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ZA" sz="1300" b="1" dirty="0">
              <a:solidFill>
                <a:schemeClr val="tx2"/>
              </a:solidFill>
              <a:latin typeface="Century Gothic" panose="020B0502020202020204" pitchFamily="34" charset="0"/>
            </a:rPr>
            <a:t>FAIRNESS</a:t>
          </a:r>
        </a:p>
        <a:p>
          <a:r>
            <a:rPr lang="en-ZA" sz="1300" b="1" dirty="0">
              <a:solidFill>
                <a:schemeClr val="tx2"/>
              </a:solidFill>
              <a:latin typeface="Century Gothic" panose="020B0502020202020204" pitchFamily="34" charset="0"/>
            </a:rPr>
            <a:t>EQUITY TRANSPARENCY</a:t>
          </a:r>
        </a:p>
        <a:p>
          <a:r>
            <a:rPr lang="en-ZA" sz="1300" b="1" dirty="0">
              <a:solidFill>
                <a:schemeClr val="tx2"/>
              </a:solidFill>
              <a:latin typeface="Century Gothic" panose="020B0502020202020204" pitchFamily="34" charset="0"/>
            </a:rPr>
            <a:t>COMPETITIVENESS </a:t>
          </a:r>
        </a:p>
        <a:p>
          <a:r>
            <a:rPr lang="en-ZA" sz="1300" b="1" dirty="0">
              <a:solidFill>
                <a:schemeClr val="tx2"/>
              </a:solidFill>
              <a:latin typeface="Century Gothic" panose="020B0502020202020204" pitchFamily="34" charset="0"/>
            </a:rPr>
            <a:t>COST EFFECTIVENESS</a:t>
          </a:r>
        </a:p>
      </dgm:t>
    </dgm:pt>
    <dgm:pt modelId="{4C717C81-7BE1-419B-AB72-CD7A38C95C84}" type="parTrans" cxnId="{ECD4D2A7-E4DB-4316-B2C1-FE824EE8102C}">
      <dgm:prSet/>
      <dgm:spPr/>
      <dgm:t>
        <a:bodyPr/>
        <a:lstStyle/>
        <a:p>
          <a:endParaRPr lang="en-ZA"/>
        </a:p>
      </dgm:t>
    </dgm:pt>
    <dgm:pt modelId="{AB28A426-0511-4B7D-83B7-0A2F4CB021B8}" type="sibTrans" cxnId="{ECD4D2A7-E4DB-4316-B2C1-FE824EE8102C}">
      <dgm:prSet/>
      <dgm:spPr/>
      <dgm:t>
        <a:bodyPr/>
        <a:lstStyle/>
        <a:p>
          <a:endParaRPr lang="en-ZA"/>
        </a:p>
      </dgm:t>
    </dgm:pt>
    <dgm:pt modelId="{D89E9DE4-C3F4-49EC-ADC6-B8A783CEEE29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ZA" sz="1000" b="1" dirty="0">
              <a:solidFill>
                <a:schemeClr val="tx2"/>
              </a:solidFill>
              <a:latin typeface="Century Gothic" panose="020B0502020202020204" pitchFamily="34" charset="0"/>
            </a:rPr>
            <a:t>SYSTEMS</a:t>
          </a:r>
        </a:p>
        <a:p>
          <a:r>
            <a:rPr lang="en-ZA" sz="1000" b="1" dirty="0">
              <a:solidFill>
                <a:schemeClr val="tx2"/>
              </a:solidFill>
              <a:latin typeface="Century Gothic" panose="020B0502020202020204" pitchFamily="34" charset="0"/>
            </a:rPr>
            <a:t>INTERNAL CONTROL </a:t>
          </a:r>
        </a:p>
        <a:p>
          <a:r>
            <a:rPr lang="en-ZA" sz="1000" b="1" dirty="0">
              <a:solidFill>
                <a:schemeClr val="tx2"/>
              </a:solidFill>
              <a:latin typeface="Century Gothic" panose="020B0502020202020204" pitchFamily="34" charset="0"/>
            </a:rPr>
            <a:t>RISK MANAGEMENT</a:t>
          </a:r>
        </a:p>
      </dgm:t>
    </dgm:pt>
    <dgm:pt modelId="{B38A938A-E3FC-4451-BB22-F195E321399D}" type="parTrans" cxnId="{EA35B9C4-1DF1-4933-87C2-2A5BAD72F82C}">
      <dgm:prSet/>
      <dgm:spPr/>
      <dgm:t>
        <a:bodyPr/>
        <a:lstStyle/>
        <a:p>
          <a:endParaRPr lang="en-ZA"/>
        </a:p>
      </dgm:t>
    </dgm:pt>
    <dgm:pt modelId="{AC4EC633-DD72-411C-BAFA-EC0FFAD40952}" type="sibTrans" cxnId="{EA35B9C4-1DF1-4933-87C2-2A5BAD72F82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ZA"/>
        </a:p>
      </dgm:t>
    </dgm:pt>
    <dgm:pt modelId="{AAC4719F-0EC8-45A2-8212-65914BA64A4C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ZA" sz="1000" b="1" dirty="0">
              <a:solidFill>
                <a:schemeClr val="tx2"/>
              </a:solidFill>
              <a:latin typeface="Century Gothic" pitchFamily="34" charset="0"/>
              <a:cs typeface="Arial" pitchFamily="34" charset="0"/>
            </a:rPr>
            <a:t>SYSTEMS</a:t>
          </a:r>
        </a:p>
        <a:p>
          <a:r>
            <a:rPr lang="en-ZA" sz="1000" b="1" dirty="0">
              <a:solidFill>
                <a:schemeClr val="tx2"/>
              </a:solidFill>
              <a:latin typeface="Century Gothic" pitchFamily="34" charset="0"/>
              <a:cs typeface="Arial" pitchFamily="34" charset="0"/>
            </a:rPr>
            <a:t>INTERNAL CONTROL</a:t>
          </a:r>
        </a:p>
        <a:p>
          <a:r>
            <a:rPr lang="en-ZA" sz="1000" b="1" dirty="0">
              <a:solidFill>
                <a:schemeClr val="tx2"/>
              </a:solidFill>
              <a:latin typeface="Century Gothic" pitchFamily="34" charset="0"/>
              <a:cs typeface="Arial" pitchFamily="34" charset="0"/>
            </a:rPr>
            <a:t>RISK MANAGEMENT </a:t>
          </a:r>
        </a:p>
      </dgm:t>
    </dgm:pt>
    <dgm:pt modelId="{FD211F79-F73C-484A-81A5-610A558E0B50}" type="parTrans" cxnId="{A39A7C84-4A3A-4941-9750-75DD00676C6C}">
      <dgm:prSet/>
      <dgm:spPr/>
      <dgm:t>
        <a:bodyPr/>
        <a:lstStyle/>
        <a:p>
          <a:endParaRPr lang="en-ZA"/>
        </a:p>
      </dgm:t>
    </dgm:pt>
    <dgm:pt modelId="{F0AA8CE0-82D1-4801-895D-D39B8983C169}" type="sibTrans" cxnId="{A39A7C84-4A3A-4941-9750-75DD00676C6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ZA"/>
        </a:p>
      </dgm:t>
    </dgm:pt>
    <dgm:pt modelId="{28553DD6-CA4D-4F59-8E27-D4F3BA4F917B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ZA" sz="1000" b="1" dirty="0">
              <a:solidFill>
                <a:schemeClr val="tx2"/>
              </a:solidFill>
              <a:latin typeface="Century Gothic" panose="020B0502020202020204" pitchFamily="34" charset="0"/>
            </a:rPr>
            <a:t>SYSTEMS</a:t>
          </a:r>
        </a:p>
        <a:p>
          <a:r>
            <a:rPr lang="en-ZA" sz="1000" b="1" dirty="0">
              <a:solidFill>
                <a:schemeClr val="tx2"/>
              </a:solidFill>
              <a:latin typeface="Century Gothic" panose="020B0502020202020204" pitchFamily="34" charset="0"/>
            </a:rPr>
            <a:t>INTERNAL CONTROL </a:t>
          </a:r>
        </a:p>
        <a:p>
          <a:r>
            <a:rPr lang="en-ZA" sz="1000" b="1" dirty="0">
              <a:solidFill>
                <a:schemeClr val="tx2"/>
              </a:solidFill>
              <a:latin typeface="Century Gothic" panose="020B0502020202020204" pitchFamily="34" charset="0"/>
            </a:rPr>
            <a:t>RISK MANAGEMENT</a:t>
          </a:r>
        </a:p>
      </dgm:t>
    </dgm:pt>
    <dgm:pt modelId="{338759A6-509B-435C-BA5A-0C5BB0DA598F}" type="parTrans" cxnId="{B5628C0A-24BA-4703-924B-1F31732B12B2}">
      <dgm:prSet/>
      <dgm:spPr/>
      <dgm:t>
        <a:bodyPr/>
        <a:lstStyle/>
        <a:p>
          <a:endParaRPr lang="en-ZA"/>
        </a:p>
      </dgm:t>
    </dgm:pt>
    <dgm:pt modelId="{ACB6327E-7AB2-4460-AA1D-753A1B19B55E}" type="sibTrans" cxnId="{B5628C0A-24BA-4703-924B-1F31732B12B2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ZA"/>
        </a:p>
      </dgm:t>
    </dgm:pt>
    <dgm:pt modelId="{2DAFB58C-0F0B-4406-9D01-2660327E3C1C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ZA" sz="1000" b="1" dirty="0">
              <a:solidFill>
                <a:schemeClr val="tx2"/>
              </a:solidFill>
              <a:latin typeface="Century Gothic" panose="020B0502020202020204" pitchFamily="34" charset="0"/>
            </a:rPr>
            <a:t> SYSTEMS </a:t>
          </a:r>
        </a:p>
        <a:p>
          <a:r>
            <a:rPr lang="en-ZA" sz="1000" b="1" dirty="0">
              <a:solidFill>
                <a:schemeClr val="tx2"/>
              </a:solidFill>
              <a:latin typeface="Century Gothic" panose="020B0502020202020204" pitchFamily="34" charset="0"/>
            </a:rPr>
            <a:t>INTERNAL CONTROL </a:t>
          </a:r>
        </a:p>
        <a:p>
          <a:r>
            <a:rPr lang="en-ZA" sz="1000" b="1" dirty="0">
              <a:solidFill>
                <a:schemeClr val="tx2"/>
              </a:solidFill>
              <a:latin typeface="Century Gothic" panose="020B0502020202020204" pitchFamily="34" charset="0"/>
            </a:rPr>
            <a:t>RISK MANAGEMENT</a:t>
          </a:r>
        </a:p>
      </dgm:t>
    </dgm:pt>
    <dgm:pt modelId="{23A1745C-D7EC-4B62-AF39-002E353BCCFC}" type="parTrans" cxnId="{19364526-BDDD-43EA-B707-0E7A59553F12}">
      <dgm:prSet/>
      <dgm:spPr/>
      <dgm:t>
        <a:bodyPr/>
        <a:lstStyle/>
        <a:p>
          <a:endParaRPr lang="en-ZA"/>
        </a:p>
      </dgm:t>
    </dgm:pt>
    <dgm:pt modelId="{A8268A8D-3C42-456B-B2BB-896D3F892406}" type="sibTrans" cxnId="{19364526-BDDD-43EA-B707-0E7A59553F12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ZA"/>
        </a:p>
      </dgm:t>
    </dgm:pt>
    <dgm:pt modelId="{CD211EA4-29E0-47FB-914B-3D0AF62C5CBE}" type="pres">
      <dgm:prSet presAssocID="{9833ECB3-DEB6-476F-8CC9-F39C91F1939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F05DECD-2984-4949-9A7E-91B6863F2E2C}" type="pres">
      <dgm:prSet presAssocID="{0A9E1DCF-F096-4351-847F-BCA38D5508D2}" presName="centerShape" presStyleLbl="node0" presStyleIdx="0" presStyleCnt="1" custScaleX="133457" custScaleY="118166"/>
      <dgm:spPr/>
    </dgm:pt>
    <dgm:pt modelId="{92CEE466-8647-457C-993C-E01D41E1CE33}" type="pres">
      <dgm:prSet presAssocID="{D89E9DE4-C3F4-49EC-ADC6-B8A783CEEE29}" presName="node" presStyleLbl="node1" presStyleIdx="0" presStyleCnt="4" custScaleX="127564" custRadScaleRad="100763" custRadScaleInc="22513">
        <dgm:presLayoutVars>
          <dgm:bulletEnabled val="1"/>
        </dgm:presLayoutVars>
      </dgm:prSet>
      <dgm:spPr/>
    </dgm:pt>
    <dgm:pt modelId="{B7F8CDF3-28E1-4E9C-BE22-FE5783B4CA71}" type="pres">
      <dgm:prSet presAssocID="{D89E9DE4-C3F4-49EC-ADC6-B8A783CEEE29}" presName="dummy" presStyleCnt="0"/>
      <dgm:spPr/>
    </dgm:pt>
    <dgm:pt modelId="{FABACB5A-ED99-438B-A8AD-00F6FE62DF58}" type="pres">
      <dgm:prSet presAssocID="{AC4EC633-DD72-411C-BAFA-EC0FFAD40952}" presName="sibTrans" presStyleLbl="sibTrans2D1" presStyleIdx="0" presStyleCnt="4"/>
      <dgm:spPr/>
    </dgm:pt>
    <dgm:pt modelId="{D089E173-4EFE-451F-8D1E-96320B9A6ECC}" type="pres">
      <dgm:prSet presAssocID="{2DAFB58C-0F0B-4406-9D01-2660327E3C1C}" presName="node" presStyleLbl="node1" presStyleIdx="1" presStyleCnt="4" custScaleX="149475" custRadScaleRad="111459" custRadScaleInc="-16943">
        <dgm:presLayoutVars>
          <dgm:bulletEnabled val="1"/>
        </dgm:presLayoutVars>
      </dgm:prSet>
      <dgm:spPr/>
    </dgm:pt>
    <dgm:pt modelId="{9414733F-550B-4BED-ABE4-A23C4C791D84}" type="pres">
      <dgm:prSet presAssocID="{2DAFB58C-0F0B-4406-9D01-2660327E3C1C}" presName="dummy" presStyleCnt="0"/>
      <dgm:spPr/>
    </dgm:pt>
    <dgm:pt modelId="{6C68BDD7-B251-4C81-ADAC-327389E1585F}" type="pres">
      <dgm:prSet presAssocID="{A8268A8D-3C42-456B-B2BB-896D3F892406}" presName="sibTrans" presStyleLbl="sibTrans2D1" presStyleIdx="1" presStyleCnt="4" custLinFactNeighborX="3980" custLinFactNeighborY="-567"/>
      <dgm:spPr/>
    </dgm:pt>
    <dgm:pt modelId="{5DAF659E-84ED-42BF-B269-30893AEDD877}" type="pres">
      <dgm:prSet presAssocID="{AAC4719F-0EC8-45A2-8212-65914BA64A4C}" presName="node" presStyleLbl="node1" presStyleIdx="2" presStyleCnt="4" custScaleX="129132" custRadScaleRad="100680" custRadScaleInc="-6962">
        <dgm:presLayoutVars>
          <dgm:bulletEnabled val="1"/>
        </dgm:presLayoutVars>
      </dgm:prSet>
      <dgm:spPr/>
    </dgm:pt>
    <dgm:pt modelId="{F2E2CB25-C0F2-4819-BB1D-C19AC1A7A40E}" type="pres">
      <dgm:prSet presAssocID="{AAC4719F-0EC8-45A2-8212-65914BA64A4C}" presName="dummy" presStyleCnt="0"/>
      <dgm:spPr/>
    </dgm:pt>
    <dgm:pt modelId="{621CF4B4-CCA2-4A47-A027-5D0E49F665A2}" type="pres">
      <dgm:prSet presAssocID="{F0AA8CE0-82D1-4801-895D-D39B8983C169}" presName="sibTrans" presStyleLbl="sibTrans2D1" presStyleIdx="2" presStyleCnt="4"/>
      <dgm:spPr/>
    </dgm:pt>
    <dgm:pt modelId="{B2015F2C-ABCA-496F-BC4A-59F8A7945295}" type="pres">
      <dgm:prSet presAssocID="{28553DD6-CA4D-4F59-8E27-D4F3BA4F917B}" presName="node" presStyleLbl="node1" presStyleIdx="3" presStyleCnt="4" custScaleX="149439" custScaleY="94014" custRadScaleRad="115015" custRadScaleInc="-2642">
        <dgm:presLayoutVars>
          <dgm:bulletEnabled val="1"/>
        </dgm:presLayoutVars>
      </dgm:prSet>
      <dgm:spPr/>
    </dgm:pt>
    <dgm:pt modelId="{7EDA5F98-BF73-4D89-86AB-3F1AE9857AEE}" type="pres">
      <dgm:prSet presAssocID="{28553DD6-CA4D-4F59-8E27-D4F3BA4F917B}" presName="dummy" presStyleCnt="0"/>
      <dgm:spPr/>
    </dgm:pt>
    <dgm:pt modelId="{296BA6E0-9059-4D79-AB88-19F17A41094E}" type="pres">
      <dgm:prSet presAssocID="{ACB6327E-7AB2-4460-AA1D-753A1B19B55E}" presName="sibTrans" presStyleLbl="sibTrans2D1" presStyleIdx="3" presStyleCnt="4"/>
      <dgm:spPr/>
    </dgm:pt>
  </dgm:ptLst>
  <dgm:cxnLst>
    <dgm:cxn modelId="{ABCBD180-A218-4BE1-A034-2C706BC6960A}" type="presOf" srcId="{9833ECB3-DEB6-476F-8CC9-F39C91F1939E}" destId="{CD211EA4-29E0-47FB-914B-3D0AF62C5CBE}" srcOrd="0" destOrd="0" presId="urn:microsoft.com/office/officeart/2005/8/layout/radial6"/>
    <dgm:cxn modelId="{629F9D30-F02E-41A5-8E52-6453807E9C56}" type="presOf" srcId="{0A9E1DCF-F096-4351-847F-BCA38D5508D2}" destId="{1F05DECD-2984-4949-9A7E-91B6863F2E2C}" srcOrd="0" destOrd="0" presId="urn:microsoft.com/office/officeart/2005/8/layout/radial6"/>
    <dgm:cxn modelId="{ECD4D2A7-E4DB-4316-B2C1-FE824EE8102C}" srcId="{9833ECB3-DEB6-476F-8CC9-F39C91F1939E}" destId="{0A9E1DCF-F096-4351-847F-BCA38D5508D2}" srcOrd="0" destOrd="0" parTransId="{4C717C81-7BE1-419B-AB72-CD7A38C95C84}" sibTransId="{AB28A426-0511-4B7D-83B7-0A2F4CB021B8}"/>
    <dgm:cxn modelId="{48BDEE12-8440-4C05-A98A-597A4BC6D21A}" type="presOf" srcId="{F0AA8CE0-82D1-4801-895D-D39B8983C169}" destId="{621CF4B4-CCA2-4A47-A027-5D0E49F665A2}" srcOrd="0" destOrd="0" presId="urn:microsoft.com/office/officeart/2005/8/layout/radial6"/>
    <dgm:cxn modelId="{FAB83C0D-BFDD-424C-AB8A-7F76F961B9D5}" type="presOf" srcId="{ACB6327E-7AB2-4460-AA1D-753A1B19B55E}" destId="{296BA6E0-9059-4D79-AB88-19F17A41094E}" srcOrd="0" destOrd="0" presId="urn:microsoft.com/office/officeart/2005/8/layout/radial6"/>
    <dgm:cxn modelId="{B5628C0A-24BA-4703-924B-1F31732B12B2}" srcId="{0A9E1DCF-F096-4351-847F-BCA38D5508D2}" destId="{28553DD6-CA4D-4F59-8E27-D4F3BA4F917B}" srcOrd="3" destOrd="0" parTransId="{338759A6-509B-435C-BA5A-0C5BB0DA598F}" sibTransId="{ACB6327E-7AB2-4460-AA1D-753A1B19B55E}"/>
    <dgm:cxn modelId="{19364526-BDDD-43EA-B707-0E7A59553F12}" srcId="{0A9E1DCF-F096-4351-847F-BCA38D5508D2}" destId="{2DAFB58C-0F0B-4406-9D01-2660327E3C1C}" srcOrd="1" destOrd="0" parTransId="{23A1745C-D7EC-4B62-AF39-002E353BCCFC}" sibTransId="{A8268A8D-3C42-456B-B2BB-896D3F892406}"/>
    <dgm:cxn modelId="{0E9B0A02-CA65-427E-9936-CA46C4417D39}" type="presOf" srcId="{D89E9DE4-C3F4-49EC-ADC6-B8A783CEEE29}" destId="{92CEE466-8647-457C-993C-E01D41E1CE33}" srcOrd="0" destOrd="0" presId="urn:microsoft.com/office/officeart/2005/8/layout/radial6"/>
    <dgm:cxn modelId="{F6A10EF6-D8D0-40B4-A9B5-457D32F6FB5D}" type="presOf" srcId="{A8268A8D-3C42-456B-B2BB-896D3F892406}" destId="{6C68BDD7-B251-4C81-ADAC-327389E1585F}" srcOrd="0" destOrd="0" presId="urn:microsoft.com/office/officeart/2005/8/layout/radial6"/>
    <dgm:cxn modelId="{EA35B9C4-1DF1-4933-87C2-2A5BAD72F82C}" srcId="{0A9E1DCF-F096-4351-847F-BCA38D5508D2}" destId="{D89E9DE4-C3F4-49EC-ADC6-B8A783CEEE29}" srcOrd="0" destOrd="0" parTransId="{B38A938A-E3FC-4451-BB22-F195E321399D}" sibTransId="{AC4EC633-DD72-411C-BAFA-EC0FFAD40952}"/>
    <dgm:cxn modelId="{C97E1688-90AA-4374-A56C-103733AA6773}" type="presOf" srcId="{AC4EC633-DD72-411C-BAFA-EC0FFAD40952}" destId="{FABACB5A-ED99-438B-A8AD-00F6FE62DF58}" srcOrd="0" destOrd="0" presId="urn:microsoft.com/office/officeart/2005/8/layout/radial6"/>
    <dgm:cxn modelId="{76F896AA-C416-4B21-AD4A-34CA1E46A8EC}" type="presOf" srcId="{2DAFB58C-0F0B-4406-9D01-2660327E3C1C}" destId="{D089E173-4EFE-451F-8D1E-96320B9A6ECC}" srcOrd="0" destOrd="0" presId="urn:microsoft.com/office/officeart/2005/8/layout/radial6"/>
    <dgm:cxn modelId="{FDF3F8E9-5CB8-4F73-A634-222FDBAA330B}" type="presOf" srcId="{AAC4719F-0EC8-45A2-8212-65914BA64A4C}" destId="{5DAF659E-84ED-42BF-B269-30893AEDD877}" srcOrd="0" destOrd="0" presId="urn:microsoft.com/office/officeart/2005/8/layout/radial6"/>
    <dgm:cxn modelId="{A39A7C84-4A3A-4941-9750-75DD00676C6C}" srcId="{0A9E1DCF-F096-4351-847F-BCA38D5508D2}" destId="{AAC4719F-0EC8-45A2-8212-65914BA64A4C}" srcOrd="2" destOrd="0" parTransId="{FD211F79-F73C-484A-81A5-610A558E0B50}" sibTransId="{F0AA8CE0-82D1-4801-895D-D39B8983C169}"/>
    <dgm:cxn modelId="{8F398C17-E27A-42A0-B461-C85BEA4971DC}" type="presOf" srcId="{28553DD6-CA4D-4F59-8E27-D4F3BA4F917B}" destId="{B2015F2C-ABCA-496F-BC4A-59F8A7945295}" srcOrd="0" destOrd="0" presId="urn:microsoft.com/office/officeart/2005/8/layout/radial6"/>
    <dgm:cxn modelId="{00D523C1-70AC-4B83-B694-D481EFE52288}" type="presParOf" srcId="{CD211EA4-29E0-47FB-914B-3D0AF62C5CBE}" destId="{1F05DECD-2984-4949-9A7E-91B6863F2E2C}" srcOrd="0" destOrd="0" presId="urn:microsoft.com/office/officeart/2005/8/layout/radial6"/>
    <dgm:cxn modelId="{FA7145E0-3666-43E7-BDE2-0D2F814DB2B6}" type="presParOf" srcId="{CD211EA4-29E0-47FB-914B-3D0AF62C5CBE}" destId="{92CEE466-8647-457C-993C-E01D41E1CE33}" srcOrd="1" destOrd="0" presId="urn:microsoft.com/office/officeart/2005/8/layout/radial6"/>
    <dgm:cxn modelId="{EEC9CD54-8CD2-4051-BEF9-4C58E1CF31A9}" type="presParOf" srcId="{CD211EA4-29E0-47FB-914B-3D0AF62C5CBE}" destId="{B7F8CDF3-28E1-4E9C-BE22-FE5783B4CA71}" srcOrd="2" destOrd="0" presId="urn:microsoft.com/office/officeart/2005/8/layout/radial6"/>
    <dgm:cxn modelId="{933E8F46-F5A6-41D8-80B8-15329F0FD498}" type="presParOf" srcId="{CD211EA4-29E0-47FB-914B-3D0AF62C5CBE}" destId="{FABACB5A-ED99-438B-A8AD-00F6FE62DF58}" srcOrd="3" destOrd="0" presId="urn:microsoft.com/office/officeart/2005/8/layout/radial6"/>
    <dgm:cxn modelId="{A6BBCBD4-FD57-4E69-93C5-E8EF0DEC9134}" type="presParOf" srcId="{CD211EA4-29E0-47FB-914B-3D0AF62C5CBE}" destId="{D089E173-4EFE-451F-8D1E-96320B9A6ECC}" srcOrd="4" destOrd="0" presId="urn:microsoft.com/office/officeart/2005/8/layout/radial6"/>
    <dgm:cxn modelId="{78EF403E-4F0D-4DC1-B3C6-2880248F1F87}" type="presParOf" srcId="{CD211EA4-29E0-47FB-914B-3D0AF62C5CBE}" destId="{9414733F-550B-4BED-ABE4-A23C4C791D84}" srcOrd="5" destOrd="0" presId="urn:microsoft.com/office/officeart/2005/8/layout/radial6"/>
    <dgm:cxn modelId="{813086A9-4A2A-408C-8EDC-4DB90804BB12}" type="presParOf" srcId="{CD211EA4-29E0-47FB-914B-3D0AF62C5CBE}" destId="{6C68BDD7-B251-4C81-ADAC-327389E1585F}" srcOrd="6" destOrd="0" presId="urn:microsoft.com/office/officeart/2005/8/layout/radial6"/>
    <dgm:cxn modelId="{85889670-67F9-4DD7-B11C-0B436FD9E6B3}" type="presParOf" srcId="{CD211EA4-29E0-47FB-914B-3D0AF62C5CBE}" destId="{5DAF659E-84ED-42BF-B269-30893AEDD877}" srcOrd="7" destOrd="0" presId="urn:microsoft.com/office/officeart/2005/8/layout/radial6"/>
    <dgm:cxn modelId="{891FF663-06FB-4DBD-93B2-AA084D3FEDE1}" type="presParOf" srcId="{CD211EA4-29E0-47FB-914B-3D0AF62C5CBE}" destId="{F2E2CB25-C0F2-4819-BB1D-C19AC1A7A40E}" srcOrd="8" destOrd="0" presId="urn:microsoft.com/office/officeart/2005/8/layout/radial6"/>
    <dgm:cxn modelId="{814B1ED6-C9E8-4380-8CEC-EA7B0BFD71AE}" type="presParOf" srcId="{CD211EA4-29E0-47FB-914B-3D0AF62C5CBE}" destId="{621CF4B4-CCA2-4A47-A027-5D0E49F665A2}" srcOrd="9" destOrd="0" presId="urn:microsoft.com/office/officeart/2005/8/layout/radial6"/>
    <dgm:cxn modelId="{B07A246A-D72F-4B0E-8088-02E4029094FF}" type="presParOf" srcId="{CD211EA4-29E0-47FB-914B-3D0AF62C5CBE}" destId="{B2015F2C-ABCA-496F-BC4A-59F8A7945295}" srcOrd="10" destOrd="0" presId="urn:microsoft.com/office/officeart/2005/8/layout/radial6"/>
    <dgm:cxn modelId="{7D3FB9A3-EB2C-4F1A-853F-5D8E1C5C2647}" type="presParOf" srcId="{CD211EA4-29E0-47FB-914B-3D0AF62C5CBE}" destId="{7EDA5F98-BF73-4D89-86AB-3F1AE9857AEE}" srcOrd="11" destOrd="0" presId="urn:microsoft.com/office/officeart/2005/8/layout/radial6"/>
    <dgm:cxn modelId="{62BAA4CA-4262-41A2-8DF3-883685191DA2}" type="presParOf" srcId="{CD211EA4-29E0-47FB-914B-3D0AF62C5CBE}" destId="{296BA6E0-9059-4D79-AB88-19F17A41094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37CF3-1DA4-464F-8CDD-FA9C3F76E6AF}">
      <dsp:nvSpPr>
        <dsp:cNvPr id="0" name=""/>
        <dsp:cNvSpPr/>
      </dsp:nvSpPr>
      <dsp:spPr>
        <a:xfrm rot="5400000">
          <a:off x="4502019" y="-2404304"/>
          <a:ext cx="1192266" cy="610625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200" kern="1200" dirty="0"/>
            <a:t> 10 Point Plan on Procurement, 1995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200" kern="1200" dirty="0"/>
            <a:t> Green Paper on procurement reform, 1997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200" kern="1200" dirty="0"/>
            <a:t>Preferential Procurement Policy Framework Act and Regulations, 2000/2001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200" kern="1200" dirty="0"/>
            <a:t>Western Cape Preferential Procurement Policy</a:t>
          </a:r>
        </a:p>
      </dsp:txBody>
      <dsp:txXfrm rot="-5400000">
        <a:off x="2045024" y="110893"/>
        <a:ext cx="6048055" cy="1075862"/>
      </dsp:txXfrm>
    </dsp:sp>
    <dsp:sp modelId="{6D303D54-80B4-4685-BBE5-68E243EBA76C}">
      <dsp:nvSpPr>
        <dsp:cNvPr id="0" name=""/>
        <dsp:cNvSpPr/>
      </dsp:nvSpPr>
      <dsp:spPr>
        <a:xfrm>
          <a:off x="71992" y="1721"/>
          <a:ext cx="1973031" cy="12942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kern="1200" dirty="0"/>
            <a:t>Wave 1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kern="1200" dirty="0"/>
            <a:t>1995-2002</a:t>
          </a:r>
        </a:p>
      </dsp:txBody>
      <dsp:txXfrm>
        <a:off x="135170" y="64899"/>
        <a:ext cx="1846675" cy="1167849"/>
      </dsp:txXfrm>
    </dsp:sp>
    <dsp:sp modelId="{559A00FE-FFD5-4978-B95B-B150CBDC362F}">
      <dsp:nvSpPr>
        <dsp:cNvPr id="0" name=""/>
        <dsp:cNvSpPr/>
      </dsp:nvSpPr>
      <dsp:spPr>
        <a:xfrm rot="5400000">
          <a:off x="4370153" y="-995153"/>
          <a:ext cx="1456020" cy="62215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200" kern="1200"/>
            <a:t>BBBEE Act, 2003</a:t>
          </a:r>
          <a:endParaRPr lang="en-Z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200" b="0" kern="1200" dirty="0"/>
            <a:t>NTR’s 2003 and 2005</a:t>
          </a:r>
          <a:endParaRPr lang="en-Z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200" kern="1200" dirty="0"/>
            <a:t>Various SCM practice notes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200" kern="1200" dirty="0"/>
            <a:t>BBBEE codes in 2007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200" kern="1200" dirty="0"/>
            <a:t>CIDB policies and practice notes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12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200" b="1" kern="1200" dirty="0"/>
            <a:t>SCM DURING THIS PERIOD DETERIORATED</a:t>
          </a:r>
        </a:p>
      </dsp:txBody>
      <dsp:txXfrm rot="-5400000">
        <a:off x="1987400" y="1458677"/>
        <a:ext cx="6150451" cy="1313866"/>
      </dsp:txXfrm>
    </dsp:sp>
    <dsp:sp modelId="{59D3B912-4137-4A3F-B99D-9904D1FC3C9B}">
      <dsp:nvSpPr>
        <dsp:cNvPr id="0" name=""/>
        <dsp:cNvSpPr/>
      </dsp:nvSpPr>
      <dsp:spPr>
        <a:xfrm>
          <a:off x="71992" y="1370443"/>
          <a:ext cx="1915406" cy="14903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kern="1200" dirty="0"/>
            <a:t>Wave 2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kern="1200" dirty="0"/>
            <a:t>2003-2010</a:t>
          </a:r>
        </a:p>
      </dsp:txBody>
      <dsp:txXfrm>
        <a:off x="144744" y="1443195"/>
        <a:ext cx="1769902" cy="1344829"/>
      </dsp:txXfrm>
    </dsp:sp>
    <dsp:sp modelId="{5DF97D99-6753-466C-AA8C-7D345FAAB0AB}">
      <dsp:nvSpPr>
        <dsp:cNvPr id="0" name=""/>
        <dsp:cNvSpPr/>
      </dsp:nvSpPr>
      <dsp:spPr>
        <a:xfrm rot="5400000">
          <a:off x="4005508" y="907481"/>
          <a:ext cx="2175553" cy="62311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200" b="0" kern="1200" dirty="0"/>
            <a:t>New Preferential Procurement Regulations, 2011</a:t>
          </a:r>
          <a:endParaRPr lang="en-Z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2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Local Procurement Accord, 2011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2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Local Content instruction notes, 2011 onwards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2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SCM Instruction Notes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2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Amended BBBEE codes, 2013/15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2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Establishment of Office of the Chief Procurement Officer, 2013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2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SCM capacity building initiatives by NT, 2014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2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E-portal for procurement , 2015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2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Central Supplier Database, 2015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2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Draft Preferential Procurement Regulations, 2015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2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Envisaged Public Procurement Bill 2016/17</a:t>
          </a:r>
        </a:p>
      </dsp:txBody>
      <dsp:txXfrm rot="-5400000">
        <a:off x="1977696" y="3041495"/>
        <a:ext cx="6124975" cy="1963149"/>
      </dsp:txXfrm>
    </dsp:sp>
    <dsp:sp modelId="{B4EB551F-0366-4A28-A4F9-4766D4B9D90A}">
      <dsp:nvSpPr>
        <dsp:cNvPr id="0" name=""/>
        <dsp:cNvSpPr/>
      </dsp:nvSpPr>
      <dsp:spPr>
        <a:xfrm>
          <a:off x="71992" y="2944180"/>
          <a:ext cx="1905703" cy="21577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kern="1200" dirty="0"/>
            <a:t>Wave 3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kern="1200" dirty="0"/>
            <a:t>2011 and 2017</a:t>
          </a:r>
        </a:p>
      </dsp:txBody>
      <dsp:txXfrm>
        <a:off x="165021" y="3037209"/>
        <a:ext cx="1719645" cy="19717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BA6E0-9059-4D79-AB88-19F17A41094E}">
      <dsp:nvSpPr>
        <dsp:cNvPr id="0" name=""/>
        <dsp:cNvSpPr/>
      </dsp:nvSpPr>
      <dsp:spPr>
        <a:xfrm>
          <a:off x="1530730" y="430787"/>
          <a:ext cx="3272189" cy="3272189"/>
        </a:xfrm>
        <a:prstGeom prst="blockArc">
          <a:avLst>
            <a:gd name="adj1" fmla="val 10615363"/>
            <a:gd name="adj2" fmla="val 17139800"/>
            <a:gd name="adj3" fmla="val 4641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-52400" extrusionH="1810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621CF4B4-CCA2-4A47-A027-5D0E49F665A2}">
      <dsp:nvSpPr>
        <dsp:cNvPr id="0" name=""/>
        <dsp:cNvSpPr/>
      </dsp:nvSpPr>
      <dsp:spPr>
        <a:xfrm>
          <a:off x="1533028" y="521131"/>
          <a:ext cx="3272189" cy="3272189"/>
        </a:xfrm>
        <a:prstGeom prst="blockArc">
          <a:avLst>
            <a:gd name="adj1" fmla="val 4754256"/>
            <a:gd name="adj2" fmla="val 10809791"/>
            <a:gd name="adj3" fmla="val 4641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-52400" extrusionH="1810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6C68BDD7-B251-4C81-ADAC-327389E1585F}">
      <dsp:nvSpPr>
        <dsp:cNvPr id="0" name=""/>
        <dsp:cNvSpPr/>
      </dsp:nvSpPr>
      <dsp:spPr>
        <a:xfrm>
          <a:off x="2087682" y="479440"/>
          <a:ext cx="3272189" cy="3272189"/>
        </a:xfrm>
        <a:prstGeom prst="blockArc">
          <a:avLst>
            <a:gd name="adj1" fmla="val 21245179"/>
            <a:gd name="adj2" fmla="val 5671300"/>
            <a:gd name="adj3" fmla="val 4641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-52400" extrusionH="1810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FABACB5A-ED99-438B-A8AD-00F6FE62DF58}">
      <dsp:nvSpPr>
        <dsp:cNvPr id="0" name=""/>
        <dsp:cNvSpPr/>
      </dsp:nvSpPr>
      <dsp:spPr>
        <a:xfrm>
          <a:off x="1956653" y="490124"/>
          <a:ext cx="3272189" cy="3272189"/>
        </a:xfrm>
        <a:prstGeom prst="blockArc">
          <a:avLst>
            <a:gd name="adj1" fmla="val 16211934"/>
            <a:gd name="adj2" fmla="val 21262194"/>
            <a:gd name="adj3" fmla="val 4641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-52400" extrusionH="1810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1F05DECD-2984-4949-9A7E-91B6863F2E2C}">
      <dsp:nvSpPr>
        <dsp:cNvPr id="0" name=""/>
        <dsp:cNvSpPr/>
      </dsp:nvSpPr>
      <dsp:spPr>
        <a:xfrm>
          <a:off x="2403700" y="1237208"/>
          <a:ext cx="2010425" cy="1780078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3810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b="1" kern="1200" dirty="0">
              <a:solidFill>
                <a:schemeClr val="tx2"/>
              </a:solidFill>
              <a:latin typeface="Century Gothic" panose="020B0502020202020204" pitchFamily="34" charset="0"/>
            </a:rPr>
            <a:t>FAIRNESS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b="1" kern="1200" dirty="0">
              <a:solidFill>
                <a:schemeClr val="tx2"/>
              </a:solidFill>
              <a:latin typeface="Century Gothic" panose="020B0502020202020204" pitchFamily="34" charset="0"/>
            </a:rPr>
            <a:t>EQUITY TRANSPARENCY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b="1" kern="1200" dirty="0">
              <a:solidFill>
                <a:schemeClr val="tx2"/>
              </a:solidFill>
              <a:latin typeface="Century Gothic" panose="020B0502020202020204" pitchFamily="34" charset="0"/>
            </a:rPr>
            <a:t>COMPETITIVENESS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b="1" kern="1200" dirty="0">
              <a:solidFill>
                <a:schemeClr val="tx2"/>
              </a:solidFill>
              <a:latin typeface="Century Gothic" panose="020B0502020202020204" pitchFamily="34" charset="0"/>
            </a:rPr>
            <a:t>COST EFFECTIVENESS</a:t>
          </a:r>
        </a:p>
      </dsp:txBody>
      <dsp:txXfrm>
        <a:off x="2698120" y="1497894"/>
        <a:ext cx="1421585" cy="1258706"/>
      </dsp:txXfrm>
    </dsp:sp>
    <dsp:sp modelId="{92CEE466-8647-457C-993C-E01D41E1CE33}">
      <dsp:nvSpPr>
        <dsp:cNvPr id="0" name=""/>
        <dsp:cNvSpPr/>
      </dsp:nvSpPr>
      <dsp:spPr>
        <a:xfrm>
          <a:off x="2925717" y="848"/>
          <a:ext cx="1345156" cy="1054495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3810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00" b="1" kern="1200" dirty="0">
              <a:solidFill>
                <a:schemeClr val="tx2"/>
              </a:solidFill>
              <a:latin typeface="Century Gothic" panose="020B0502020202020204" pitchFamily="34" charset="0"/>
            </a:rPr>
            <a:t>SYSTEMS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00" b="1" kern="1200" dirty="0">
              <a:solidFill>
                <a:schemeClr val="tx2"/>
              </a:solidFill>
              <a:latin typeface="Century Gothic" panose="020B0502020202020204" pitchFamily="34" charset="0"/>
            </a:rPr>
            <a:t>INTERNAL CONTROL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00" b="1" kern="1200" dirty="0">
              <a:solidFill>
                <a:schemeClr val="tx2"/>
              </a:solidFill>
              <a:latin typeface="Century Gothic" panose="020B0502020202020204" pitchFamily="34" charset="0"/>
            </a:rPr>
            <a:t>RISK MANAGEMENT</a:t>
          </a:r>
        </a:p>
      </dsp:txBody>
      <dsp:txXfrm>
        <a:off x="3122711" y="155275"/>
        <a:ext cx="951168" cy="745641"/>
      </dsp:txXfrm>
    </dsp:sp>
    <dsp:sp modelId="{D089E173-4EFE-451F-8D1E-96320B9A6ECC}">
      <dsp:nvSpPr>
        <dsp:cNvPr id="0" name=""/>
        <dsp:cNvSpPr/>
      </dsp:nvSpPr>
      <dsp:spPr>
        <a:xfrm>
          <a:off x="4395067" y="1442185"/>
          <a:ext cx="1576207" cy="1054495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3810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00" b="1" kern="1200" dirty="0">
              <a:solidFill>
                <a:schemeClr val="tx2"/>
              </a:solidFill>
              <a:latin typeface="Century Gothic" panose="020B0502020202020204" pitchFamily="34" charset="0"/>
            </a:rPr>
            <a:t> SYSTEMS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00" b="1" kern="1200" dirty="0">
              <a:solidFill>
                <a:schemeClr val="tx2"/>
              </a:solidFill>
              <a:latin typeface="Century Gothic" panose="020B0502020202020204" pitchFamily="34" charset="0"/>
            </a:rPr>
            <a:t>INTERNAL CONTROL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00" b="1" kern="1200" dirty="0">
              <a:solidFill>
                <a:schemeClr val="tx2"/>
              </a:solidFill>
              <a:latin typeface="Century Gothic" panose="020B0502020202020204" pitchFamily="34" charset="0"/>
            </a:rPr>
            <a:t>RISK MANAGEMENT</a:t>
          </a:r>
        </a:p>
      </dsp:txBody>
      <dsp:txXfrm>
        <a:off x="4625897" y="1596612"/>
        <a:ext cx="1114547" cy="745641"/>
      </dsp:txXfrm>
    </dsp:sp>
    <dsp:sp modelId="{5DAF659E-84ED-42BF-B269-30893AEDD877}">
      <dsp:nvSpPr>
        <dsp:cNvPr id="0" name=""/>
        <dsp:cNvSpPr/>
      </dsp:nvSpPr>
      <dsp:spPr>
        <a:xfrm>
          <a:off x="2786707" y="3199999"/>
          <a:ext cx="1361691" cy="1054495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3810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00" b="1" kern="1200" dirty="0">
              <a:solidFill>
                <a:schemeClr val="tx2"/>
              </a:solidFill>
              <a:latin typeface="Century Gothic" pitchFamily="34" charset="0"/>
              <a:cs typeface="Arial" pitchFamily="34" charset="0"/>
            </a:rPr>
            <a:t>SYSTEMS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00" b="1" kern="1200" dirty="0">
              <a:solidFill>
                <a:schemeClr val="tx2"/>
              </a:solidFill>
              <a:latin typeface="Century Gothic" pitchFamily="34" charset="0"/>
              <a:cs typeface="Arial" pitchFamily="34" charset="0"/>
            </a:rPr>
            <a:t>INTERNAL CONTROL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00" b="1" kern="1200" dirty="0">
              <a:solidFill>
                <a:schemeClr val="tx2"/>
              </a:solidFill>
              <a:latin typeface="Century Gothic" pitchFamily="34" charset="0"/>
              <a:cs typeface="Arial" pitchFamily="34" charset="0"/>
            </a:rPr>
            <a:t>RISK MANAGEMENT </a:t>
          </a:r>
        </a:p>
      </dsp:txBody>
      <dsp:txXfrm>
        <a:off x="2986122" y="3354426"/>
        <a:ext cx="962861" cy="745641"/>
      </dsp:txXfrm>
    </dsp:sp>
    <dsp:sp modelId="{B2015F2C-ABCA-496F-BC4A-59F8A7945295}">
      <dsp:nvSpPr>
        <dsp:cNvPr id="0" name=""/>
        <dsp:cNvSpPr/>
      </dsp:nvSpPr>
      <dsp:spPr>
        <a:xfrm>
          <a:off x="783083" y="1656987"/>
          <a:ext cx="1575827" cy="991373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3810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00" b="1" kern="1200" dirty="0">
              <a:solidFill>
                <a:schemeClr val="tx2"/>
              </a:solidFill>
              <a:latin typeface="Century Gothic" panose="020B0502020202020204" pitchFamily="34" charset="0"/>
            </a:rPr>
            <a:t>SYSTEMS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00" b="1" kern="1200" dirty="0">
              <a:solidFill>
                <a:schemeClr val="tx2"/>
              </a:solidFill>
              <a:latin typeface="Century Gothic" panose="020B0502020202020204" pitchFamily="34" charset="0"/>
            </a:rPr>
            <a:t>INTERNAL CONTROL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00" b="1" kern="1200" dirty="0">
              <a:solidFill>
                <a:schemeClr val="tx2"/>
              </a:solidFill>
              <a:latin typeface="Century Gothic" panose="020B0502020202020204" pitchFamily="34" charset="0"/>
            </a:rPr>
            <a:t>RISK MANAGEMENT</a:t>
          </a:r>
        </a:p>
      </dsp:txBody>
      <dsp:txXfrm>
        <a:off x="1013858" y="1802170"/>
        <a:ext cx="1114277" cy="701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92600" cy="33972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11111" y="0"/>
            <a:ext cx="4292600" cy="33972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65562D26-EFC8-4B7A-87B7-7F3C6F398AB1}" type="datetimeFigureOut">
              <a:rPr lang="en-ZA" smtClean="0"/>
              <a:t>2017/06/05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53595"/>
            <a:ext cx="4292600" cy="33972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11111" y="6453595"/>
            <a:ext cx="4292600" cy="33972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3525FD46-04DC-4A3B-89EB-A0E83AC3613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15653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293372" cy="33994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10316" y="1"/>
            <a:ext cx="4293372" cy="33994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174EEFE1-D759-4182-AA50-BD4F8D76A05C}" type="datetimeFigureOut">
              <a:rPr lang="en-ZA" smtClean="0"/>
              <a:t>2017/06/05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0600" y="3227822"/>
            <a:ext cx="7924800" cy="3057308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6453473"/>
            <a:ext cx="4293372" cy="33994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10316" y="6453473"/>
            <a:ext cx="4293372" cy="33994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05686709-EFC5-443B-995C-5B2C900BE73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17223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Commenced in 2012</a:t>
            </a:r>
          </a:p>
          <a:p>
            <a:r>
              <a:rPr lang="en-ZA" dirty="0"/>
              <a:t>First published</a:t>
            </a:r>
            <a:r>
              <a:rPr lang="en-ZA" baseline="0" dirty="0"/>
              <a:t> in 2013</a:t>
            </a:r>
          </a:p>
          <a:p>
            <a:r>
              <a:rPr lang="en-ZA" baseline="0" dirty="0"/>
              <a:t>At the time and still is the only one of its kind published by any administration in South Africa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E2897E-B052-44CE-92A6-D4B2AB10F3F6}" type="slidenum">
              <a:rPr kumimoji="0" lang="en-ZA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Z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7832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Commenced in 2012</a:t>
            </a:r>
          </a:p>
          <a:p>
            <a:r>
              <a:rPr lang="en-ZA" dirty="0"/>
              <a:t>First published</a:t>
            </a:r>
            <a:r>
              <a:rPr lang="en-ZA" baseline="0" dirty="0"/>
              <a:t> in 2013</a:t>
            </a:r>
          </a:p>
          <a:p>
            <a:r>
              <a:rPr lang="en-ZA" baseline="0" dirty="0"/>
              <a:t>At the time and still is the only one of its kind published by any administration in South Africa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E2897E-B052-44CE-92A6-D4B2AB10F3F6}" type="slidenum">
              <a:rPr kumimoji="0" lang="en-ZA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Z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5765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Commenced in 2012</a:t>
            </a:r>
          </a:p>
          <a:p>
            <a:r>
              <a:rPr lang="en-ZA" dirty="0"/>
              <a:t>First published</a:t>
            </a:r>
            <a:r>
              <a:rPr lang="en-ZA" baseline="0" dirty="0"/>
              <a:t> in 2013</a:t>
            </a:r>
          </a:p>
          <a:p>
            <a:r>
              <a:rPr lang="en-ZA" baseline="0" dirty="0"/>
              <a:t>At the time and still is the only one of its kind published by any administration in South Africa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E2897E-B052-44CE-92A6-D4B2AB10F3F6}" type="slidenum">
              <a:rPr kumimoji="0" lang="en-ZA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Z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8473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/>
              <a:t>Bele in Onderwys</a:t>
            </a:r>
          </a:p>
          <a:p>
            <a:r>
              <a:rPr lang="en-ZA" altLang="en-US"/>
              <a:t>Gesondheid</a:t>
            </a:r>
          </a:p>
          <a:p>
            <a:r>
              <a:rPr lang="en-ZA" altLang="en-US"/>
              <a:t>DEA &amp; Dp</a:t>
            </a:r>
          </a:p>
          <a:p>
            <a:r>
              <a:rPr lang="en-ZA" altLang="en-US"/>
              <a:t>INFRASTRUKTUUR</a:t>
            </a:r>
          </a:p>
          <a:p>
            <a:r>
              <a:rPr lang="en-ZA" altLang="en-US"/>
              <a:t>Sport &amp; kultuur</a:t>
            </a:r>
          </a:p>
          <a:p>
            <a:r>
              <a:rPr lang="en-ZA" altLang="en-US"/>
              <a:t>Veiligheid</a:t>
            </a:r>
          </a:p>
          <a:p>
            <a:r>
              <a:rPr lang="en-ZA" altLang="en-US"/>
              <a:t>Behuising</a:t>
            </a:r>
          </a:p>
          <a:p>
            <a:r>
              <a:rPr lang="en-ZA" altLang="en-US"/>
              <a:t>LED</a:t>
            </a:r>
          </a:p>
          <a:p>
            <a:r>
              <a:rPr lang="en-ZA" altLang="en-US"/>
              <a:t>Sosiaal Maatskaplik</a:t>
            </a:r>
          </a:p>
          <a:p>
            <a:r>
              <a:rPr lang="en-ZA" altLang="en-US"/>
              <a:t>Landbou</a:t>
            </a:r>
          </a:p>
          <a:p>
            <a:endParaRPr lang="en-Z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1663AE-6AF8-4954-AD14-AA0C2F21BA1F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96368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Commenced in 2012</a:t>
            </a:r>
          </a:p>
          <a:p>
            <a:r>
              <a:rPr lang="en-ZA" dirty="0"/>
              <a:t>First published</a:t>
            </a:r>
            <a:r>
              <a:rPr lang="en-ZA" baseline="0" dirty="0"/>
              <a:t> in 2013</a:t>
            </a:r>
          </a:p>
          <a:p>
            <a:r>
              <a:rPr lang="en-ZA" baseline="0" dirty="0"/>
              <a:t>At the time and still is the only one of its kind published by any administration in South Africa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E2897E-B052-44CE-92A6-D4B2AB10F3F6}" type="slidenum">
              <a:rPr kumimoji="0" lang="en-ZA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Z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7151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Commenced in 2012</a:t>
            </a:r>
          </a:p>
          <a:p>
            <a:r>
              <a:rPr lang="en-ZA" dirty="0"/>
              <a:t>First published</a:t>
            </a:r>
            <a:r>
              <a:rPr lang="en-ZA" baseline="0" dirty="0"/>
              <a:t> in 2013</a:t>
            </a:r>
          </a:p>
          <a:p>
            <a:r>
              <a:rPr lang="en-ZA" baseline="0" dirty="0"/>
              <a:t>At the time and still is the only one of its kind published by any administration in South Africa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E2897E-B052-44CE-92A6-D4B2AB10F3F6}" type="slidenum">
              <a:rPr kumimoji="0" lang="en-ZA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Z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996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Commenced in 2012</a:t>
            </a:r>
          </a:p>
          <a:p>
            <a:r>
              <a:rPr lang="en-ZA" dirty="0"/>
              <a:t>First published</a:t>
            </a:r>
            <a:r>
              <a:rPr lang="en-ZA" baseline="0" dirty="0"/>
              <a:t> in 2013</a:t>
            </a:r>
          </a:p>
          <a:p>
            <a:r>
              <a:rPr lang="en-ZA" baseline="0" dirty="0"/>
              <a:t>At the time and still is the only one of its kind published by any administration in South Africa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E2897E-B052-44CE-92A6-D4B2AB10F3F6}" type="slidenum">
              <a:rPr kumimoji="0" lang="en-ZA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Z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0519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This diagram represent</a:t>
            </a:r>
            <a:r>
              <a:rPr lang="en-ZA" baseline="0" dirty="0"/>
              <a:t> the current legislation framework that allows municipalities to institute the alignment between IDP, LED and SCM. 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97E-B052-44CE-92A6-D4B2AB10F3F6}" type="slidenum">
              <a:rPr lang="en-ZA" smtClean="0"/>
              <a:t>21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63976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10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5.xml"/><Relationship Id="rId2" Type="http://schemas.openxmlformats.org/officeDocument/2006/relationships/tags" Target="../tags/tag1992.xml"/><Relationship Id="rId1" Type="http://schemas.openxmlformats.org/officeDocument/2006/relationships/tags" Target="../tags/tag1991.xml"/></Relationships>
</file>

<file path=ppt/slideLayouts/_rels/slideLayout10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5.xml"/><Relationship Id="rId2" Type="http://schemas.openxmlformats.org/officeDocument/2006/relationships/tags" Target="../tags/tag1994.xml"/><Relationship Id="rId1" Type="http://schemas.openxmlformats.org/officeDocument/2006/relationships/tags" Target="../tags/tag1993.xml"/></Relationships>
</file>

<file path=ppt/slideLayouts/_rels/slideLayout10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5.xml"/><Relationship Id="rId2" Type="http://schemas.openxmlformats.org/officeDocument/2006/relationships/tags" Target="../tags/tag1996.xml"/><Relationship Id="rId1" Type="http://schemas.openxmlformats.org/officeDocument/2006/relationships/tags" Target="../tags/tag1995.xml"/></Relationships>
</file>

<file path=ppt/slideLayouts/_rels/slideLayout10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5.xml"/><Relationship Id="rId2" Type="http://schemas.openxmlformats.org/officeDocument/2006/relationships/tags" Target="../tags/tag1998.xml"/><Relationship Id="rId1" Type="http://schemas.openxmlformats.org/officeDocument/2006/relationships/tags" Target="../tags/tag1997.xml"/></Relationships>
</file>

<file path=ppt/slideLayouts/_rels/slideLayout10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5.xml"/><Relationship Id="rId2" Type="http://schemas.openxmlformats.org/officeDocument/2006/relationships/tags" Target="../tags/tag2000.xml"/><Relationship Id="rId1" Type="http://schemas.openxmlformats.org/officeDocument/2006/relationships/tags" Target="../tags/tag1999.xml"/></Relationships>
</file>

<file path=ppt/slideLayouts/_rels/slideLayout10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5.xml"/></Relationships>
</file>

<file path=ppt/slideLayouts/_rels/slideLayout10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5.xml"/><Relationship Id="rId2" Type="http://schemas.openxmlformats.org/officeDocument/2006/relationships/tags" Target="../tags/tag2002.xml"/><Relationship Id="rId1" Type="http://schemas.openxmlformats.org/officeDocument/2006/relationships/tags" Target="../tags/tag2001.xml"/></Relationships>
</file>

<file path=ppt/slideLayouts/_rels/slideLayout10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5.xml"/><Relationship Id="rId2" Type="http://schemas.openxmlformats.org/officeDocument/2006/relationships/tags" Target="../tags/tag2004.xml"/><Relationship Id="rId1" Type="http://schemas.openxmlformats.org/officeDocument/2006/relationships/tags" Target="../tags/tag2003.xml"/></Relationships>
</file>

<file path=ppt/slideLayouts/_rels/slideLayout10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5.xml"/><Relationship Id="rId2" Type="http://schemas.openxmlformats.org/officeDocument/2006/relationships/tags" Target="../tags/tag2006.xml"/><Relationship Id="rId1" Type="http://schemas.openxmlformats.org/officeDocument/2006/relationships/tags" Target="../tags/tag2005.xml"/></Relationships>
</file>

<file path=ppt/slideLayouts/_rels/slideLayout10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5.xml"/><Relationship Id="rId2" Type="http://schemas.openxmlformats.org/officeDocument/2006/relationships/tags" Target="../tags/tag2008.xml"/><Relationship Id="rId1" Type="http://schemas.openxmlformats.org/officeDocument/2006/relationships/tags" Target="../tags/tag2007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01.xml"/><Relationship Id="rId1" Type="http://schemas.openxmlformats.org/officeDocument/2006/relationships/tags" Target="../tags/tag200.xml"/></Relationships>
</file>

<file path=ppt/slideLayouts/_rels/slideLayout10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5.xml"/><Relationship Id="rId2" Type="http://schemas.openxmlformats.org/officeDocument/2006/relationships/tags" Target="../tags/tag2010.xml"/><Relationship Id="rId1" Type="http://schemas.openxmlformats.org/officeDocument/2006/relationships/tags" Target="../tags/tag2009.xml"/></Relationships>
</file>

<file path=ppt/slideLayouts/_rels/slideLayout10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5.xml"/><Relationship Id="rId2" Type="http://schemas.openxmlformats.org/officeDocument/2006/relationships/tags" Target="../tags/tag2012.xml"/><Relationship Id="rId1" Type="http://schemas.openxmlformats.org/officeDocument/2006/relationships/tags" Target="../tags/tag2011.xml"/></Relationships>
</file>

<file path=ppt/slideLayouts/_rels/slideLayout10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5.xml"/><Relationship Id="rId2" Type="http://schemas.openxmlformats.org/officeDocument/2006/relationships/tags" Target="../tags/tag2014.xml"/><Relationship Id="rId1" Type="http://schemas.openxmlformats.org/officeDocument/2006/relationships/tags" Target="../tags/tag2013.xml"/></Relationships>
</file>

<file path=ppt/slideLayouts/_rels/slideLayout10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5.xml"/><Relationship Id="rId2" Type="http://schemas.openxmlformats.org/officeDocument/2006/relationships/tags" Target="../tags/tag2016.xml"/><Relationship Id="rId1" Type="http://schemas.openxmlformats.org/officeDocument/2006/relationships/tags" Target="../tags/tag2015.xml"/></Relationships>
</file>

<file path=ppt/slideLayouts/_rels/slideLayout10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45.xml"/><Relationship Id="rId1" Type="http://schemas.openxmlformats.org/officeDocument/2006/relationships/tags" Target="../tags/tag2017.xml"/><Relationship Id="rId4" Type="http://schemas.openxmlformats.org/officeDocument/2006/relationships/image" Target="../media/image12.png"/></Relationships>
</file>

<file path=ppt/slideLayouts/_rels/slideLayout10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5.xml"/></Relationships>
</file>

<file path=ppt/slideLayouts/_rels/slideLayout10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6.xml"/></Relationships>
</file>

<file path=ppt/slideLayouts/_rels/slideLayout10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6.xml"/><Relationship Id="rId2" Type="http://schemas.openxmlformats.org/officeDocument/2006/relationships/tags" Target="../tags/tag2026.xml"/><Relationship Id="rId1" Type="http://schemas.openxmlformats.org/officeDocument/2006/relationships/tags" Target="../tags/tag2025.xml"/></Relationships>
</file>

<file path=ppt/slideLayouts/_rels/slideLayout10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6.xml"/><Relationship Id="rId2" Type="http://schemas.openxmlformats.org/officeDocument/2006/relationships/tags" Target="../tags/tag2028.xml"/><Relationship Id="rId1" Type="http://schemas.openxmlformats.org/officeDocument/2006/relationships/tags" Target="../tags/tag2027.xml"/></Relationships>
</file>

<file path=ppt/slideLayouts/_rels/slideLayout10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6.xml"/><Relationship Id="rId2" Type="http://schemas.openxmlformats.org/officeDocument/2006/relationships/tags" Target="../tags/tag2030.xml"/><Relationship Id="rId1" Type="http://schemas.openxmlformats.org/officeDocument/2006/relationships/tags" Target="../tags/tag2029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03.xml"/><Relationship Id="rId1" Type="http://schemas.openxmlformats.org/officeDocument/2006/relationships/tags" Target="../tags/tag202.xml"/></Relationships>
</file>

<file path=ppt/slideLayouts/_rels/slideLayout10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6.xml"/><Relationship Id="rId2" Type="http://schemas.openxmlformats.org/officeDocument/2006/relationships/tags" Target="../tags/tag2032.xml"/><Relationship Id="rId1" Type="http://schemas.openxmlformats.org/officeDocument/2006/relationships/tags" Target="../tags/tag2031.xml"/></Relationships>
</file>

<file path=ppt/slideLayouts/_rels/slideLayout10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6.xml"/><Relationship Id="rId2" Type="http://schemas.openxmlformats.org/officeDocument/2006/relationships/tags" Target="../tags/tag2034.xml"/><Relationship Id="rId1" Type="http://schemas.openxmlformats.org/officeDocument/2006/relationships/tags" Target="../tags/tag2033.xml"/></Relationships>
</file>

<file path=ppt/slideLayouts/_rels/slideLayout10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6.xml"/><Relationship Id="rId2" Type="http://schemas.openxmlformats.org/officeDocument/2006/relationships/tags" Target="../tags/tag2036.xml"/><Relationship Id="rId1" Type="http://schemas.openxmlformats.org/officeDocument/2006/relationships/tags" Target="../tags/tag2035.xml"/></Relationships>
</file>

<file path=ppt/slideLayouts/_rels/slideLayout10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6.xml"/><Relationship Id="rId2" Type="http://schemas.openxmlformats.org/officeDocument/2006/relationships/tags" Target="../tags/tag2038.xml"/><Relationship Id="rId1" Type="http://schemas.openxmlformats.org/officeDocument/2006/relationships/tags" Target="../tags/tag2037.xml"/></Relationships>
</file>

<file path=ppt/slideLayouts/_rels/slideLayout10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6.xml"/><Relationship Id="rId2" Type="http://schemas.openxmlformats.org/officeDocument/2006/relationships/tags" Target="../tags/tag2040.xml"/><Relationship Id="rId1" Type="http://schemas.openxmlformats.org/officeDocument/2006/relationships/tags" Target="../tags/tag2039.xml"/></Relationships>
</file>

<file path=ppt/slideLayouts/_rels/slideLayout10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6.xml"/><Relationship Id="rId2" Type="http://schemas.openxmlformats.org/officeDocument/2006/relationships/tags" Target="../tags/tag2042.xml"/><Relationship Id="rId1" Type="http://schemas.openxmlformats.org/officeDocument/2006/relationships/tags" Target="../tags/tag2041.xml"/></Relationships>
</file>

<file path=ppt/slideLayouts/_rels/slideLayout10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6.xml"/><Relationship Id="rId2" Type="http://schemas.openxmlformats.org/officeDocument/2006/relationships/tags" Target="../tags/tag2044.xml"/><Relationship Id="rId1" Type="http://schemas.openxmlformats.org/officeDocument/2006/relationships/tags" Target="../tags/tag2043.xml"/></Relationships>
</file>

<file path=ppt/slideLayouts/_rels/slideLayout10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6.xml"/><Relationship Id="rId2" Type="http://schemas.openxmlformats.org/officeDocument/2006/relationships/tags" Target="../tags/tag2046.xml"/><Relationship Id="rId1" Type="http://schemas.openxmlformats.org/officeDocument/2006/relationships/tags" Target="../tags/tag2045.xml"/></Relationships>
</file>

<file path=ppt/slideLayouts/_rels/slideLayout10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6.xml"/><Relationship Id="rId2" Type="http://schemas.openxmlformats.org/officeDocument/2006/relationships/tags" Target="../tags/tag2048.xml"/><Relationship Id="rId1" Type="http://schemas.openxmlformats.org/officeDocument/2006/relationships/tags" Target="../tags/tag2047.xml"/></Relationships>
</file>

<file path=ppt/slideLayouts/_rels/slideLayout10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6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05.xml"/><Relationship Id="rId1" Type="http://schemas.openxmlformats.org/officeDocument/2006/relationships/tags" Target="../tags/tag204.xml"/></Relationships>
</file>

<file path=ppt/slideLayouts/_rels/slideLayout10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6.xml"/><Relationship Id="rId2" Type="http://schemas.openxmlformats.org/officeDocument/2006/relationships/tags" Target="../tags/tag2050.xml"/><Relationship Id="rId1" Type="http://schemas.openxmlformats.org/officeDocument/2006/relationships/tags" Target="../tags/tag2049.xml"/></Relationships>
</file>

<file path=ppt/slideLayouts/_rels/slideLayout10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6.xml"/><Relationship Id="rId2" Type="http://schemas.openxmlformats.org/officeDocument/2006/relationships/tags" Target="../tags/tag2052.xml"/><Relationship Id="rId1" Type="http://schemas.openxmlformats.org/officeDocument/2006/relationships/tags" Target="../tags/tag2051.xml"/></Relationships>
</file>

<file path=ppt/slideLayouts/_rels/slideLayout10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6.xml"/><Relationship Id="rId2" Type="http://schemas.openxmlformats.org/officeDocument/2006/relationships/tags" Target="../tags/tag2054.xml"/><Relationship Id="rId1" Type="http://schemas.openxmlformats.org/officeDocument/2006/relationships/tags" Target="../tags/tag2053.xml"/></Relationships>
</file>

<file path=ppt/slideLayouts/_rels/slideLayout10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6.xml"/><Relationship Id="rId2" Type="http://schemas.openxmlformats.org/officeDocument/2006/relationships/tags" Target="../tags/tag2056.xml"/><Relationship Id="rId1" Type="http://schemas.openxmlformats.org/officeDocument/2006/relationships/tags" Target="../tags/tag2055.xml"/></Relationships>
</file>

<file path=ppt/slideLayouts/_rels/slideLayout10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6.xml"/><Relationship Id="rId2" Type="http://schemas.openxmlformats.org/officeDocument/2006/relationships/tags" Target="../tags/tag2058.xml"/><Relationship Id="rId1" Type="http://schemas.openxmlformats.org/officeDocument/2006/relationships/tags" Target="../tags/tag2057.xml"/></Relationships>
</file>

<file path=ppt/slideLayouts/_rels/slideLayout10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6.xml"/><Relationship Id="rId2" Type="http://schemas.openxmlformats.org/officeDocument/2006/relationships/tags" Target="../tags/tag2060.xml"/><Relationship Id="rId1" Type="http://schemas.openxmlformats.org/officeDocument/2006/relationships/tags" Target="../tags/tag2059.xml"/></Relationships>
</file>

<file path=ppt/slideLayouts/_rels/slideLayout10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6.xml"/><Relationship Id="rId2" Type="http://schemas.openxmlformats.org/officeDocument/2006/relationships/tags" Target="../tags/tag2062.xml"/><Relationship Id="rId1" Type="http://schemas.openxmlformats.org/officeDocument/2006/relationships/tags" Target="../tags/tag2061.xml"/></Relationships>
</file>

<file path=ppt/slideLayouts/_rels/slideLayout10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6.xml"/><Relationship Id="rId2" Type="http://schemas.openxmlformats.org/officeDocument/2006/relationships/tags" Target="../tags/tag2064.xml"/><Relationship Id="rId1" Type="http://schemas.openxmlformats.org/officeDocument/2006/relationships/tags" Target="../tags/tag2063.xml"/></Relationships>
</file>

<file path=ppt/slideLayouts/_rels/slideLayout10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46.xml"/><Relationship Id="rId1" Type="http://schemas.openxmlformats.org/officeDocument/2006/relationships/tags" Target="../tags/tag2065.xml"/><Relationship Id="rId4" Type="http://schemas.openxmlformats.org/officeDocument/2006/relationships/image" Target="../media/image12.png"/></Relationships>
</file>

<file path=ppt/slideLayouts/_rels/slideLayout10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6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07.xml"/><Relationship Id="rId1" Type="http://schemas.openxmlformats.org/officeDocument/2006/relationships/tags" Target="../tags/tag206.xml"/></Relationships>
</file>

<file path=ppt/slideLayouts/_rels/slideLayout10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10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6.xml"/></Relationships>
</file>

<file path=ppt/slideLayouts/_rels/slideLayout10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7.xml"/></Relationships>
</file>

<file path=ppt/slideLayouts/_rels/slideLayout10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7.xml"/><Relationship Id="rId2" Type="http://schemas.openxmlformats.org/officeDocument/2006/relationships/tags" Target="../tags/tag2074.xml"/><Relationship Id="rId1" Type="http://schemas.openxmlformats.org/officeDocument/2006/relationships/tags" Target="../tags/tag2073.xml"/></Relationships>
</file>

<file path=ppt/slideLayouts/_rels/slideLayout10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7.xml"/><Relationship Id="rId2" Type="http://schemas.openxmlformats.org/officeDocument/2006/relationships/tags" Target="../tags/tag2076.xml"/><Relationship Id="rId1" Type="http://schemas.openxmlformats.org/officeDocument/2006/relationships/tags" Target="../tags/tag2075.xml"/></Relationships>
</file>

<file path=ppt/slideLayouts/_rels/slideLayout10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7.xml"/><Relationship Id="rId2" Type="http://schemas.openxmlformats.org/officeDocument/2006/relationships/tags" Target="../tags/tag2078.xml"/><Relationship Id="rId1" Type="http://schemas.openxmlformats.org/officeDocument/2006/relationships/tags" Target="../tags/tag2077.xml"/></Relationships>
</file>

<file path=ppt/slideLayouts/_rels/slideLayout10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7.xml"/><Relationship Id="rId2" Type="http://schemas.openxmlformats.org/officeDocument/2006/relationships/tags" Target="../tags/tag2080.xml"/><Relationship Id="rId1" Type="http://schemas.openxmlformats.org/officeDocument/2006/relationships/tags" Target="../tags/tag2079.xml"/><Relationship Id="rId4" Type="http://schemas.openxmlformats.org/officeDocument/2006/relationships/image" Target="../media/image18.png"/></Relationships>
</file>

<file path=ppt/slideLayouts/_rels/slideLayout10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7.xml"/><Relationship Id="rId2" Type="http://schemas.openxmlformats.org/officeDocument/2006/relationships/tags" Target="../tags/tag2082.xml"/><Relationship Id="rId1" Type="http://schemas.openxmlformats.org/officeDocument/2006/relationships/tags" Target="../tags/tag2081.xml"/><Relationship Id="rId4" Type="http://schemas.openxmlformats.org/officeDocument/2006/relationships/image" Target="../media/image18.png"/></Relationships>
</file>

<file path=ppt/slideLayouts/_rels/slideLayout10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7.xml"/><Relationship Id="rId2" Type="http://schemas.openxmlformats.org/officeDocument/2006/relationships/tags" Target="../tags/tag2084.xml"/><Relationship Id="rId1" Type="http://schemas.openxmlformats.org/officeDocument/2006/relationships/tags" Target="../tags/tag2083.xml"/><Relationship Id="rId4" Type="http://schemas.openxmlformats.org/officeDocument/2006/relationships/image" Target="../media/image18.png"/></Relationships>
</file>

<file path=ppt/slideLayouts/_rels/slideLayout10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7.xml"/><Relationship Id="rId2" Type="http://schemas.openxmlformats.org/officeDocument/2006/relationships/tags" Target="../tags/tag2086.xml"/><Relationship Id="rId1" Type="http://schemas.openxmlformats.org/officeDocument/2006/relationships/tags" Target="../tags/tag2085.xml"/><Relationship Id="rId4" Type="http://schemas.openxmlformats.org/officeDocument/2006/relationships/image" Target="../media/image18.pn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09.xml"/><Relationship Id="rId1" Type="http://schemas.openxmlformats.org/officeDocument/2006/relationships/tags" Target="../tags/tag208.xml"/></Relationships>
</file>

<file path=ppt/slideLayouts/_rels/slideLayout10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7.xml"/><Relationship Id="rId2" Type="http://schemas.openxmlformats.org/officeDocument/2006/relationships/tags" Target="../tags/tag2088.xml"/><Relationship Id="rId1" Type="http://schemas.openxmlformats.org/officeDocument/2006/relationships/tags" Target="../tags/tag2087.xml"/></Relationships>
</file>

<file path=ppt/slideLayouts/_rels/slideLayout10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7.xml"/><Relationship Id="rId2" Type="http://schemas.openxmlformats.org/officeDocument/2006/relationships/tags" Target="../tags/tag2090.xml"/><Relationship Id="rId1" Type="http://schemas.openxmlformats.org/officeDocument/2006/relationships/tags" Target="../tags/tag2089.xml"/></Relationships>
</file>

<file path=ppt/slideLayouts/_rels/slideLayout10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7.xml"/><Relationship Id="rId2" Type="http://schemas.openxmlformats.org/officeDocument/2006/relationships/tags" Target="../tags/tag2092.xml"/><Relationship Id="rId1" Type="http://schemas.openxmlformats.org/officeDocument/2006/relationships/tags" Target="../tags/tag2091.xml"/></Relationships>
</file>

<file path=ppt/slideLayouts/_rels/slideLayout10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7.xml"/><Relationship Id="rId2" Type="http://schemas.openxmlformats.org/officeDocument/2006/relationships/tags" Target="../tags/tag2094.xml"/><Relationship Id="rId1" Type="http://schemas.openxmlformats.org/officeDocument/2006/relationships/tags" Target="../tags/tag2093.xml"/></Relationships>
</file>

<file path=ppt/slideLayouts/_rels/slideLayout10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7.xml"/><Relationship Id="rId2" Type="http://schemas.openxmlformats.org/officeDocument/2006/relationships/tags" Target="../tags/tag2096.xml"/><Relationship Id="rId1" Type="http://schemas.openxmlformats.org/officeDocument/2006/relationships/tags" Target="../tags/tag2095.xml"/></Relationships>
</file>

<file path=ppt/slideLayouts/_rels/slideLayout10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7.xml"/></Relationships>
</file>

<file path=ppt/slideLayouts/_rels/slideLayout10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7.xml"/><Relationship Id="rId2" Type="http://schemas.openxmlformats.org/officeDocument/2006/relationships/tags" Target="../tags/tag2098.xml"/><Relationship Id="rId1" Type="http://schemas.openxmlformats.org/officeDocument/2006/relationships/tags" Target="../tags/tag2097.xml"/></Relationships>
</file>

<file path=ppt/slideLayouts/_rels/slideLayout10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7.xml"/><Relationship Id="rId2" Type="http://schemas.openxmlformats.org/officeDocument/2006/relationships/tags" Target="../tags/tag2100.xml"/><Relationship Id="rId1" Type="http://schemas.openxmlformats.org/officeDocument/2006/relationships/tags" Target="../tags/tag2099.xml"/></Relationships>
</file>

<file path=ppt/slideLayouts/_rels/slideLayout10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7.xml"/><Relationship Id="rId2" Type="http://schemas.openxmlformats.org/officeDocument/2006/relationships/tags" Target="../tags/tag2102.xml"/><Relationship Id="rId1" Type="http://schemas.openxmlformats.org/officeDocument/2006/relationships/tags" Target="../tags/tag2101.xml"/></Relationships>
</file>

<file path=ppt/slideLayouts/_rels/slideLayout10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7.xml"/><Relationship Id="rId2" Type="http://schemas.openxmlformats.org/officeDocument/2006/relationships/tags" Target="../tags/tag2104.xml"/><Relationship Id="rId1" Type="http://schemas.openxmlformats.org/officeDocument/2006/relationships/tags" Target="../tags/tag2103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11.xml"/><Relationship Id="rId1" Type="http://schemas.openxmlformats.org/officeDocument/2006/relationships/tags" Target="../tags/tag210.xml"/></Relationships>
</file>

<file path=ppt/slideLayouts/_rels/slideLayout10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7.xml"/><Relationship Id="rId2" Type="http://schemas.openxmlformats.org/officeDocument/2006/relationships/tags" Target="../tags/tag2106.xml"/><Relationship Id="rId1" Type="http://schemas.openxmlformats.org/officeDocument/2006/relationships/tags" Target="../tags/tag2105.xml"/></Relationships>
</file>

<file path=ppt/slideLayouts/_rels/slideLayout10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7.xml"/><Relationship Id="rId2" Type="http://schemas.openxmlformats.org/officeDocument/2006/relationships/tags" Target="../tags/tag2108.xml"/><Relationship Id="rId1" Type="http://schemas.openxmlformats.org/officeDocument/2006/relationships/tags" Target="../tags/tag2107.xml"/></Relationships>
</file>

<file path=ppt/slideLayouts/_rels/slideLayout10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7.xml"/><Relationship Id="rId2" Type="http://schemas.openxmlformats.org/officeDocument/2006/relationships/tags" Target="../tags/tag2110.xml"/><Relationship Id="rId1" Type="http://schemas.openxmlformats.org/officeDocument/2006/relationships/tags" Target="../tags/tag2109.xml"/></Relationships>
</file>

<file path=ppt/slideLayouts/_rels/slideLayout10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7.xml"/><Relationship Id="rId2" Type="http://schemas.openxmlformats.org/officeDocument/2006/relationships/tags" Target="../tags/tag2112.xml"/><Relationship Id="rId1" Type="http://schemas.openxmlformats.org/officeDocument/2006/relationships/tags" Target="../tags/tag2111.xml"/></Relationships>
</file>

<file path=ppt/slideLayouts/_rels/slideLayout10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47.xml"/><Relationship Id="rId1" Type="http://schemas.openxmlformats.org/officeDocument/2006/relationships/tags" Target="../tags/tag2113.xml"/><Relationship Id="rId4" Type="http://schemas.openxmlformats.org/officeDocument/2006/relationships/image" Target="../media/image20.png"/></Relationships>
</file>

<file path=ppt/slideLayouts/_rels/slideLayout10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7.xml"/></Relationships>
</file>

<file path=ppt/slideLayouts/_rels/slideLayout10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10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10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10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13.xml"/><Relationship Id="rId1" Type="http://schemas.openxmlformats.org/officeDocument/2006/relationships/tags" Target="../tags/tag212.xml"/></Relationships>
</file>

<file path=ppt/slideLayouts/_rels/slideLayout10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10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10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10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10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10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10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10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10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9.xml"/></Relationships>
</file>

<file path=ppt/slideLayouts/_rels/slideLayout10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9.xml"/><Relationship Id="rId2" Type="http://schemas.openxmlformats.org/officeDocument/2006/relationships/tags" Target="../tags/tag2122.xml"/><Relationship Id="rId1" Type="http://schemas.openxmlformats.org/officeDocument/2006/relationships/tags" Target="../tags/tag2121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15.xml"/><Relationship Id="rId1" Type="http://schemas.openxmlformats.org/officeDocument/2006/relationships/tags" Target="../tags/tag214.xml"/></Relationships>
</file>

<file path=ppt/slideLayouts/_rels/slideLayout10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9.xml"/><Relationship Id="rId2" Type="http://schemas.openxmlformats.org/officeDocument/2006/relationships/tags" Target="../tags/tag2124.xml"/><Relationship Id="rId1" Type="http://schemas.openxmlformats.org/officeDocument/2006/relationships/tags" Target="../tags/tag2123.xml"/></Relationships>
</file>

<file path=ppt/slideLayouts/_rels/slideLayout10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9.xml"/><Relationship Id="rId2" Type="http://schemas.openxmlformats.org/officeDocument/2006/relationships/tags" Target="../tags/tag2126.xml"/><Relationship Id="rId1" Type="http://schemas.openxmlformats.org/officeDocument/2006/relationships/tags" Target="../tags/tag2125.xml"/></Relationships>
</file>

<file path=ppt/slideLayouts/_rels/slideLayout10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9.xml"/><Relationship Id="rId2" Type="http://schemas.openxmlformats.org/officeDocument/2006/relationships/tags" Target="../tags/tag2128.xml"/><Relationship Id="rId1" Type="http://schemas.openxmlformats.org/officeDocument/2006/relationships/tags" Target="../tags/tag2127.xml"/></Relationships>
</file>

<file path=ppt/slideLayouts/_rels/slideLayout10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9.xml"/><Relationship Id="rId2" Type="http://schemas.openxmlformats.org/officeDocument/2006/relationships/tags" Target="../tags/tag2130.xml"/><Relationship Id="rId1" Type="http://schemas.openxmlformats.org/officeDocument/2006/relationships/tags" Target="../tags/tag2129.xml"/></Relationships>
</file>

<file path=ppt/slideLayouts/_rels/slideLayout10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9.xml"/><Relationship Id="rId2" Type="http://schemas.openxmlformats.org/officeDocument/2006/relationships/tags" Target="../tags/tag2132.xml"/><Relationship Id="rId1" Type="http://schemas.openxmlformats.org/officeDocument/2006/relationships/tags" Target="../tags/tag2131.xml"/></Relationships>
</file>

<file path=ppt/slideLayouts/_rels/slideLayout10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9.xml"/><Relationship Id="rId2" Type="http://schemas.openxmlformats.org/officeDocument/2006/relationships/tags" Target="../tags/tag2134.xml"/><Relationship Id="rId1" Type="http://schemas.openxmlformats.org/officeDocument/2006/relationships/tags" Target="../tags/tag2133.xml"/></Relationships>
</file>

<file path=ppt/slideLayouts/_rels/slideLayout10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9.xml"/><Relationship Id="rId2" Type="http://schemas.openxmlformats.org/officeDocument/2006/relationships/tags" Target="../tags/tag2136.xml"/><Relationship Id="rId1" Type="http://schemas.openxmlformats.org/officeDocument/2006/relationships/tags" Target="../tags/tag2135.xml"/></Relationships>
</file>

<file path=ppt/slideLayouts/_rels/slideLayout10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9.xml"/><Relationship Id="rId2" Type="http://schemas.openxmlformats.org/officeDocument/2006/relationships/tags" Target="../tags/tag2138.xml"/><Relationship Id="rId1" Type="http://schemas.openxmlformats.org/officeDocument/2006/relationships/tags" Target="../tags/tag2137.xml"/></Relationships>
</file>

<file path=ppt/slideLayouts/_rels/slideLayout10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9.xml"/><Relationship Id="rId2" Type="http://schemas.openxmlformats.org/officeDocument/2006/relationships/tags" Target="../tags/tag2140.xml"/><Relationship Id="rId1" Type="http://schemas.openxmlformats.org/officeDocument/2006/relationships/tags" Target="../tags/tag2139.xml"/></Relationships>
</file>

<file path=ppt/slideLayouts/_rels/slideLayout10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9.xml"/><Relationship Id="rId2" Type="http://schemas.openxmlformats.org/officeDocument/2006/relationships/tags" Target="../tags/tag2142.xml"/><Relationship Id="rId1" Type="http://schemas.openxmlformats.org/officeDocument/2006/relationships/tags" Target="../tags/tag2141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17.xml"/><Relationship Id="rId1" Type="http://schemas.openxmlformats.org/officeDocument/2006/relationships/tags" Target="../tags/tag216.xml"/></Relationships>
</file>

<file path=ppt/slideLayouts/_rels/slideLayout10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9.xml"/><Relationship Id="rId2" Type="http://schemas.openxmlformats.org/officeDocument/2006/relationships/tags" Target="../tags/tag2144.xml"/><Relationship Id="rId1" Type="http://schemas.openxmlformats.org/officeDocument/2006/relationships/tags" Target="../tags/tag2143.xml"/></Relationships>
</file>

<file path=ppt/slideLayouts/_rels/slideLayout10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9.xml"/></Relationships>
</file>

<file path=ppt/slideLayouts/_rels/slideLayout10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9.xml"/><Relationship Id="rId2" Type="http://schemas.openxmlformats.org/officeDocument/2006/relationships/tags" Target="../tags/tag2146.xml"/><Relationship Id="rId1" Type="http://schemas.openxmlformats.org/officeDocument/2006/relationships/tags" Target="../tags/tag2145.xml"/></Relationships>
</file>

<file path=ppt/slideLayouts/_rels/slideLayout10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9.xml"/><Relationship Id="rId2" Type="http://schemas.openxmlformats.org/officeDocument/2006/relationships/tags" Target="../tags/tag2148.xml"/><Relationship Id="rId1" Type="http://schemas.openxmlformats.org/officeDocument/2006/relationships/tags" Target="../tags/tag2147.xml"/></Relationships>
</file>

<file path=ppt/slideLayouts/_rels/slideLayout10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9.xml"/><Relationship Id="rId2" Type="http://schemas.openxmlformats.org/officeDocument/2006/relationships/tags" Target="../tags/tag2150.xml"/><Relationship Id="rId1" Type="http://schemas.openxmlformats.org/officeDocument/2006/relationships/tags" Target="../tags/tag2149.xml"/></Relationships>
</file>

<file path=ppt/slideLayouts/_rels/slideLayout10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9.xml"/><Relationship Id="rId2" Type="http://schemas.openxmlformats.org/officeDocument/2006/relationships/tags" Target="../tags/tag2152.xml"/><Relationship Id="rId1" Type="http://schemas.openxmlformats.org/officeDocument/2006/relationships/tags" Target="../tags/tag2151.xml"/></Relationships>
</file>

<file path=ppt/slideLayouts/_rels/slideLayout10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9.xml"/><Relationship Id="rId2" Type="http://schemas.openxmlformats.org/officeDocument/2006/relationships/tags" Target="../tags/tag2154.xml"/><Relationship Id="rId1" Type="http://schemas.openxmlformats.org/officeDocument/2006/relationships/tags" Target="../tags/tag2153.xml"/></Relationships>
</file>

<file path=ppt/slideLayouts/_rels/slideLayout10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9.xml"/><Relationship Id="rId2" Type="http://schemas.openxmlformats.org/officeDocument/2006/relationships/tags" Target="../tags/tag2156.xml"/><Relationship Id="rId1" Type="http://schemas.openxmlformats.org/officeDocument/2006/relationships/tags" Target="../tags/tag2155.xml"/></Relationships>
</file>

<file path=ppt/slideLayouts/_rels/slideLayout10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9.xml"/><Relationship Id="rId2" Type="http://schemas.openxmlformats.org/officeDocument/2006/relationships/tags" Target="../tags/tag2158.xml"/><Relationship Id="rId1" Type="http://schemas.openxmlformats.org/officeDocument/2006/relationships/tags" Target="../tags/tag2157.xml"/></Relationships>
</file>

<file path=ppt/slideLayouts/_rels/slideLayout10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9.xml"/><Relationship Id="rId2" Type="http://schemas.openxmlformats.org/officeDocument/2006/relationships/tags" Target="../tags/tag2160.xml"/><Relationship Id="rId1" Type="http://schemas.openxmlformats.org/officeDocument/2006/relationships/tags" Target="../tags/tag215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19.xml"/><Relationship Id="rId1" Type="http://schemas.openxmlformats.org/officeDocument/2006/relationships/tags" Target="../tags/tag218.xml"/></Relationships>
</file>

<file path=ppt/slideLayouts/_rels/slideLayout1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49.xml"/><Relationship Id="rId1" Type="http://schemas.openxmlformats.org/officeDocument/2006/relationships/tags" Target="../tags/tag2161.xml"/><Relationship Id="rId4" Type="http://schemas.openxmlformats.org/officeDocument/2006/relationships/image" Target="../media/image12.png"/></Relationships>
</file>

<file path=ppt/slideLayouts/_rels/slideLayout1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9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21.xml"/><Relationship Id="rId1" Type="http://schemas.openxmlformats.org/officeDocument/2006/relationships/tags" Target="../tags/tag220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23.xml"/><Relationship Id="rId1" Type="http://schemas.openxmlformats.org/officeDocument/2006/relationships/tags" Target="../tags/tag222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25.xml"/><Relationship Id="rId1" Type="http://schemas.openxmlformats.org/officeDocument/2006/relationships/tags" Target="../tags/tag224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27.xml"/><Relationship Id="rId1" Type="http://schemas.openxmlformats.org/officeDocument/2006/relationships/tags" Target="../tags/tag226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29.xml"/><Relationship Id="rId1" Type="http://schemas.openxmlformats.org/officeDocument/2006/relationships/tags" Target="../tags/tag228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31.xml"/><Relationship Id="rId1" Type="http://schemas.openxmlformats.org/officeDocument/2006/relationships/tags" Target="../tags/tag230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33.xml"/><Relationship Id="rId1" Type="http://schemas.openxmlformats.org/officeDocument/2006/relationships/tags" Target="../tags/tag232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35.xml"/><Relationship Id="rId1" Type="http://schemas.openxmlformats.org/officeDocument/2006/relationships/tags" Target="../tags/tag23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37.xml"/><Relationship Id="rId1" Type="http://schemas.openxmlformats.org/officeDocument/2006/relationships/tags" Target="../tags/tag236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39.xml"/><Relationship Id="rId1" Type="http://schemas.openxmlformats.org/officeDocument/2006/relationships/tags" Target="../tags/tag238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240.xml"/><Relationship Id="rId4" Type="http://schemas.openxmlformats.org/officeDocument/2006/relationships/image" Target="../media/image12.png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49.xml"/><Relationship Id="rId1" Type="http://schemas.openxmlformats.org/officeDocument/2006/relationships/tags" Target="../tags/tag248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51.xml"/><Relationship Id="rId1" Type="http://schemas.openxmlformats.org/officeDocument/2006/relationships/tags" Target="../tags/tag250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53.xml"/><Relationship Id="rId1" Type="http://schemas.openxmlformats.org/officeDocument/2006/relationships/tags" Target="../tags/tag252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55.xml"/><Relationship Id="rId1" Type="http://schemas.openxmlformats.org/officeDocument/2006/relationships/tags" Target="../tags/tag254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57.xml"/><Relationship Id="rId1" Type="http://schemas.openxmlformats.org/officeDocument/2006/relationships/tags" Target="../tags/tag25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59.xml"/><Relationship Id="rId1" Type="http://schemas.openxmlformats.org/officeDocument/2006/relationships/tags" Target="../tags/tag258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61.xml"/><Relationship Id="rId1" Type="http://schemas.openxmlformats.org/officeDocument/2006/relationships/tags" Target="../tags/tag260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63.xml"/><Relationship Id="rId1" Type="http://schemas.openxmlformats.org/officeDocument/2006/relationships/tags" Target="../tags/tag262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65.xml"/><Relationship Id="rId1" Type="http://schemas.openxmlformats.org/officeDocument/2006/relationships/tags" Target="../tags/tag264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67.xml"/><Relationship Id="rId1" Type="http://schemas.openxmlformats.org/officeDocument/2006/relationships/tags" Target="../tags/tag266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69.xml"/><Relationship Id="rId1" Type="http://schemas.openxmlformats.org/officeDocument/2006/relationships/tags" Target="../tags/tag268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71.xml"/><Relationship Id="rId1" Type="http://schemas.openxmlformats.org/officeDocument/2006/relationships/tags" Target="../tags/tag270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73.xml"/><Relationship Id="rId1" Type="http://schemas.openxmlformats.org/officeDocument/2006/relationships/tags" Target="../tags/tag272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75.xml"/><Relationship Id="rId1" Type="http://schemas.openxmlformats.org/officeDocument/2006/relationships/tags" Target="../tags/tag27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77.xml"/><Relationship Id="rId1" Type="http://schemas.openxmlformats.org/officeDocument/2006/relationships/tags" Target="../tags/tag276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79.xml"/><Relationship Id="rId1" Type="http://schemas.openxmlformats.org/officeDocument/2006/relationships/tags" Target="../tags/tag278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81.xml"/><Relationship Id="rId1" Type="http://schemas.openxmlformats.org/officeDocument/2006/relationships/tags" Target="../tags/tag280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83.xml"/><Relationship Id="rId1" Type="http://schemas.openxmlformats.org/officeDocument/2006/relationships/tags" Target="../tags/tag282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85.xml"/><Relationship Id="rId1" Type="http://schemas.openxmlformats.org/officeDocument/2006/relationships/tags" Target="../tags/tag284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87.xml"/><Relationship Id="rId1" Type="http://schemas.openxmlformats.org/officeDocument/2006/relationships/tags" Target="../tags/tag286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88.xml"/><Relationship Id="rId4" Type="http://schemas.openxmlformats.org/officeDocument/2006/relationships/image" Target="../media/image12.png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97.xml"/><Relationship Id="rId1" Type="http://schemas.openxmlformats.org/officeDocument/2006/relationships/tags" Target="../tags/tag29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99.xml"/><Relationship Id="rId1" Type="http://schemas.openxmlformats.org/officeDocument/2006/relationships/tags" Target="../tags/tag298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01.xml"/><Relationship Id="rId1" Type="http://schemas.openxmlformats.org/officeDocument/2006/relationships/tags" Target="../tags/tag300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03.xml"/><Relationship Id="rId1" Type="http://schemas.openxmlformats.org/officeDocument/2006/relationships/tags" Target="../tags/tag302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05.xml"/><Relationship Id="rId1" Type="http://schemas.openxmlformats.org/officeDocument/2006/relationships/tags" Target="../tags/tag304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07.xml"/><Relationship Id="rId1" Type="http://schemas.openxmlformats.org/officeDocument/2006/relationships/tags" Target="../tags/tag306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09.xml"/><Relationship Id="rId1" Type="http://schemas.openxmlformats.org/officeDocument/2006/relationships/tags" Target="../tags/tag308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11.xml"/><Relationship Id="rId1" Type="http://schemas.openxmlformats.org/officeDocument/2006/relationships/tags" Target="../tags/tag310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13.xml"/><Relationship Id="rId1" Type="http://schemas.openxmlformats.org/officeDocument/2006/relationships/tags" Target="../tags/tag312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15.xml"/><Relationship Id="rId1" Type="http://schemas.openxmlformats.org/officeDocument/2006/relationships/tags" Target="../tags/tag314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17.xml"/><Relationship Id="rId1" Type="http://schemas.openxmlformats.org/officeDocument/2006/relationships/tags" Target="../tags/tag31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19.xml"/><Relationship Id="rId1" Type="http://schemas.openxmlformats.org/officeDocument/2006/relationships/tags" Target="../tags/tag318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21.xml"/><Relationship Id="rId1" Type="http://schemas.openxmlformats.org/officeDocument/2006/relationships/tags" Target="../tags/tag320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23.xml"/><Relationship Id="rId1" Type="http://schemas.openxmlformats.org/officeDocument/2006/relationships/tags" Target="../tags/tag322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25.xml"/><Relationship Id="rId1" Type="http://schemas.openxmlformats.org/officeDocument/2006/relationships/tags" Target="../tags/tag324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27.xml"/><Relationship Id="rId1" Type="http://schemas.openxmlformats.org/officeDocument/2006/relationships/tags" Target="../tags/tag326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29.xml"/><Relationship Id="rId1" Type="http://schemas.openxmlformats.org/officeDocument/2006/relationships/tags" Target="../tags/tag328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31.xml"/><Relationship Id="rId1" Type="http://schemas.openxmlformats.org/officeDocument/2006/relationships/tags" Target="../tags/tag330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33.xml"/><Relationship Id="rId1" Type="http://schemas.openxmlformats.org/officeDocument/2006/relationships/tags" Target="../tags/tag332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35.xml"/><Relationship Id="rId1" Type="http://schemas.openxmlformats.org/officeDocument/2006/relationships/tags" Target="../tags/tag33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336.xml"/><Relationship Id="rId4" Type="http://schemas.openxmlformats.org/officeDocument/2006/relationships/image" Target="../media/image12.png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45.xml"/><Relationship Id="rId1" Type="http://schemas.openxmlformats.org/officeDocument/2006/relationships/tags" Target="../tags/tag344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47.xml"/><Relationship Id="rId1" Type="http://schemas.openxmlformats.org/officeDocument/2006/relationships/tags" Target="../tags/tag346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49.xml"/><Relationship Id="rId1" Type="http://schemas.openxmlformats.org/officeDocument/2006/relationships/tags" Target="../tags/tag348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51.xml"/><Relationship Id="rId1" Type="http://schemas.openxmlformats.org/officeDocument/2006/relationships/tags" Target="../tags/tag350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53.xml"/><Relationship Id="rId1" Type="http://schemas.openxmlformats.org/officeDocument/2006/relationships/tags" Target="../tags/tag352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55.xml"/><Relationship Id="rId1" Type="http://schemas.openxmlformats.org/officeDocument/2006/relationships/tags" Target="../tags/tag354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57.xml"/><Relationship Id="rId1" Type="http://schemas.openxmlformats.org/officeDocument/2006/relationships/tags" Target="../tags/tag35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59.xml"/><Relationship Id="rId1" Type="http://schemas.openxmlformats.org/officeDocument/2006/relationships/tags" Target="../tags/tag358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61.xml"/><Relationship Id="rId1" Type="http://schemas.openxmlformats.org/officeDocument/2006/relationships/tags" Target="../tags/tag360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63.xml"/><Relationship Id="rId1" Type="http://schemas.openxmlformats.org/officeDocument/2006/relationships/tags" Target="../tags/tag362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65.xml"/><Relationship Id="rId1" Type="http://schemas.openxmlformats.org/officeDocument/2006/relationships/tags" Target="../tags/tag364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67.xml"/><Relationship Id="rId1" Type="http://schemas.openxmlformats.org/officeDocument/2006/relationships/tags" Target="../tags/tag366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69.xml"/><Relationship Id="rId1" Type="http://schemas.openxmlformats.org/officeDocument/2006/relationships/tags" Target="../tags/tag368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71.xml"/><Relationship Id="rId1" Type="http://schemas.openxmlformats.org/officeDocument/2006/relationships/tags" Target="../tags/tag370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73.xml"/><Relationship Id="rId1" Type="http://schemas.openxmlformats.org/officeDocument/2006/relationships/tags" Target="../tags/tag372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75.xml"/><Relationship Id="rId1" Type="http://schemas.openxmlformats.org/officeDocument/2006/relationships/tags" Target="../tags/tag37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77.xml"/><Relationship Id="rId1" Type="http://schemas.openxmlformats.org/officeDocument/2006/relationships/tags" Target="../tags/tag376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79.xml"/><Relationship Id="rId1" Type="http://schemas.openxmlformats.org/officeDocument/2006/relationships/tags" Target="../tags/tag378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81.xml"/><Relationship Id="rId1" Type="http://schemas.openxmlformats.org/officeDocument/2006/relationships/tags" Target="../tags/tag380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83.xml"/><Relationship Id="rId1" Type="http://schemas.openxmlformats.org/officeDocument/2006/relationships/tags" Target="../tags/tag382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384.xml"/><Relationship Id="rId4" Type="http://schemas.openxmlformats.org/officeDocument/2006/relationships/image" Target="../media/image12.png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1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393.xml"/><Relationship Id="rId1" Type="http://schemas.openxmlformats.org/officeDocument/2006/relationships/tags" Target="../tags/tag392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395.xml"/><Relationship Id="rId1" Type="http://schemas.openxmlformats.org/officeDocument/2006/relationships/tags" Target="../tags/tag394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397.xml"/><Relationship Id="rId1" Type="http://schemas.openxmlformats.org/officeDocument/2006/relationships/tags" Target="../tags/tag39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399.xml"/><Relationship Id="rId1" Type="http://schemas.openxmlformats.org/officeDocument/2006/relationships/tags" Target="../tags/tag398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01.xml"/><Relationship Id="rId1" Type="http://schemas.openxmlformats.org/officeDocument/2006/relationships/tags" Target="../tags/tag400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03.xml"/><Relationship Id="rId1" Type="http://schemas.openxmlformats.org/officeDocument/2006/relationships/tags" Target="../tags/tag402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05.xml"/><Relationship Id="rId1" Type="http://schemas.openxmlformats.org/officeDocument/2006/relationships/tags" Target="../tags/tag404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07.xml"/><Relationship Id="rId1" Type="http://schemas.openxmlformats.org/officeDocument/2006/relationships/tags" Target="../tags/tag406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09.xml"/><Relationship Id="rId1" Type="http://schemas.openxmlformats.org/officeDocument/2006/relationships/tags" Target="../tags/tag408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11.xml"/><Relationship Id="rId1" Type="http://schemas.openxmlformats.org/officeDocument/2006/relationships/tags" Target="../tags/tag410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13.xml"/><Relationship Id="rId1" Type="http://schemas.openxmlformats.org/officeDocument/2006/relationships/tags" Target="../tags/tag412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15.xml"/><Relationship Id="rId1" Type="http://schemas.openxmlformats.org/officeDocument/2006/relationships/tags" Target="../tags/tag414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17.xml"/><Relationship Id="rId1" Type="http://schemas.openxmlformats.org/officeDocument/2006/relationships/tags" Target="../tags/tag416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19.xml"/><Relationship Id="rId1" Type="http://schemas.openxmlformats.org/officeDocument/2006/relationships/tags" Target="../tags/tag418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21.xml"/><Relationship Id="rId1" Type="http://schemas.openxmlformats.org/officeDocument/2006/relationships/tags" Target="../tags/tag420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23.xml"/><Relationship Id="rId1" Type="http://schemas.openxmlformats.org/officeDocument/2006/relationships/tags" Target="../tags/tag422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25.xml"/><Relationship Id="rId1" Type="http://schemas.openxmlformats.org/officeDocument/2006/relationships/tags" Target="../tags/tag424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27.xml"/><Relationship Id="rId1" Type="http://schemas.openxmlformats.org/officeDocument/2006/relationships/tags" Target="../tags/tag426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29.xml"/><Relationship Id="rId1" Type="http://schemas.openxmlformats.org/officeDocument/2006/relationships/tags" Target="../tags/tag428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31.xml"/><Relationship Id="rId1" Type="http://schemas.openxmlformats.org/officeDocument/2006/relationships/tags" Target="../tags/tag430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432.xml"/><Relationship Id="rId4" Type="http://schemas.openxmlformats.org/officeDocument/2006/relationships/image" Target="../media/image12.png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2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41.xml"/><Relationship Id="rId1" Type="http://schemas.openxmlformats.org/officeDocument/2006/relationships/tags" Target="../tags/tag440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43.xml"/><Relationship Id="rId1" Type="http://schemas.openxmlformats.org/officeDocument/2006/relationships/tags" Target="../tags/tag442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45.xml"/><Relationship Id="rId1" Type="http://schemas.openxmlformats.org/officeDocument/2006/relationships/tags" Target="../tags/tag444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47.xml"/><Relationship Id="rId1" Type="http://schemas.openxmlformats.org/officeDocument/2006/relationships/tags" Target="../tags/tag446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49.xml"/><Relationship Id="rId1" Type="http://schemas.openxmlformats.org/officeDocument/2006/relationships/tags" Target="../tags/tag448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51.xml"/><Relationship Id="rId1" Type="http://schemas.openxmlformats.org/officeDocument/2006/relationships/tags" Target="../tags/tag450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53.xml"/><Relationship Id="rId1" Type="http://schemas.openxmlformats.org/officeDocument/2006/relationships/tags" Target="../tags/tag452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55.xml"/><Relationship Id="rId1" Type="http://schemas.openxmlformats.org/officeDocument/2006/relationships/tags" Target="../tags/tag454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57.xml"/><Relationship Id="rId1" Type="http://schemas.openxmlformats.org/officeDocument/2006/relationships/tags" Target="../tags/tag45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59.xml"/><Relationship Id="rId1" Type="http://schemas.openxmlformats.org/officeDocument/2006/relationships/tags" Target="../tags/tag458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61.xml"/><Relationship Id="rId1" Type="http://schemas.openxmlformats.org/officeDocument/2006/relationships/tags" Target="../tags/tag460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63.xml"/><Relationship Id="rId1" Type="http://schemas.openxmlformats.org/officeDocument/2006/relationships/tags" Target="../tags/tag462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2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65.xml"/><Relationship Id="rId1" Type="http://schemas.openxmlformats.org/officeDocument/2006/relationships/tags" Target="../tags/tag464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67.xml"/><Relationship Id="rId1" Type="http://schemas.openxmlformats.org/officeDocument/2006/relationships/tags" Target="../tags/tag466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69.xml"/><Relationship Id="rId1" Type="http://schemas.openxmlformats.org/officeDocument/2006/relationships/tags" Target="../tags/tag468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71.xml"/><Relationship Id="rId1" Type="http://schemas.openxmlformats.org/officeDocument/2006/relationships/tags" Target="../tags/tag470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73.xml"/><Relationship Id="rId1" Type="http://schemas.openxmlformats.org/officeDocument/2006/relationships/tags" Target="../tags/tag472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75.xml"/><Relationship Id="rId1" Type="http://schemas.openxmlformats.org/officeDocument/2006/relationships/tags" Target="../tags/tag47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77.xml"/><Relationship Id="rId1" Type="http://schemas.openxmlformats.org/officeDocument/2006/relationships/tags" Target="../tags/tag476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79.xml"/><Relationship Id="rId1" Type="http://schemas.openxmlformats.org/officeDocument/2006/relationships/tags" Target="../tags/tag478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480.xml"/><Relationship Id="rId4" Type="http://schemas.openxmlformats.org/officeDocument/2006/relationships/image" Target="../media/image12.png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2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3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489.xml"/><Relationship Id="rId1" Type="http://schemas.openxmlformats.org/officeDocument/2006/relationships/tags" Target="../tags/tag488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491.xml"/><Relationship Id="rId1" Type="http://schemas.openxmlformats.org/officeDocument/2006/relationships/tags" Target="../tags/tag490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493.xml"/><Relationship Id="rId1" Type="http://schemas.openxmlformats.org/officeDocument/2006/relationships/tags" Target="../tags/tag492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495.xml"/><Relationship Id="rId1" Type="http://schemas.openxmlformats.org/officeDocument/2006/relationships/tags" Target="../tags/tag494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497.xml"/><Relationship Id="rId1" Type="http://schemas.openxmlformats.org/officeDocument/2006/relationships/tags" Target="../tags/tag49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499.xml"/><Relationship Id="rId1" Type="http://schemas.openxmlformats.org/officeDocument/2006/relationships/tags" Target="../tags/tag498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01.xml"/><Relationship Id="rId1" Type="http://schemas.openxmlformats.org/officeDocument/2006/relationships/tags" Target="../tags/tag500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03.xml"/><Relationship Id="rId1" Type="http://schemas.openxmlformats.org/officeDocument/2006/relationships/tags" Target="../tags/tag502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05.xml"/><Relationship Id="rId1" Type="http://schemas.openxmlformats.org/officeDocument/2006/relationships/tags" Target="../tags/tag504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07.xml"/><Relationship Id="rId1" Type="http://schemas.openxmlformats.org/officeDocument/2006/relationships/tags" Target="../tags/tag506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09.xml"/><Relationship Id="rId1" Type="http://schemas.openxmlformats.org/officeDocument/2006/relationships/tags" Target="../tags/tag508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11.xml"/><Relationship Id="rId1" Type="http://schemas.openxmlformats.org/officeDocument/2006/relationships/tags" Target="../tags/tag510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3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13.xml"/><Relationship Id="rId1" Type="http://schemas.openxmlformats.org/officeDocument/2006/relationships/tags" Target="../tags/tag512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15.xml"/><Relationship Id="rId1" Type="http://schemas.openxmlformats.org/officeDocument/2006/relationships/tags" Target="../tags/tag51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8.xml"/><Relationship Id="rId4" Type="http://schemas.openxmlformats.org/officeDocument/2006/relationships/image" Target="../media/image12.png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17.xml"/><Relationship Id="rId1" Type="http://schemas.openxmlformats.org/officeDocument/2006/relationships/tags" Target="../tags/tag516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19.xml"/><Relationship Id="rId1" Type="http://schemas.openxmlformats.org/officeDocument/2006/relationships/tags" Target="../tags/tag518.xml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21.xml"/><Relationship Id="rId1" Type="http://schemas.openxmlformats.org/officeDocument/2006/relationships/tags" Target="../tags/tag520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23.xml"/><Relationship Id="rId1" Type="http://schemas.openxmlformats.org/officeDocument/2006/relationships/tags" Target="../tags/tag522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25.xml"/><Relationship Id="rId1" Type="http://schemas.openxmlformats.org/officeDocument/2006/relationships/tags" Target="../tags/tag524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27.xml"/><Relationship Id="rId1" Type="http://schemas.openxmlformats.org/officeDocument/2006/relationships/tags" Target="../tags/tag526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528.xml"/><Relationship Id="rId4" Type="http://schemas.openxmlformats.org/officeDocument/2006/relationships/image" Target="../media/image12.png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3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4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37.xml"/><Relationship Id="rId1" Type="http://schemas.openxmlformats.org/officeDocument/2006/relationships/tags" Target="../tags/tag53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39.xml"/><Relationship Id="rId1" Type="http://schemas.openxmlformats.org/officeDocument/2006/relationships/tags" Target="../tags/tag538.xml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41.xml"/><Relationship Id="rId1" Type="http://schemas.openxmlformats.org/officeDocument/2006/relationships/tags" Target="../tags/tag540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43.xml"/><Relationship Id="rId1" Type="http://schemas.openxmlformats.org/officeDocument/2006/relationships/tags" Target="../tags/tag542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45.xml"/><Relationship Id="rId1" Type="http://schemas.openxmlformats.org/officeDocument/2006/relationships/tags" Target="../tags/tag544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47.xml"/><Relationship Id="rId1" Type="http://schemas.openxmlformats.org/officeDocument/2006/relationships/tags" Target="../tags/tag546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49.xml"/><Relationship Id="rId1" Type="http://schemas.openxmlformats.org/officeDocument/2006/relationships/tags" Target="../tags/tag548.xml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51.xml"/><Relationship Id="rId1" Type="http://schemas.openxmlformats.org/officeDocument/2006/relationships/tags" Target="../tags/tag550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53.xml"/><Relationship Id="rId1" Type="http://schemas.openxmlformats.org/officeDocument/2006/relationships/tags" Target="../tags/tag552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55.xml"/><Relationship Id="rId1" Type="http://schemas.openxmlformats.org/officeDocument/2006/relationships/tags" Target="../tags/tag554.xml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57.xml"/><Relationship Id="rId1" Type="http://schemas.openxmlformats.org/officeDocument/2006/relationships/tags" Target="../tags/tag55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59.xml"/><Relationship Id="rId1" Type="http://schemas.openxmlformats.org/officeDocument/2006/relationships/tags" Target="../tags/tag558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4.xml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61.xml"/><Relationship Id="rId1" Type="http://schemas.openxmlformats.org/officeDocument/2006/relationships/tags" Target="../tags/tag560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63.xml"/><Relationship Id="rId1" Type="http://schemas.openxmlformats.org/officeDocument/2006/relationships/tags" Target="../tags/tag562.xml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65.xml"/><Relationship Id="rId1" Type="http://schemas.openxmlformats.org/officeDocument/2006/relationships/tags" Target="../tags/tag564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67.xml"/><Relationship Id="rId1" Type="http://schemas.openxmlformats.org/officeDocument/2006/relationships/tags" Target="../tags/tag566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69.xml"/><Relationship Id="rId1" Type="http://schemas.openxmlformats.org/officeDocument/2006/relationships/tags" Target="../tags/tag568.xml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71.xml"/><Relationship Id="rId1" Type="http://schemas.openxmlformats.org/officeDocument/2006/relationships/tags" Target="../tags/tag570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73.xml"/><Relationship Id="rId1" Type="http://schemas.openxmlformats.org/officeDocument/2006/relationships/tags" Target="../tags/tag572.xml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75.xml"/><Relationship Id="rId1" Type="http://schemas.openxmlformats.org/officeDocument/2006/relationships/tags" Target="../tags/tag57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4.xml"/><Relationship Id="rId1" Type="http://schemas.openxmlformats.org/officeDocument/2006/relationships/tags" Target="../tags/tag576.xml"/><Relationship Id="rId4" Type="http://schemas.openxmlformats.org/officeDocument/2006/relationships/image" Target="../media/image12.png"/></Relationships>
</file>

<file path=ppt/slideLayouts/_rels/slideLayout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4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5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585.xml"/><Relationship Id="rId1" Type="http://schemas.openxmlformats.org/officeDocument/2006/relationships/tags" Target="../tags/tag584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587.xml"/><Relationship Id="rId1" Type="http://schemas.openxmlformats.org/officeDocument/2006/relationships/tags" Target="../tags/tag586.xml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589.xml"/><Relationship Id="rId1" Type="http://schemas.openxmlformats.org/officeDocument/2006/relationships/tags" Target="../tags/tag588.xml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591.xml"/><Relationship Id="rId1" Type="http://schemas.openxmlformats.org/officeDocument/2006/relationships/tags" Target="../tags/tag590.xml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593.xml"/><Relationship Id="rId1" Type="http://schemas.openxmlformats.org/officeDocument/2006/relationships/tags" Target="../tags/tag592.xml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595.xml"/><Relationship Id="rId1" Type="http://schemas.openxmlformats.org/officeDocument/2006/relationships/tags" Target="../tags/tag594.xml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597.xml"/><Relationship Id="rId1" Type="http://schemas.openxmlformats.org/officeDocument/2006/relationships/tags" Target="../tags/tag59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599.xml"/><Relationship Id="rId1" Type="http://schemas.openxmlformats.org/officeDocument/2006/relationships/tags" Target="../tags/tag598.xml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01.xml"/><Relationship Id="rId1" Type="http://schemas.openxmlformats.org/officeDocument/2006/relationships/tags" Target="../tags/tag600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03.xml"/><Relationship Id="rId1" Type="http://schemas.openxmlformats.org/officeDocument/2006/relationships/tags" Target="../tags/tag602.xml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05.xml"/><Relationship Id="rId1" Type="http://schemas.openxmlformats.org/officeDocument/2006/relationships/tags" Target="../tags/tag604.xml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07.xml"/><Relationship Id="rId1" Type="http://schemas.openxmlformats.org/officeDocument/2006/relationships/tags" Target="../tags/tag606.xml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5.xml"/></Relationships>
</file>

<file path=ppt/slideLayouts/_rels/slideLayout3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09.xml"/><Relationship Id="rId1" Type="http://schemas.openxmlformats.org/officeDocument/2006/relationships/tags" Target="../tags/tag608.xml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11.xml"/><Relationship Id="rId1" Type="http://schemas.openxmlformats.org/officeDocument/2006/relationships/tags" Target="../tags/tag610.xml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13.xml"/><Relationship Id="rId1" Type="http://schemas.openxmlformats.org/officeDocument/2006/relationships/tags" Target="../tags/tag612.xml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15.xml"/><Relationship Id="rId1" Type="http://schemas.openxmlformats.org/officeDocument/2006/relationships/tags" Target="../tags/tag61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17.xml"/><Relationship Id="rId1" Type="http://schemas.openxmlformats.org/officeDocument/2006/relationships/tags" Target="../tags/tag616.xml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19.xml"/><Relationship Id="rId1" Type="http://schemas.openxmlformats.org/officeDocument/2006/relationships/tags" Target="../tags/tag618.xml"/></Relationships>
</file>

<file path=ppt/slideLayouts/_rels/slideLayout3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21.xml"/><Relationship Id="rId1" Type="http://schemas.openxmlformats.org/officeDocument/2006/relationships/tags" Target="../tags/tag620.xml"/></Relationships>
</file>

<file path=ppt/slideLayouts/_rels/slideLayout3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23.xml"/><Relationship Id="rId1" Type="http://schemas.openxmlformats.org/officeDocument/2006/relationships/tags" Target="../tags/tag622.xml"/></Relationships>
</file>

<file path=ppt/slideLayouts/_rels/slideLayout3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5.xml"/><Relationship Id="rId1" Type="http://schemas.openxmlformats.org/officeDocument/2006/relationships/tags" Target="../tags/tag624.xml"/><Relationship Id="rId4" Type="http://schemas.openxmlformats.org/officeDocument/2006/relationships/image" Target="../media/image12.png"/></Relationships>
</file>

<file path=ppt/slideLayouts/_rels/slideLayout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5.xml"/></Relationships>
</file>

<file path=ppt/slideLayouts/_rels/slideLayout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6.xml"/></Relationships>
</file>

<file path=ppt/slideLayouts/_rels/slideLayout3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33.xml"/><Relationship Id="rId1" Type="http://schemas.openxmlformats.org/officeDocument/2006/relationships/tags" Target="../tags/tag632.xml"/></Relationships>
</file>

<file path=ppt/slideLayouts/_rels/slideLayout3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35.xml"/><Relationship Id="rId1" Type="http://schemas.openxmlformats.org/officeDocument/2006/relationships/tags" Target="../tags/tag634.xml"/></Relationships>
</file>

<file path=ppt/slideLayouts/_rels/slideLayout3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37.xml"/><Relationship Id="rId1" Type="http://schemas.openxmlformats.org/officeDocument/2006/relationships/tags" Target="../tags/tag63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Layouts/_rels/slideLayout3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39.xml"/><Relationship Id="rId1" Type="http://schemas.openxmlformats.org/officeDocument/2006/relationships/tags" Target="../tags/tag638.xml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41.xml"/><Relationship Id="rId1" Type="http://schemas.openxmlformats.org/officeDocument/2006/relationships/tags" Target="../tags/tag640.xml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43.xml"/><Relationship Id="rId1" Type="http://schemas.openxmlformats.org/officeDocument/2006/relationships/tags" Target="../tags/tag642.xml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45.xml"/><Relationship Id="rId1" Type="http://schemas.openxmlformats.org/officeDocument/2006/relationships/tags" Target="../tags/tag644.xml"/></Relationships>
</file>

<file path=ppt/slideLayouts/_rels/slideLayout3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47.xml"/><Relationship Id="rId1" Type="http://schemas.openxmlformats.org/officeDocument/2006/relationships/tags" Target="../tags/tag646.xml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49.xml"/><Relationship Id="rId1" Type="http://schemas.openxmlformats.org/officeDocument/2006/relationships/tags" Target="../tags/tag648.xml"/></Relationships>
</file>

<file path=ppt/slideLayouts/_rels/slideLayout3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51.xml"/><Relationship Id="rId1" Type="http://schemas.openxmlformats.org/officeDocument/2006/relationships/tags" Target="../tags/tag650.xml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53.xml"/><Relationship Id="rId1" Type="http://schemas.openxmlformats.org/officeDocument/2006/relationships/tags" Target="../tags/tag652.xml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55.xml"/><Relationship Id="rId1" Type="http://schemas.openxmlformats.org/officeDocument/2006/relationships/tags" Target="../tags/tag654.xml"/></Relationships>
</file>

<file path=ppt/slideLayouts/_rels/slideLayout3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Layouts/_rels/slideLayout3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57.xml"/><Relationship Id="rId1" Type="http://schemas.openxmlformats.org/officeDocument/2006/relationships/tags" Target="../tags/tag656.xml"/></Relationships>
</file>

<file path=ppt/slideLayouts/_rels/slideLayout3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59.xml"/><Relationship Id="rId1" Type="http://schemas.openxmlformats.org/officeDocument/2006/relationships/tags" Target="../tags/tag658.xml"/></Relationships>
</file>

<file path=ppt/slideLayouts/_rels/slideLayout3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61.xml"/><Relationship Id="rId1" Type="http://schemas.openxmlformats.org/officeDocument/2006/relationships/tags" Target="../tags/tag660.xml"/></Relationships>
</file>

<file path=ppt/slideLayouts/_rels/slideLayout3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63.xml"/><Relationship Id="rId1" Type="http://schemas.openxmlformats.org/officeDocument/2006/relationships/tags" Target="../tags/tag662.xml"/></Relationships>
</file>

<file path=ppt/slideLayouts/_rels/slideLayout3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65.xml"/><Relationship Id="rId1" Type="http://schemas.openxmlformats.org/officeDocument/2006/relationships/tags" Target="../tags/tag664.xml"/></Relationships>
</file>

<file path=ppt/slideLayouts/_rels/slideLayout3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67.xml"/><Relationship Id="rId1" Type="http://schemas.openxmlformats.org/officeDocument/2006/relationships/tags" Target="../tags/tag666.xml"/></Relationships>
</file>

<file path=ppt/slideLayouts/_rels/slideLayout3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69.xml"/><Relationship Id="rId1" Type="http://schemas.openxmlformats.org/officeDocument/2006/relationships/tags" Target="../tags/tag668.xml"/></Relationships>
</file>

<file path=ppt/slideLayouts/_rels/slideLayout3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71.xml"/><Relationship Id="rId1" Type="http://schemas.openxmlformats.org/officeDocument/2006/relationships/tags" Target="../tags/tag670.xml"/></Relationships>
</file>

<file path=ppt/slideLayouts/_rels/slideLayout3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6.xml"/><Relationship Id="rId1" Type="http://schemas.openxmlformats.org/officeDocument/2006/relationships/tags" Target="../tags/tag672.xml"/><Relationship Id="rId4" Type="http://schemas.openxmlformats.org/officeDocument/2006/relationships/image" Target="../media/image12.png"/></Relationships>
</file>

<file path=ppt/slideLayouts/_rels/slideLayout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Layouts/_rels/slideLayout3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7.xml"/></Relationships>
</file>

<file path=ppt/slideLayouts/_rels/slideLayout3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681.xml"/><Relationship Id="rId1" Type="http://schemas.openxmlformats.org/officeDocument/2006/relationships/tags" Target="../tags/tag680.xml"/></Relationships>
</file>

<file path=ppt/slideLayouts/_rels/slideLayout3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683.xml"/><Relationship Id="rId1" Type="http://schemas.openxmlformats.org/officeDocument/2006/relationships/tags" Target="../tags/tag682.xml"/></Relationships>
</file>

<file path=ppt/slideLayouts/_rels/slideLayout3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685.xml"/><Relationship Id="rId1" Type="http://schemas.openxmlformats.org/officeDocument/2006/relationships/tags" Target="../tags/tag684.xml"/></Relationships>
</file>

<file path=ppt/slideLayouts/_rels/slideLayout3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687.xml"/><Relationship Id="rId1" Type="http://schemas.openxmlformats.org/officeDocument/2006/relationships/tags" Target="../tags/tag686.xml"/></Relationships>
</file>

<file path=ppt/slideLayouts/_rels/slideLayout3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689.xml"/><Relationship Id="rId1" Type="http://schemas.openxmlformats.org/officeDocument/2006/relationships/tags" Target="../tags/tag688.xml"/></Relationships>
</file>

<file path=ppt/slideLayouts/_rels/slideLayout3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691.xml"/><Relationship Id="rId1" Type="http://schemas.openxmlformats.org/officeDocument/2006/relationships/tags" Target="../tags/tag690.xml"/></Relationships>
</file>

<file path=ppt/slideLayouts/_rels/slideLayout3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693.xml"/><Relationship Id="rId1" Type="http://schemas.openxmlformats.org/officeDocument/2006/relationships/tags" Target="../tags/tag692.xml"/></Relationships>
</file>

<file path=ppt/slideLayouts/_rels/slideLayout3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695.xml"/><Relationship Id="rId1" Type="http://schemas.openxmlformats.org/officeDocument/2006/relationships/tags" Target="../tags/tag694.xml"/></Relationships>
</file>

<file path=ppt/slideLayouts/_rels/slideLayout3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697.xml"/><Relationship Id="rId1" Type="http://schemas.openxmlformats.org/officeDocument/2006/relationships/tags" Target="../tags/tag696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Layouts/_rels/slideLayout3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699.xml"/><Relationship Id="rId1" Type="http://schemas.openxmlformats.org/officeDocument/2006/relationships/tags" Target="../tags/tag698.xml"/></Relationships>
</file>

<file path=ppt/slideLayouts/_rels/slideLayout3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701.xml"/><Relationship Id="rId1" Type="http://schemas.openxmlformats.org/officeDocument/2006/relationships/tags" Target="../tags/tag700.xml"/></Relationships>
</file>

<file path=ppt/slideLayouts/_rels/slideLayout3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703.xml"/><Relationship Id="rId1" Type="http://schemas.openxmlformats.org/officeDocument/2006/relationships/tags" Target="../tags/tag702.xml"/></Relationships>
</file>

<file path=ppt/slideLayouts/_rels/slideLayout3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7.xml"/></Relationships>
</file>

<file path=ppt/slideLayouts/_rels/slideLayout3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705.xml"/><Relationship Id="rId1" Type="http://schemas.openxmlformats.org/officeDocument/2006/relationships/tags" Target="../tags/tag704.xml"/></Relationships>
</file>

<file path=ppt/slideLayouts/_rels/slideLayout3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707.xml"/><Relationship Id="rId1" Type="http://schemas.openxmlformats.org/officeDocument/2006/relationships/tags" Target="../tags/tag706.xml"/></Relationships>
</file>

<file path=ppt/slideLayouts/_rels/slideLayout3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709.xml"/><Relationship Id="rId1" Type="http://schemas.openxmlformats.org/officeDocument/2006/relationships/tags" Target="../tags/tag708.xml"/></Relationships>
</file>

<file path=ppt/slideLayouts/_rels/slideLayout3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711.xml"/><Relationship Id="rId1" Type="http://schemas.openxmlformats.org/officeDocument/2006/relationships/tags" Target="../tags/tag710.xml"/></Relationships>
</file>

<file path=ppt/slideLayouts/_rels/slideLayout3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713.xml"/><Relationship Id="rId1" Type="http://schemas.openxmlformats.org/officeDocument/2006/relationships/tags" Target="../tags/tag712.xml"/></Relationships>
</file>

<file path=ppt/slideLayouts/_rels/slideLayout3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715.xml"/><Relationship Id="rId1" Type="http://schemas.openxmlformats.org/officeDocument/2006/relationships/tags" Target="../tags/tag71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Layouts/_rels/slideLayout3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717.xml"/><Relationship Id="rId1" Type="http://schemas.openxmlformats.org/officeDocument/2006/relationships/tags" Target="../tags/tag716.xml"/></Relationships>
</file>

<file path=ppt/slideLayouts/_rels/slideLayout3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719.xml"/><Relationship Id="rId1" Type="http://schemas.openxmlformats.org/officeDocument/2006/relationships/tags" Target="../tags/tag718.xml"/></Relationships>
</file>

<file path=ppt/slideLayouts/_rels/slideLayout3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7.xml"/><Relationship Id="rId1" Type="http://schemas.openxmlformats.org/officeDocument/2006/relationships/tags" Target="../tags/tag720.xml"/><Relationship Id="rId4" Type="http://schemas.openxmlformats.org/officeDocument/2006/relationships/image" Target="../media/image12.png"/></Relationships>
</file>

<file path=ppt/slideLayouts/_rels/slideLayout3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7.xml"/></Relationships>
</file>

<file path=ppt/slideLayouts/_rels/slideLayout3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8.xml"/></Relationships>
</file>

<file path=ppt/slideLayouts/_rels/slideLayout3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29.xml"/><Relationship Id="rId1" Type="http://schemas.openxmlformats.org/officeDocument/2006/relationships/tags" Target="../tags/tag728.xml"/></Relationships>
</file>

<file path=ppt/slideLayouts/_rels/slideLayout3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31.xml"/><Relationship Id="rId1" Type="http://schemas.openxmlformats.org/officeDocument/2006/relationships/tags" Target="../tags/tag730.xml"/></Relationships>
</file>

<file path=ppt/slideLayouts/_rels/slideLayout3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33.xml"/><Relationship Id="rId1" Type="http://schemas.openxmlformats.org/officeDocument/2006/relationships/tags" Target="../tags/tag732.xml"/></Relationships>
</file>

<file path=ppt/slideLayouts/_rels/slideLayout3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35.xml"/><Relationship Id="rId1" Type="http://schemas.openxmlformats.org/officeDocument/2006/relationships/tags" Target="../tags/tag734.xml"/></Relationships>
</file>

<file path=ppt/slideLayouts/_rels/slideLayout3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37.xml"/><Relationship Id="rId1" Type="http://schemas.openxmlformats.org/officeDocument/2006/relationships/tags" Target="../tags/tag73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Layouts/_rels/slideLayout3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39.xml"/><Relationship Id="rId1" Type="http://schemas.openxmlformats.org/officeDocument/2006/relationships/tags" Target="../tags/tag738.xml"/></Relationships>
</file>

<file path=ppt/slideLayouts/_rels/slideLayout3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41.xml"/><Relationship Id="rId1" Type="http://schemas.openxmlformats.org/officeDocument/2006/relationships/tags" Target="../tags/tag740.xml"/></Relationships>
</file>

<file path=ppt/slideLayouts/_rels/slideLayout3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43.xml"/><Relationship Id="rId1" Type="http://schemas.openxmlformats.org/officeDocument/2006/relationships/tags" Target="../tags/tag742.xml"/></Relationships>
</file>

<file path=ppt/slideLayouts/_rels/slideLayout3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45.xml"/><Relationship Id="rId1" Type="http://schemas.openxmlformats.org/officeDocument/2006/relationships/tags" Target="../tags/tag744.xml"/></Relationships>
</file>

<file path=ppt/slideLayouts/_rels/slideLayout3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47.xml"/><Relationship Id="rId1" Type="http://schemas.openxmlformats.org/officeDocument/2006/relationships/tags" Target="../tags/tag746.xml"/></Relationships>
</file>

<file path=ppt/slideLayouts/_rels/slideLayout3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49.xml"/><Relationship Id="rId1" Type="http://schemas.openxmlformats.org/officeDocument/2006/relationships/tags" Target="../tags/tag748.xml"/></Relationships>
</file>

<file path=ppt/slideLayouts/_rels/slideLayout3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51.xml"/><Relationship Id="rId1" Type="http://schemas.openxmlformats.org/officeDocument/2006/relationships/tags" Target="../tags/tag750.xml"/></Relationships>
</file>

<file path=ppt/slideLayouts/_rels/slideLayout3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8.xml"/></Relationships>
</file>

<file path=ppt/slideLayouts/_rels/slideLayout3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53.xml"/><Relationship Id="rId1" Type="http://schemas.openxmlformats.org/officeDocument/2006/relationships/tags" Target="../tags/tag752.xml"/></Relationships>
</file>

<file path=ppt/slideLayouts/_rels/slideLayout3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55.xml"/><Relationship Id="rId1" Type="http://schemas.openxmlformats.org/officeDocument/2006/relationships/tags" Target="../tags/tag75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Layouts/_rels/slideLayout3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57.xml"/><Relationship Id="rId1" Type="http://schemas.openxmlformats.org/officeDocument/2006/relationships/tags" Target="../tags/tag756.xml"/></Relationships>
</file>

<file path=ppt/slideLayouts/_rels/slideLayout3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59.xml"/><Relationship Id="rId1" Type="http://schemas.openxmlformats.org/officeDocument/2006/relationships/tags" Target="../tags/tag758.xml"/></Relationships>
</file>

<file path=ppt/slideLayouts/_rels/slideLayout3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61.xml"/><Relationship Id="rId1" Type="http://schemas.openxmlformats.org/officeDocument/2006/relationships/tags" Target="../tags/tag760.xml"/></Relationships>
</file>

<file path=ppt/slideLayouts/_rels/slideLayout3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63.xml"/><Relationship Id="rId1" Type="http://schemas.openxmlformats.org/officeDocument/2006/relationships/tags" Target="../tags/tag762.xml"/></Relationships>
</file>

<file path=ppt/slideLayouts/_rels/slideLayout3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65.xml"/><Relationship Id="rId1" Type="http://schemas.openxmlformats.org/officeDocument/2006/relationships/tags" Target="../tags/tag764.xml"/></Relationships>
</file>

<file path=ppt/slideLayouts/_rels/slideLayout3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67.xml"/><Relationship Id="rId1" Type="http://schemas.openxmlformats.org/officeDocument/2006/relationships/tags" Target="../tags/tag766.xml"/></Relationships>
</file>

<file path=ppt/slideLayouts/_rels/slideLayout3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8.xml"/><Relationship Id="rId1" Type="http://schemas.openxmlformats.org/officeDocument/2006/relationships/tags" Target="../tags/tag768.xml"/><Relationship Id="rId4" Type="http://schemas.openxmlformats.org/officeDocument/2006/relationships/image" Target="../media/image12.png"/></Relationships>
</file>

<file path=ppt/slideLayouts/_rels/slideLayout3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8.xml"/></Relationships>
</file>

<file path=ppt/slideLayouts/_rels/slideLayout3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8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Layouts/_rels/slideLayout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9.xml"/></Relationships>
</file>

<file path=ppt/slideLayouts/_rels/slideLayout3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9.xml"/><Relationship Id="rId1" Type="http://schemas.openxmlformats.org/officeDocument/2006/relationships/tags" Target="../tags/tag769.xml"/><Relationship Id="rId4" Type="http://schemas.openxmlformats.org/officeDocument/2006/relationships/image" Target="../media/image12.png"/></Relationships>
</file>

<file path=ppt/slideLayouts/_rels/slideLayout3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0.xml"/></Relationships>
</file>

<file path=ppt/slideLayouts/_rels/slideLayout3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778.xml"/><Relationship Id="rId1" Type="http://schemas.openxmlformats.org/officeDocument/2006/relationships/tags" Target="../tags/tag777.xml"/></Relationships>
</file>

<file path=ppt/slideLayouts/_rels/slideLayout3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780.xml"/><Relationship Id="rId1" Type="http://schemas.openxmlformats.org/officeDocument/2006/relationships/tags" Target="../tags/tag779.xml"/></Relationships>
</file>

<file path=ppt/slideLayouts/_rels/slideLayout3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782.xml"/><Relationship Id="rId1" Type="http://schemas.openxmlformats.org/officeDocument/2006/relationships/tags" Target="../tags/tag781.xml"/></Relationships>
</file>

<file path=ppt/slideLayouts/_rels/slideLayout3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784.xml"/><Relationship Id="rId1" Type="http://schemas.openxmlformats.org/officeDocument/2006/relationships/tags" Target="../tags/tag783.xml"/></Relationships>
</file>

<file path=ppt/slideLayouts/_rels/slideLayout3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786.xml"/><Relationship Id="rId1" Type="http://schemas.openxmlformats.org/officeDocument/2006/relationships/tags" Target="../tags/tag785.xml"/></Relationships>
</file>

<file path=ppt/slideLayouts/_rels/slideLayout3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788.xml"/><Relationship Id="rId1" Type="http://schemas.openxmlformats.org/officeDocument/2006/relationships/tags" Target="../tags/tag787.xml"/></Relationships>
</file>

<file path=ppt/slideLayouts/_rels/slideLayout3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790.xml"/><Relationship Id="rId1" Type="http://schemas.openxmlformats.org/officeDocument/2006/relationships/tags" Target="../tags/tag78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Layouts/_rels/slideLayout4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792.xml"/><Relationship Id="rId1" Type="http://schemas.openxmlformats.org/officeDocument/2006/relationships/tags" Target="../tags/tag791.xml"/></Relationships>
</file>

<file path=ppt/slideLayouts/_rels/slideLayout4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794.xml"/><Relationship Id="rId1" Type="http://schemas.openxmlformats.org/officeDocument/2006/relationships/tags" Target="../tags/tag793.xml"/></Relationships>
</file>

<file path=ppt/slideLayouts/_rels/slideLayout4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796.xml"/><Relationship Id="rId1" Type="http://schemas.openxmlformats.org/officeDocument/2006/relationships/tags" Target="../tags/tag795.xml"/></Relationships>
</file>

<file path=ppt/slideLayouts/_rels/slideLayout4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798.xml"/><Relationship Id="rId1" Type="http://schemas.openxmlformats.org/officeDocument/2006/relationships/tags" Target="../tags/tag797.xml"/></Relationships>
</file>

<file path=ppt/slideLayouts/_rels/slideLayout4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800.xml"/><Relationship Id="rId1" Type="http://schemas.openxmlformats.org/officeDocument/2006/relationships/tags" Target="../tags/tag799.xml"/></Relationships>
</file>

<file path=ppt/slideLayouts/_rels/slideLayout4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0.xml"/></Relationships>
</file>

<file path=ppt/slideLayouts/_rels/slideLayout4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802.xml"/><Relationship Id="rId1" Type="http://schemas.openxmlformats.org/officeDocument/2006/relationships/tags" Target="../tags/tag801.xml"/></Relationships>
</file>

<file path=ppt/slideLayouts/_rels/slideLayout4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804.xml"/><Relationship Id="rId1" Type="http://schemas.openxmlformats.org/officeDocument/2006/relationships/tags" Target="../tags/tag803.xml"/></Relationships>
</file>

<file path=ppt/slideLayouts/_rels/slideLayout4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806.xml"/><Relationship Id="rId1" Type="http://schemas.openxmlformats.org/officeDocument/2006/relationships/tags" Target="../tags/tag805.xml"/></Relationships>
</file>

<file path=ppt/slideLayouts/_rels/slideLayout4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808.xml"/><Relationship Id="rId1" Type="http://schemas.openxmlformats.org/officeDocument/2006/relationships/tags" Target="../tags/tag80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810.xml"/><Relationship Id="rId1" Type="http://schemas.openxmlformats.org/officeDocument/2006/relationships/tags" Target="../tags/tag809.xml"/></Relationships>
</file>

<file path=ppt/slideLayouts/_rels/slideLayout4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812.xml"/><Relationship Id="rId1" Type="http://schemas.openxmlformats.org/officeDocument/2006/relationships/tags" Target="../tags/tag811.xml"/></Relationships>
</file>

<file path=ppt/slideLayouts/_rels/slideLayout4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814.xml"/><Relationship Id="rId1" Type="http://schemas.openxmlformats.org/officeDocument/2006/relationships/tags" Target="../tags/tag813.xml"/></Relationships>
</file>

<file path=ppt/slideLayouts/_rels/slideLayout4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816.xml"/><Relationship Id="rId1" Type="http://schemas.openxmlformats.org/officeDocument/2006/relationships/tags" Target="../tags/tag815.xml"/></Relationships>
</file>

<file path=ppt/slideLayouts/_rels/slideLayout4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20.xml"/><Relationship Id="rId1" Type="http://schemas.openxmlformats.org/officeDocument/2006/relationships/tags" Target="../tags/tag817.xml"/><Relationship Id="rId4" Type="http://schemas.openxmlformats.org/officeDocument/2006/relationships/image" Target="../media/image12.png"/></Relationships>
</file>

<file path=ppt/slideLayouts/_rels/slideLayout4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0.xml"/></Relationships>
</file>

<file path=ppt/slideLayouts/_rels/slideLayout4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1.xml"/></Relationships>
</file>

<file path=ppt/slideLayouts/_rels/slideLayout4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826.xml"/><Relationship Id="rId1" Type="http://schemas.openxmlformats.org/officeDocument/2006/relationships/tags" Target="../tags/tag825.xml"/></Relationships>
</file>

<file path=ppt/slideLayouts/_rels/slideLayout4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828.xml"/><Relationship Id="rId1" Type="http://schemas.openxmlformats.org/officeDocument/2006/relationships/tags" Target="../tags/tag827.xml"/></Relationships>
</file>

<file path=ppt/slideLayouts/_rels/slideLayout4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830.xml"/><Relationship Id="rId1" Type="http://schemas.openxmlformats.org/officeDocument/2006/relationships/tags" Target="../tags/tag829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Layouts/_rels/slideLayout4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832.xml"/><Relationship Id="rId1" Type="http://schemas.openxmlformats.org/officeDocument/2006/relationships/tags" Target="../tags/tag831.xml"/></Relationships>
</file>

<file path=ppt/slideLayouts/_rels/slideLayout4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834.xml"/><Relationship Id="rId1" Type="http://schemas.openxmlformats.org/officeDocument/2006/relationships/tags" Target="../tags/tag833.xml"/></Relationships>
</file>

<file path=ppt/slideLayouts/_rels/slideLayout4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836.xml"/><Relationship Id="rId1" Type="http://schemas.openxmlformats.org/officeDocument/2006/relationships/tags" Target="../tags/tag835.xml"/></Relationships>
</file>

<file path=ppt/slideLayouts/_rels/slideLayout4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838.xml"/><Relationship Id="rId1" Type="http://schemas.openxmlformats.org/officeDocument/2006/relationships/tags" Target="../tags/tag837.xml"/></Relationships>
</file>

<file path=ppt/slideLayouts/_rels/slideLayout4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840.xml"/><Relationship Id="rId1" Type="http://schemas.openxmlformats.org/officeDocument/2006/relationships/tags" Target="../tags/tag839.xml"/></Relationships>
</file>

<file path=ppt/slideLayouts/_rels/slideLayout4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842.xml"/><Relationship Id="rId1" Type="http://schemas.openxmlformats.org/officeDocument/2006/relationships/tags" Target="../tags/tag841.xml"/></Relationships>
</file>

<file path=ppt/slideLayouts/_rels/slideLayout4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844.xml"/><Relationship Id="rId1" Type="http://schemas.openxmlformats.org/officeDocument/2006/relationships/tags" Target="../tags/tag843.xml"/></Relationships>
</file>

<file path=ppt/slideLayouts/_rels/slideLayout4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846.xml"/><Relationship Id="rId1" Type="http://schemas.openxmlformats.org/officeDocument/2006/relationships/tags" Target="../tags/tag845.xml"/></Relationships>
</file>

<file path=ppt/slideLayouts/_rels/slideLayout4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848.xml"/><Relationship Id="rId1" Type="http://schemas.openxmlformats.org/officeDocument/2006/relationships/tags" Target="../tags/tag847.xml"/></Relationships>
</file>

<file path=ppt/slideLayouts/_rels/slideLayout4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Layouts/_rels/slideLayout4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850.xml"/><Relationship Id="rId1" Type="http://schemas.openxmlformats.org/officeDocument/2006/relationships/tags" Target="../tags/tag849.xml"/></Relationships>
</file>

<file path=ppt/slideLayouts/_rels/slideLayout4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852.xml"/><Relationship Id="rId1" Type="http://schemas.openxmlformats.org/officeDocument/2006/relationships/tags" Target="../tags/tag851.xml"/></Relationships>
</file>

<file path=ppt/slideLayouts/_rels/slideLayout4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854.xml"/><Relationship Id="rId1" Type="http://schemas.openxmlformats.org/officeDocument/2006/relationships/tags" Target="../tags/tag853.xml"/></Relationships>
</file>

<file path=ppt/slideLayouts/_rels/slideLayout4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856.xml"/><Relationship Id="rId1" Type="http://schemas.openxmlformats.org/officeDocument/2006/relationships/tags" Target="../tags/tag855.xml"/></Relationships>
</file>

<file path=ppt/slideLayouts/_rels/slideLayout4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858.xml"/><Relationship Id="rId1" Type="http://schemas.openxmlformats.org/officeDocument/2006/relationships/tags" Target="../tags/tag857.xml"/></Relationships>
</file>

<file path=ppt/slideLayouts/_rels/slideLayout4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860.xml"/><Relationship Id="rId1" Type="http://schemas.openxmlformats.org/officeDocument/2006/relationships/tags" Target="../tags/tag859.xml"/></Relationships>
</file>

<file path=ppt/slideLayouts/_rels/slideLayout4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862.xml"/><Relationship Id="rId1" Type="http://schemas.openxmlformats.org/officeDocument/2006/relationships/tags" Target="../tags/tag861.xml"/></Relationships>
</file>

<file path=ppt/slideLayouts/_rels/slideLayout4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864.xml"/><Relationship Id="rId1" Type="http://schemas.openxmlformats.org/officeDocument/2006/relationships/tags" Target="../tags/tag863.xml"/></Relationships>
</file>

<file path=ppt/slideLayouts/_rels/slideLayout4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865.xml"/><Relationship Id="rId4" Type="http://schemas.openxmlformats.org/officeDocument/2006/relationships/image" Target="../media/image12.png"/></Relationships>
</file>

<file path=ppt/slideLayouts/_rels/slideLayout4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Layouts/_rels/slideLayout4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2.xml"/></Relationships>
</file>

<file path=ppt/slideLayouts/_rels/slideLayout4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874.xml"/><Relationship Id="rId1" Type="http://schemas.openxmlformats.org/officeDocument/2006/relationships/tags" Target="../tags/tag873.xml"/></Relationships>
</file>

<file path=ppt/slideLayouts/_rels/slideLayout4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876.xml"/><Relationship Id="rId1" Type="http://schemas.openxmlformats.org/officeDocument/2006/relationships/tags" Target="../tags/tag875.xml"/></Relationships>
</file>

<file path=ppt/slideLayouts/_rels/slideLayout4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878.xml"/><Relationship Id="rId1" Type="http://schemas.openxmlformats.org/officeDocument/2006/relationships/tags" Target="../tags/tag877.xml"/></Relationships>
</file>

<file path=ppt/slideLayouts/_rels/slideLayout4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880.xml"/><Relationship Id="rId1" Type="http://schemas.openxmlformats.org/officeDocument/2006/relationships/tags" Target="../tags/tag879.xml"/></Relationships>
</file>

<file path=ppt/slideLayouts/_rels/slideLayout4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882.xml"/><Relationship Id="rId1" Type="http://schemas.openxmlformats.org/officeDocument/2006/relationships/tags" Target="../tags/tag881.xml"/></Relationships>
</file>

<file path=ppt/slideLayouts/_rels/slideLayout4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884.xml"/><Relationship Id="rId1" Type="http://schemas.openxmlformats.org/officeDocument/2006/relationships/tags" Target="../tags/tag883.xml"/></Relationships>
</file>

<file path=ppt/slideLayouts/_rels/slideLayout4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886.xml"/><Relationship Id="rId1" Type="http://schemas.openxmlformats.org/officeDocument/2006/relationships/tags" Target="../tags/tag885.xml"/></Relationships>
</file>

<file path=ppt/slideLayouts/_rels/slideLayout4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888.xml"/><Relationship Id="rId1" Type="http://schemas.openxmlformats.org/officeDocument/2006/relationships/tags" Target="../tags/tag887.xml"/></Relationships>
</file>

<file path=ppt/slideLayouts/_rels/slideLayout4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890.xml"/><Relationship Id="rId1" Type="http://schemas.openxmlformats.org/officeDocument/2006/relationships/tags" Target="../tags/tag889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Layouts/_rels/slideLayout4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892.xml"/><Relationship Id="rId1" Type="http://schemas.openxmlformats.org/officeDocument/2006/relationships/tags" Target="../tags/tag891.xml"/></Relationships>
</file>

<file path=ppt/slideLayouts/_rels/slideLayout4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894.xml"/><Relationship Id="rId1" Type="http://schemas.openxmlformats.org/officeDocument/2006/relationships/tags" Target="../tags/tag893.xml"/></Relationships>
</file>

<file path=ppt/slideLayouts/_rels/slideLayout4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896.xml"/><Relationship Id="rId1" Type="http://schemas.openxmlformats.org/officeDocument/2006/relationships/tags" Target="../tags/tag895.xml"/></Relationships>
</file>

<file path=ppt/slideLayouts/_rels/slideLayout4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2.xml"/></Relationships>
</file>

<file path=ppt/slideLayouts/_rels/slideLayout4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898.xml"/><Relationship Id="rId1" Type="http://schemas.openxmlformats.org/officeDocument/2006/relationships/tags" Target="../tags/tag897.xml"/></Relationships>
</file>

<file path=ppt/slideLayouts/_rels/slideLayout4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900.xml"/><Relationship Id="rId1" Type="http://schemas.openxmlformats.org/officeDocument/2006/relationships/tags" Target="../tags/tag899.xml"/></Relationships>
</file>

<file path=ppt/slideLayouts/_rels/slideLayout4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902.xml"/><Relationship Id="rId1" Type="http://schemas.openxmlformats.org/officeDocument/2006/relationships/tags" Target="../tags/tag901.xml"/></Relationships>
</file>

<file path=ppt/slideLayouts/_rels/slideLayout4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904.xml"/><Relationship Id="rId1" Type="http://schemas.openxmlformats.org/officeDocument/2006/relationships/tags" Target="../tags/tag903.xml"/></Relationships>
</file>

<file path=ppt/slideLayouts/_rels/slideLayout4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906.xml"/><Relationship Id="rId1" Type="http://schemas.openxmlformats.org/officeDocument/2006/relationships/tags" Target="../tags/tag905.xml"/></Relationships>
</file>

<file path=ppt/slideLayouts/_rels/slideLayout4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908.xml"/><Relationship Id="rId1" Type="http://schemas.openxmlformats.org/officeDocument/2006/relationships/tags" Target="../tags/tag907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Layouts/_rels/slideLayout4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910.xml"/><Relationship Id="rId1" Type="http://schemas.openxmlformats.org/officeDocument/2006/relationships/tags" Target="../tags/tag909.xml"/></Relationships>
</file>

<file path=ppt/slideLayouts/_rels/slideLayout4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912.xml"/><Relationship Id="rId1" Type="http://schemas.openxmlformats.org/officeDocument/2006/relationships/tags" Target="../tags/tag911.xml"/></Relationships>
</file>

<file path=ppt/slideLayouts/_rels/slideLayout4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22.xml"/><Relationship Id="rId1" Type="http://schemas.openxmlformats.org/officeDocument/2006/relationships/tags" Target="../tags/tag913.xml"/><Relationship Id="rId4" Type="http://schemas.openxmlformats.org/officeDocument/2006/relationships/image" Target="../media/image12.png"/></Relationships>
</file>

<file path=ppt/slideLayouts/_rels/slideLayout4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2.xml"/></Relationships>
</file>

<file path=ppt/slideLayouts/_rels/slideLayout4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3.xml"/></Relationships>
</file>

<file path=ppt/slideLayouts/_rels/slideLayout4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922.xml"/><Relationship Id="rId1" Type="http://schemas.openxmlformats.org/officeDocument/2006/relationships/tags" Target="../tags/tag921.xml"/></Relationships>
</file>

<file path=ppt/slideLayouts/_rels/slideLayout4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924.xml"/><Relationship Id="rId1" Type="http://schemas.openxmlformats.org/officeDocument/2006/relationships/tags" Target="../tags/tag923.xml"/></Relationships>
</file>

<file path=ppt/slideLayouts/_rels/slideLayout4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926.xml"/><Relationship Id="rId1" Type="http://schemas.openxmlformats.org/officeDocument/2006/relationships/tags" Target="../tags/tag925.xml"/></Relationships>
</file>

<file path=ppt/slideLayouts/_rels/slideLayout4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928.xml"/><Relationship Id="rId1" Type="http://schemas.openxmlformats.org/officeDocument/2006/relationships/tags" Target="../tags/tag927.xml"/></Relationships>
</file>

<file path=ppt/slideLayouts/_rels/slideLayout4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930.xml"/><Relationship Id="rId1" Type="http://schemas.openxmlformats.org/officeDocument/2006/relationships/tags" Target="../tags/tag929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Layouts/_rels/slideLayout4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932.xml"/><Relationship Id="rId1" Type="http://schemas.openxmlformats.org/officeDocument/2006/relationships/tags" Target="../tags/tag931.xml"/></Relationships>
</file>

<file path=ppt/slideLayouts/_rels/slideLayout4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934.xml"/><Relationship Id="rId1" Type="http://schemas.openxmlformats.org/officeDocument/2006/relationships/tags" Target="../tags/tag933.xml"/></Relationships>
</file>

<file path=ppt/slideLayouts/_rels/slideLayout4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936.xml"/><Relationship Id="rId1" Type="http://schemas.openxmlformats.org/officeDocument/2006/relationships/tags" Target="../tags/tag935.xml"/></Relationships>
</file>

<file path=ppt/slideLayouts/_rels/slideLayout4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938.xml"/><Relationship Id="rId1" Type="http://schemas.openxmlformats.org/officeDocument/2006/relationships/tags" Target="../tags/tag937.xml"/></Relationships>
</file>

<file path=ppt/slideLayouts/_rels/slideLayout4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940.xml"/><Relationship Id="rId1" Type="http://schemas.openxmlformats.org/officeDocument/2006/relationships/tags" Target="../tags/tag939.xml"/></Relationships>
</file>

<file path=ppt/slideLayouts/_rels/slideLayout4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942.xml"/><Relationship Id="rId1" Type="http://schemas.openxmlformats.org/officeDocument/2006/relationships/tags" Target="../tags/tag941.xml"/></Relationships>
</file>

<file path=ppt/slideLayouts/_rels/slideLayout4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944.xml"/><Relationship Id="rId1" Type="http://schemas.openxmlformats.org/officeDocument/2006/relationships/tags" Target="../tags/tag943.xml"/></Relationships>
</file>

<file path=ppt/slideLayouts/_rels/slideLayout4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3.xml"/></Relationships>
</file>

<file path=ppt/slideLayouts/_rels/slideLayout4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946.xml"/><Relationship Id="rId1" Type="http://schemas.openxmlformats.org/officeDocument/2006/relationships/tags" Target="../tags/tag945.xml"/></Relationships>
</file>

<file path=ppt/slideLayouts/_rels/slideLayout4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948.xml"/><Relationship Id="rId1" Type="http://schemas.openxmlformats.org/officeDocument/2006/relationships/tags" Target="../tags/tag947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Layouts/_rels/slideLayout4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950.xml"/><Relationship Id="rId1" Type="http://schemas.openxmlformats.org/officeDocument/2006/relationships/tags" Target="../tags/tag949.xml"/></Relationships>
</file>

<file path=ppt/slideLayouts/_rels/slideLayout4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952.xml"/><Relationship Id="rId1" Type="http://schemas.openxmlformats.org/officeDocument/2006/relationships/tags" Target="../tags/tag951.xml"/></Relationships>
</file>

<file path=ppt/slideLayouts/_rels/slideLayout4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954.xml"/><Relationship Id="rId1" Type="http://schemas.openxmlformats.org/officeDocument/2006/relationships/tags" Target="../tags/tag953.xml"/></Relationships>
</file>

<file path=ppt/slideLayouts/_rels/slideLayout4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956.xml"/><Relationship Id="rId1" Type="http://schemas.openxmlformats.org/officeDocument/2006/relationships/tags" Target="../tags/tag955.xml"/></Relationships>
</file>

<file path=ppt/slideLayouts/_rels/slideLayout4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958.xml"/><Relationship Id="rId1" Type="http://schemas.openxmlformats.org/officeDocument/2006/relationships/tags" Target="../tags/tag957.xml"/></Relationships>
</file>

<file path=ppt/slideLayouts/_rels/slideLayout4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960.xml"/><Relationship Id="rId1" Type="http://schemas.openxmlformats.org/officeDocument/2006/relationships/tags" Target="../tags/tag959.xml"/></Relationships>
</file>

<file path=ppt/slideLayouts/_rels/slideLayout4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23.xml"/><Relationship Id="rId1" Type="http://schemas.openxmlformats.org/officeDocument/2006/relationships/tags" Target="../tags/tag961.xml"/><Relationship Id="rId4" Type="http://schemas.openxmlformats.org/officeDocument/2006/relationships/image" Target="../media/image12.png"/></Relationships>
</file>

<file path=ppt/slideLayouts/_rels/slideLayout4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3.xml"/></Relationships>
</file>

<file path=ppt/slideLayouts/_rels/slideLayout4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4.xml"/></Relationships>
</file>

<file path=ppt/slideLayouts/_rels/slideLayout4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970.xml"/><Relationship Id="rId1" Type="http://schemas.openxmlformats.org/officeDocument/2006/relationships/tags" Target="../tags/tag969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Layouts/_rels/slideLayout4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972.xml"/><Relationship Id="rId1" Type="http://schemas.openxmlformats.org/officeDocument/2006/relationships/tags" Target="../tags/tag971.xml"/></Relationships>
</file>

<file path=ppt/slideLayouts/_rels/slideLayout4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974.xml"/><Relationship Id="rId1" Type="http://schemas.openxmlformats.org/officeDocument/2006/relationships/tags" Target="../tags/tag973.xml"/></Relationships>
</file>

<file path=ppt/slideLayouts/_rels/slideLayout4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976.xml"/><Relationship Id="rId1" Type="http://schemas.openxmlformats.org/officeDocument/2006/relationships/tags" Target="../tags/tag975.xml"/></Relationships>
</file>

<file path=ppt/slideLayouts/_rels/slideLayout4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978.xml"/><Relationship Id="rId1" Type="http://schemas.openxmlformats.org/officeDocument/2006/relationships/tags" Target="../tags/tag977.xml"/></Relationships>
</file>

<file path=ppt/slideLayouts/_rels/slideLayout4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980.xml"/><Relationship Id="rId1" Type="http://schemas.openxmlformats.org/officeDocument/2006/relationships/tags" Target="../tags/tag979.xml"/></Relationships>
</file>

<file path=ppt/slideLayouts/_rels/slideLayout4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982.xml"/><Relationship Id="rId1" Type="http://schemas.openxmlformats.org/officeDocument/2006/relationships/tags" Target="../tags/tag981.xml"/></Relationships>
</file>

<file path=ppt/slideLayouts/_rels/slideLayout4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984.xml"/><Relationship Id="rId1" Type="http://schemas.openxmlformats.org/officeDocument/2006/relationships/tags" Target="../tags/tag983.xml"/></Relationships>
</file>

<file path=ppt/slideLayouts/_rels/slideLayout4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986.xml"/><Relationship Id="rId1" Type="http://schemas.openxmlformats.org/officeDocument/2006/relationships/tags" Target="../tags/tag985.xml"/></Relationships>
</file>

<file path=ppt/slideLayouts/_rels/slideLayout4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988.xml"/><Relationship Id="rId1" Type="http://schemas.openxmlformats.org/officeDocument/2006/relationships/tags" Target="../tags/tag987.xml"/></Relationships>
</file>

<file path=ppt/slideLayouts/_rels/slideLayout4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990.xml"/><Relationship Id="rId1" Type="http://schemas.openxmlformats.org/officeDocument/2006/relationships/tags" Target="../tags/tag98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6.xml"/><Relationship Id="rId4" Type="http://schemas.openxmlformats.org/officeDocument/2006/relationships/image" Target="../media/image15.png"/></Relationships>
</file>

<file path=ppt/slideLayouts/_rels/slideLayout5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992.xml"/><Relationship Id="rId1" Type="http://schemas.openxmlformats.org/officeDocument/2006/relationships/tags" Target="../tags/tag991.xml"/></Relationships>
</file>

<file path=ppt/slideLayouts/_rels/slideLayout5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4.xml"/></Relationships>
</file>

<file path=ppt/slideLayouts/_rels/slideLayout5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994.xml"/><Relationship Id="rId1" Type="http://schemas.openxmlformats.org/officeDocument/2006/relationships/tags" Target="../tags/tag993.xml"/></Relationships>
</file>

<file path=ppt/slideLayouts/_rels/slideLayout5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996.xml"/><Relationship Id="rId1" Type="http://schemas.openxmlformats.org/officeDocument/2006/relationships/tags" Target="../tags/tag995.xml"/></Relationships>
</file>

<file path=ppt/slideLayouts/_rels/slideLayout5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998.xml"/><Relationship Id="rId1" Type="http://schemas.openxmlformats.org/officeDocument/2006/relationships/tags" Target="../tags/tag997.xml"/></Relationships>
</file>

<file path=ppt/slideLayouts/_rels/slideLayout5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000.xml"/><Relationship Id="rId1" Type="http://schemas.openxmlformats.org/officeDocument/2006/relationships/tags" Target="../tags/tag999.xml"/></Relationships>
</file>

<file path=ppt/slideLayouts/_rels/slideLayout5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002.xml"/><Relationship Id="rId1" Type="http://schemas.openxmlformats.org/officeDocument/2006/relationships/tags" Target="../tags/tag1001.xml"/></Relationships>
</file>

<file path=ppt/slideLayouts/_rels/slideLayout5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004.xml"/><Relationship Id="rId1" Type="http://schemas.openxmlformats.org/officeDocument/2006/relationships/tags" Target="../tags/tag1003.xml"/></Relationships>
</file>

<file path=ppt/slideLayouts/_rels/slideLayout5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006.xml"/><Relationship Id="rId1" Type="http://schemas.openxmlformats.org/officeDocument/2006/relationships/tags" Target="../tags/tag1005.xml"/></Relationships>
</file>

<file path=ppt/slideLayouts/_rels/slideLayout5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008.xml"/><Relationship Id="rId1" Type="http://schemas.openxmlformats.org/officeDocument/2006/relationships/tags" Target="../tags/tag100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5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24.xml"/><Relationship Id="rId1" Type="http://schemas.openxmlformats.org/officeDocument/2006/relationships/tags" Target="../tags/tag1009.xml"/><Relationship Id="rId4" Type="http://schemas.openxmlformats.org/officeDocument/2006/relationships/image" Target="../media/image12.png"/></Relationships>
</file>

<file path=ppt/slideLayouts/_rels/slideLayout5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4.xml"/></Relationships>
</file>

<file path=ppt/slideLayouts/_rels/slideLayout5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5.xml"/></Relationships>
</file>

<file path=ppt/slideLayouts/_rels/slideLayout5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018.xml"/><Relationship Id="rId1" Type="http://schemas.openxmlformats.org/officeDocument/2006/relationships/tags" Target="../tags/tag1017.xml"/></Relationships>
</file>

<file path=ppt/slideLayouts/_rels/slideLayout5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020.xml"/><Relationship Id="rId1" Type="http://schemas.openxmlformats.org/officeDocument/2006/relationships/tags" Target="../tags/tag1019.xml"/></Relationships>
</file>

<file path=ppt/slideLayouts/_rels/slideLayout5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022.xml"/><Relationship Id="rId1" Type="http://schemas.openxmlformats.org/officeDocument/2006/relationships/tags" Target="../tags/tag1021.xml"/></Relationships>
</file>

<file path=ppt/slideLayouts/_rels/slideLayout5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024.xml"/><Relationship Id="rId1" Type="http://schemas.openxmlformats.org/officeDocument/2006/relationships/tags" Target="../tags/tag1023.xml"/></Relationships>
</file>

<file path=ppt/slideLayouts/_rels/slideLayout5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026.xml"/><Relationship Id="rId1" Type="http://schemas.openxmlformats.org/officeDocument/2006/relationships/tags" Target="../tags/tag1025.xml"/></Relationships>
</file>

<file path=ppt/slideLayouts/_rels/slideLayout5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028.xml"/><Relationship Id="rId1" Type="http://schemas.openxmlformats.org/officeDocument/2006/relationships/tags" Target="../tags/tag1027.xml"/></Relationships>
</file>

<file path=ppt/slideLayouts/_rels/slideLayout5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030.xml"/><Relationship Id="rId1" Type="http://schemas.openxmlformats.org/officeDocument/2006/relationships/tags" Target="../tags/tag1029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032.xml"/><Relationship Id="rId1" Type="http://schemas.openxmlformats.org/officeDocument/2006/relationships/tags" Target="../tags/tag1031.xml"/></Relationships>
</file>

<file path=ppt/slideLayouts/_rels/slideLayout5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034.xml"/><Relationship Id="rId1" Type="http://schemas.openxmlformats.org/officeDocument/2006/relationships/tags" Target="../tags/tag1033.xml"/></Relationships>
</file>

<file path=ppt/slideLayouts/_rels/slideLayout5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036.xml"/><Relationship Id="rId1" Type="http://schemas.openxmlformats.org/officeDocument/2006/relationships/tags" Target="../tags/tag1035.xml"/></Relationships>
</file>

<file path=ppt/slideLayouts/_rels/slideLayout5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038.xml"/><Relationship Id="rId1" Type="http://schemas.openxmlformats.org/officeDocument/2006/relationships/tags" Target="../tags/tag1037.xml"/></Relationships>
</file>

<file path=ppt/slideLayouts/_rels/slideLayout5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040.xml"/><Relationship Id="rId1" Type="http://schemas.openxmlformats.org/officeDocument/2006/relationships/tags" Target="../tags/tag1039.xml"/></Relationships>
</file>

<file path=ppt/slideLayouts/_rels/slideLayout5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5.xml"/></Relationships>
</file>

<file path=ppt/slideLayouts/_rels/slideLayout5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042.xml"/><Relationship Id="rId1" Type="http://schemas.openxmlformats.org/officeDocument/2006/relationships/tags" Target="../tags/tag1041.xml"/></Relationships>
</file>

<file path=ppt/slideLayouts/_rels/slideLayout5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044.xml"/><Relationship Id="rId1" Type="http://schemas.openxmlformats.org/officeDocument/2006/relationships/tags" Target="../tags/tag1043.xml"/></Relationships>
</file>

<file path=ppt/slideLayouts/_rels/slideLayout5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046.xml"/><Relationship Id="rId1" Type="http://schemas.openxmlformats.org/officeDocument/2006/relationships/tags" Target="../tags/tag1045.xml"/></Relationships>
</file>

<file path=ppt/slideLayouts/_rels/slideLayout5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048.xml"/><Relationship Id="rId1" Type="http://schemas.openxmlformats.org/officeDocument/2006/relationships/tags" Target="../tags/tag104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Layouts/_rels/slideLayout5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050.xml"/><Relationship Id="rId1" Type="http://schemas.openxmlformats.org/officeDocument/2006/relationships/tags" Target="../tags/tag1049.xml"/></Relationships>
</file>

<file path=ppt/slideLayouts/_rels/slideLayout5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052.xml"/><Relationship Id="rId1" Type="http://schemas.openxmlformats.org/officeDocument/2006/relationships/tags" Target="../tags/tag1051.xml"/></Relationships>
</file>

<file path=ppt/slideLayouts/_rels/slideLayout5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054.xml"/><Relationship Id="rId1" Type="http://schemas.openxmlformats.org/officeDocument/2006/relationships/tags" Target="../tags/tag1053.xml"/></Relationships>
</file>

<file path=ppt/slideLayouts/_rels/slideLayout5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056.xml"/><Relationship Id="rId1" Type="http://schemas.openxmlformats.org/officeDocument/2006/relationships/tags" Target="../tags/tag1055.xml"/></Relationships>
</file>

<file path=ppt/slideLayouts/_rels/slideLayout5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25.xml"/><Relationship Id="rId1" Type="http://schemas.openxmlformats.org/officeDocument/2006/relationships/tags" Target="../tags/tag1057.xml"/><Relationship Id="rId4" Type="http://schemas.openxmlformats.org/officeDocument/2006/relationships/image" Target="../media/image12.png"/></Relationships>
</file>

<file path=ppt/slideLayouts/_rels/slideLayout5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5.xml"/></Relationships>
</file>

<file path=ppt/slideLayouts/_rels/slideLayout5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6.xml"/></Relationships>
</file>

<file path=ppt/slideLayouts/_rels/slideLayout5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066.xml"/><Relationship Id="rId1" Type="http://schemas.openxmlformats.org/officeDocument/2006/relationships/tags" Target="../tags/tag1065.xml"/></Relationships>
</file>

<file path=ppt/slideLayouts/_rels/slideLayout5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068.xml"/><Relationship Id="rId1" Type="http://schemas.openxmlformats.org/officeDocument/2006/relationships/tags" Target="../tags/tag1067.xml"/></Relationships>
</file>

<file path=ppt/slideLayouts/_rels/slideLayout5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070.xml"/><Relationship Id="rId1" Type="http://schemas.openxmlformats.org/officeDocument/2006/relationships/tags" Target="../tags/tag1069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Layouts/_rels/slideLayout5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072.xml"/><Relationship Id="rId1" Type="http://schemas.openxmlformats.org/officeDocument/2006/relationships/tags" Target="../tags/tag1071.xml"/></Relationships>
</file>

<file path=ppt/slideLayouts/_rels/slideLayout5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074.xml"/><Relationship Id="rId1" Type="http://schemas.openxmlformats.org/officeDocument/2006/relationships/tags" Target="../tags/tag1073.xml"/></Relationships>
</file>

<file path=ppt/slideLayouts/_rels/slideLayout5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076.xml"/><Relationship Id="rId1" Type="http://schemas.openxmlformats.org/officeDocument/2006/relationships/tags" Target="../tags/tag1075.xml"/></Relationships>
</file>

<file path=ppt/slideLayouts/_rels/slideLayout5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078.xml"/><Relationship Id="rId1" Type="http://schemas.openxmlformats.org/officeDocument/2006/relationships/tags" Target="../tags/tag1077.xml"/></Relationships>
</file>

<file path=ppt/slideLayouts/_rels/slideLayout5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080.xml"/><Relationship Id="rId1" Type="http://schemas.openxmlformats.org/officeDocument/2006/relationships/tags" Target="../tags/tag1079.xml"/></Relationships>
</file>

<file path=ppt/slideLayouts/_rels/slideLayout5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082.xml"/><Relationship Id="rId1" Type="http://schemas.openxmlformats.org/officeDocument/2006/relationships/tags" Target="../tags/tag1081.xml"/></Relationships>
</file>

<file path=ppt/slideLayouts/_rels/slideLayout5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084.xml"/><Relationship Id="rId1" Type="http://schemas.openxmlformats.org/officeDocument/2006/relationships/tags" Target="../tags/tag1083.xml"/></Relationships>
</file>

<file path=ppt/slideLayouts/_rels/slideLayout5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086.xml"/><Relationship Id="rId1" Type="http://schemas.openxmlformats.org/officeDocument/2006/relationships/tags" Target="../tags/tag1085.xml"/></Relationships>
</file>

<file path=ppt/slideLayouts/_rels/slideLayout5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088.xml"/><Relationship Id="rId1" Type="http://schemas.openxmlformats.org/officeDocument/2006/relationships/tags" Target="../tags/tag1087.xml"/></Relationships>
</file>

<file path=ppt/slideLayouts/_rels/slideLayout5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Layouts/_rels/slideLayout5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090.xml"/><Relationship Id="rId1" Type="http://schemas.openxmlformats.org/officeDocument/2006/relationships/tags" Target="../tags/tag1089.xml"/></Relationships>
</file>

<file path=ppt/slideLayouts/_rels/slideLayout5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092.xml"/><Relationship Id="rId1" Type="http://schemas.openxmlformats.org/officeDocument/2006/relationships/tags" Target="../tags/tag1091.xml"/></Relationships>
</file>

<file path=ppt/slideLayouts/_rels/slideLayout5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094.xml"/><Relationship Id="rId1" Type="http://schemas.openxmlformats.org/officeDocument/2006/relationships/tags" Target="../tags/tag1093.xml"/></Relationships>
</file>

<file path=ppt/slideLayouts/_rels/slideLayout5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096.xml"/><Relationship Id="rId1" Type="http://schemas.openxmlformats.org/officeDocument/2006/relationships/tags" Target="../tags/tag1095.xml"/></Relationships>
</file>

<file path=ppt/slideLayouts/_rels/slideLayout5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098.xml"/><Relationship Id="rId1" Type="http://schemas.openxmlformats.org/officeDocument/2006/relationships/tags" Target="../tags/tag1097.xml"/></Relationships>
</file>

<file path=ppt/slideLayouts/_rels/slideLayout5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100.xml"/><Relationship Id="rId1" Type="http://schemas.openxmlformats.org/officeDocument/2006/relationships/tags" Target="../tags/tag1099.xml"/></Relationships>
</file>

<file path=ppt/slideLayouts/_rels/slideLayout5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102.xml"/><Relationship Id="rId1" Type="http://schemas.openxmlformats.org/officeDocument/2006/relationships/tags" Target="../tags/tag1101.xml"/></Relationships>
</file>

<file path=ppt/slideLayouts/_rels/slideLayout5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104.xml"/><Relationship Id="rId1" Type="http://schemas.openxmlformats.org/officeDocument/2006/relationships/tags" Target="../tags/tag1103.xml"/></Relationships>
</file>

<file path=ppt/slideLayouts/_rels/slideLayout5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26.xml"/><Relationship Id="rId1" Type="http://schemas.openxmlformats.org/officeDocument/2006/relationships/tags" Target="../tags/tag1105.xml"/><Relationship Id="rId4" Type="http://schemas.openxmlformats.org/officeDocument/2006/relationships/image" Target="../media/image12.png"/></Relationships>
</file>

<file path=ppt/slideLayouts/_rels/slideLayout5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11.xml"/><Relationship Id="rId1" Type="http://schemas.openxmlformats.org/officeDocument/2006/relationships/tags" Target="../tags/tag110.xml"/></Relationships>
</file>

<file path=ppt/slideLayouts/_rels/slideLayout5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7.xml"/></Relationships>
</file>

<file path=ppt/slideLayouts/_rels/slideLayout5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114.xml"/><Relationship Id="rId1" Type="http://schemas.openxmlformats.org/officeDocument/2006/relationships/tags" Target="../tags/tag1113.xml"/></Relationships>
</file>

<file path=ppt/slideLayouts/_rels/slideLayout5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116.xml"/><Relationship Id="rId1" Type="http://schemas.openxmlformats.org/officeDocument/2006/relationships/tags" Target="../tags/tag1115.xml"/></Relationships>
</file>

<file path=ppt/slideLayouts/_rels/slideLayout5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118.xml"/><Relationship Id="rId1" Type="http://schemas.openxmlformats.org/officeDocument/2006/relationships/tags" Target="../tags/tag1117.xml"/></Relationships>
</file>

<file path=ppt/slideLayouts/_rels/slideLayout5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120.xml"/><Relationship Id="rId1" Type="http://schemas.openxmlformats.org/officeDocument/2006/relationships/tags" Target="../tags/tag1119.xml"/></Relationships>
</file>

<file path=ppt/slideLayouts/_rels/slideLayout5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122.xml"/><Relationship Id="rId1" Type="http://schemas.openxmlformats.org/officeDocument/2006/relationships/tags" Target="../tags/tag1121.xml"/></Relationships>
</file>

<file path=ppt/slideLayouts/_rels/slideLayout5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124.xml"/><Relationship Id="rId1" Type="http://schemas.openxmlformats.org/officeDocument/2006/relationships/tags" Target="../tags/tag1123.xml"/></Relationships>
</file>

<file path=ppt/slideLayouts/_rels/slideLayout5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126.xml"/><Relationship Id="rId1" Type="http://schemas.openxmlformats.org/officeDocument/2006/relationships/tags" Target="../tags/tag1125.xml"/></Relationships>
</file>

<file path=ppt/slideLayouts/_rels/slideLayout5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128.xml"/><Relationship Id="rId1" Type="http://schemas.openxmlformats.org/officeDocument/2006/relationships/tags" Target="../tags/tag1127.xml"/></Relationships>
</file>

<file path=ppt/slideLayouts/_rels/slideLayout5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130.xml"/><Relationship Id="rId1" Type="http://schemas.openxmlformats.org/officeDocument/2006/relationships/tags" Target="../tags/tag1129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13.xml"/><Relationship Id="rId1" Type="http://schemas.openxmlformats.org/officeDocument/2006/relationships/tags" Target="../tags/tag112.xml"/></Relationships>
</file>

<file path=ppt/slideLayouts/_rels/slideLayout5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132.xml"/><Relationship Id="rId1" Type="http://schemas.openxmlformats.org/officeDocument/2006/relationships/tags" Target="../tags/tag1131.xml"/></Relationships>
</file>

<file path=ppt/slideLayouts/_rels/slideLayout5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134.xml"/><Relationship Id="rId1" Type="http://schemas.openxmlformats.org/officeDocument/2006/relationships/tags" Target="../tags/tag1133.xml"/></Relationships>
</file>

<file path=ppt/slideLayouts/_rels/slideLayout5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136.xml"/><Relationship Id="rId1" Type="http://schemas.openxmlformats.org/officeDocument/2006/relationships/tags" Target="../tags/tag1135.xml"/></Relationships>
</file>

<file path=ppt/slideLayouts/_rels/slideLayout5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7.xml"/></Relationships>
</file>

<file path=ppt/slideLayouts/_rels/slideLayout5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138.xml"/><Relationship Id="rId1" Type="http://schemas.openxmlformats.org/officeDocument/2006/relationships/tags" Target="../tags/tag1137.xml"/></Relationships>
</file>

<file path=ppt/slideLayouts/_rels/slideLayout5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140.xml"/><Relationship Id="rId1" Type="http://schemas.openxmlformats.org/officeDocument/2006/relationships/tags" Target="../tags/tag1139.xml"/></Relationships>
</file>

<file path=ppt/slideLayouts/_rels/slideLayout5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142.xml"/><Relationship Id="rId1" Type="http://schemas.openxmlformats.org/officeDocument/2006/relationships/tags" Target="../tags/tag1141.xml"/></Relationships>
</file>

<file path=ppt/slideLayouts/_rels/slideLayout5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144.xml"/><Relationship Id="rId1" Type="http://schemas.openxmlformats.org/officeDocument/2006/relationships/tags" Target="../tags/tag1143.xml"/></Relationships>
</file>

<file path=ppt/slideLayouts/_rels/slideLayout5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146.xml"/><Relationship Id="rId1" Type="http://schemas.openxmlformats.org/officeDocument/2006/relationships/tags" Target="../tags/tag1145.xml"/></Relationships>
</file>

<file path=ppt/slideLayouts/_rels/slideLayout5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148.xml"/><Relationship Id="rId1" Type="http://schemas.openxmlformats.org/officeDocument/2006/relationships/tags" Target="../tags/tag114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Layouts/_rels/slideLayout5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150.xml"/><Relationship Id="rId1" Type="http://schemas.openxmlformats.org/officeDocument/2006/relationships/tags" Target="../tags/tag1149.xml"/></Relationships>
</file>

<file path=ppt/slideLayouts/_rels/slideLayout5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152.xml"/><Relationship Id="rId1" Type="http://schemas.openxmlformats.org/officeDocument/2006/relationships/tags" Target="../tags/tag1151.xml"/></Relationships>
</file>

<file path=ppt/slideLayouts/_rels/slideLayout5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27.xml"/><Relationship Id="rId1" Type="http://schemas.openxmlformats.org/officeDocument/2006/relationships/tags" Target="../tags/tag1153.xml"/><Relationship Id="rId4" Type="http://schemas.openxmlformats.org/officeDocument/2006/relationships/image" Target="../media/image12.png"/></Relationships>
</file>

<file path=ppt/slideLayouts/_rels/slideLayout5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7.xml"/></Relationships>
</file>

<file path=ppt/slideLayouts/_rels/slideLayout5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8.xml"/></Relationships>
</file>

<file path=ppt/slideLayouts/_rels/slideLayout5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162.xml"/><Relationship Id="rId1" Type="http://schemas.openxmlformats.org/officeDocument/2006/relationships/tags" Target="../tags/tag1161.xml"/></Relationships>
</file>

<file path=ppt/slideLayouts/_rels/slideLayout5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164.xml"/><Relationship Id="rId1" Type="http://schemas.openxmlformats.org/officeDocument/2006/relationships/tags" Target="../tags/tag1163.xml"/></Relationships>
</file>

<file path=ppt/slideLayouts/_rels/slideLayout5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166.xml"/><Relationship Id="rId1" Type="http://schemas.openxmlformats.org/officeDocument/2006/relationships/tags" Target="../tags/tag1165.xml"/></Relationships>
</file>

<file path=ppt/slideLayouts/_rels/slideLayout5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168.xml"/><Relationship Id="rId1" Type="http://schemas.openxmlformats.org/officeDocument/2006/relationships/tags" Target="../tags/tag1167.xml"/></Relationships>
</file>

<file path=ppt/slideLayouts/_rels/slideLayout5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170.xml"/><Relationship Id="rId1" Type="http://schemas.openxmlformats.org/officeDocument/2006/relationships/tags" Target="../tags/tag1169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17.xml"/><Relationship Id="rId1" Type="http://schemas.openxmlformats.org/officeDocument/2006/relationships/tags" Target="../tags/tag116.xml"/></Relationships>
</file>

<file path=ppt/slideLayouts/_rels/slideLayout5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172.xml"/><Relationship Id="rId1" Type="http://schemas.openxmlformats.org/officeDocument/2006/relationships/tags" Target="../tags/tag1171.xml"/></Relationships>
</file>

<file path=ppt/slideLayouts/_rels/slideLayout5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174.xml"/><Relationship Id="rId1" Type="http://schemas.openxmlformats.org/officeDocument/2006/relationships/tags" Target="../tags/tag1173.xml"/></Relationships>
</file>

<file path=ppt/slideLayouts/_rels/slideLayout5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176.xml"/><Relationship Id="rId1" Type="http://schemas.openxmlformats.org/officeDocument/2006/relationships/tags" Target="../tags/tag1175.xml"/></Relationships>
</file>

<file path=ppt/slideLayouts/_rels/slideLayout5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178.xml"/><Relationship Id="rId1" Type="http://schemas.openxmlformats.org/officeDocument/2006/relationships/tags" Target="../tags/tag1177.xml"/></Relationships>
</file>

<file path=ppt/slideLayouts/_rels/slideLayout5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180.xml"/><Relationship Id="rId1" Type="http://schemas.openxmlformats.org/officeDocument/2006/relationships/tags" Target="../tags/tag1179.xml"/></Relationships>
</file>

<file path=ppt/slideLayouts/_rels/slideLayout5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182.xml"/><Relationship Id="rId1" Type="http://schemas.openxmlformats.org/officeDocument/2006/relationships/tags" Target="../tags/tag1181.xml"/></Relationships>
</file>

<file path=ppt/slideLayouts/_rels/slideLayout5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184.xml"/><Relationship Id="rId1" Type="http://schemas.openxmlformats.org/officeDocument/2006/relationships/tags" Target="../tags/tag1183.xml"/></Relationships>
</file>

<file path=ppt/slideLayouts/_rels/slideLayout5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8.xml"/></Relationships>
</file>

<file path=ppt/slideLayouts/_rels/slideLayout5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186.xml"/><Relationship Id="rId1" Type="http://schemas.openxmlformats.org/officeDocument/2006/relationships/tags" Target="../tags/tag1185.xml"/></Relationships>
</file>

<file path=ppt/slideLayouts/_rels/slideLayout5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188.xml"/><Relationship Id="rId1" Type="http://schemas.openxmlformats.org/officeDocument/2006/relationships/tags" Target="../tags/tag118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19.xml"/><Relationship Id="rId1" Type="http://schemas.openxmlformats.org/officeDocument/2006/relationships/tags" Target="../tags/tag118.xml"/></Relationships>
</file>

<file path=ppt/slideLayouts/_rels/slideLayout6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190.xml"/><Relationship Id="rId1" Type="http://schemas.openxmlformats.org/officeDocument/2006/relationships/tags" Target="../tags/tag1189.xml"/></Relationships>
</file>

<file path=ppt/slideLayouts/_rels/slideLayout6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192.xml"/><Relationship Id="rId1" Type="http://schemas.openxmlformats.org/officeDocument/2006/relationships/tags" Target="../tags/tag1191.xml"/></Relationships>
</file>

<file path=ppt/slideLayouts/_rels/slideLayout6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194.xml"/><Relationship Id="rId1" Type="http://schemas.openxmlformats.org/officeDocument/2006/relationships/tags" Target="../tags/tag1193.xml"/></Relationships>
</file>

<file path=ppt/slideLayouts/_rels/slideLayout6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196.xml"/><Relationship Id="rId1" Type="http://schemas.openxmlformats.org/officeDocument/2006/relationships/tags" Target="../tags/tag1195.xml"/></Relationships>
</file>

<file path=ppt/slideLayouts/_rels/slideLayout6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198.xml"/><Relationship Id="rId1" Type="http://schemas.openxmlformats.org/officeDocument/2006/relationships/tags" Target="../tags/tag1197.xml"/></Relationships>
</file>

<file path=ppt/slideLayouts/_rels/slideLayout6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200.xml"/><Relationship Id="rId1" Type="http://schemas.openxmlformats.org/officeDocument/2006/relationships/tags" Target="../tags/tag1199.xml"/></Relationships>
</file>

<file path=ppt/slideLayouts/_rels/slideLayout6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28.xml"/><Relationship Id="rId1" Type="http://schemas.openxmlformats.org/officeDocument/2006/relationships/tags" Target="../tags/tag1201.xml"/><Relationship Id="rId4" Type="http://schemas.openxmlformats.org/officeDocument/2006/relationships/image" Target="../media/image12.png"/></Relationships>
</file>

<file path=ppt/slideLayouts/_rels/slideLayout6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8.xml"/></Relationships>
</file>

<file path=ppt/slideLayouts/_rels/slideLayout6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9.xml"/></Relationships>
</file>

<file path=ppt/slideLayouts/_rels/slideLayout6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210.xml"/><Relationship Id="rId1" Type="http://schemas.openxmlformats.org/officeDocument/2006/relationships/tags" Target="../tags/tag1209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Layouts/_rels/slideLayout6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212.xml"/><Relationship Id="rId1" Type="http://schemas.openxmlformats.org/officeDocument/2006/relationships/tags" Target="../tags/tag1211.xml"/></Relationships>
</file>

<file path=ppt/slideLayouts/_rels/slideLayout6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214.xml"/><Relationship Id="rId1" Type="http://schemas.openxmlformats.org/officeDocument/2006/relationships/tags" Target="../tags/tag1213.xml"/></Relationships>
</file>

<file path=ppt/slideLayouts/_rels/slideLayout6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216.xml"/><Relationship Id="rId1" Type="http://schemas.openxmlformats.org/officeDocument/2006/relationships/tags" Target="../tags/tag1215.xml"/></Relationships>
</file>

<file path=ppt/slideLayouts/_rels/slideLayout6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218.xml"/><Relationship Id="rId1" Type="http://schemas.openxmlformats.org/officeDocument/2006/relationships/tags" Target="../tags/tag1217.xml"/></Relationships>
</file>

<file path=ppt/slideLayouts/_rels/slideLayout6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220.xml"/><Relationship Id="rId1" Type="http://schemas.openxmlformats.org/officeDocument/2006/relationships/tags" Target="../tags/tag1219.xml"/></Relationships>
</file>

<file path=ppt/slideLayouts/_rels/slideLayout6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222.xml"/><Relationship Id="rId1" Type="http://schemas.openxmlformats.org/officeDocument/2006/relationships/tags" Target="../tags/tag1221.xml"/></Relationships>
</file>

<file path=ppt/slideLayouts/_rels/slideLayout6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224.xml"/><Relationship Id="rId1" Type="http://schemas.openxmlformats.org/officeDocument/2006/relationships/tags" Target="../tags/tag1223.xml"/></Relationships>
</file>

<file path=ppt/slideLayouts/_rels/slideLayout6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226.xml"/><Relationship Id="rId1" Type="http://schemas.openxmlformats.org/officeDocument/2006/relationships/tags" Target="../tags/tag1225.xml"/></Relationships>
</file>

<file path=ppt/slideLayouts/_rels/slideLayout6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228.xml"/><Relationship Id="rId1" Type="http://schemas.openxmlformats.org/officeDocument/2006/relationships/tags" Target="../tags/tag1227.xml"/></Relationships>
</file>

<file path=ppt/slideLayouts/_rels/slideLayout6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230.xml"/><Relationship Id="rId1" Type="http://schemas.openxmlformats.org/officeDocument/2006/relationships/tags" Target="../tags/tag1229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3.xml"/><Relationship Id="rId1" Type="http://schemas.openxmlformats.org/officeDocument/2006/relationships/tags" Target="../tags/tag122.xml"/></Relationships>
</file>

<file path=ppt/slideLayouts/_rels/slideLayout6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232.xml"/><Relationship Id="rId1" Type="http://schemas.openxmlformats.org/officeDocument/2006/relationships/tags" Target="../tags/tag1231.xml"/></Relationships>
</file>

<file path=ppt/slideLayouts/_rels/slideLayout6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9.xml"/></Relationships>
</file>

<file path=ppt/slideLayouts/_rels/slideLayout6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234.xml"/><Relationship Id="rId1" Type="http://schemas.openxmlformats.org/officeDocument/2006/relationships/tags" Target="../tags/tag1233.xml"/></Relationships>
</file>

<file path=ppt/slideLayouts/_rels/slideLayout6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236.xml"/><Relationship Id="rId1" Type="http://schemas.openxmlformats.org/officeDocument/2006/relationships/tags" Target="../tags/tag1235.xml"/></Relationships>
</file>

<file path=ppt/slideLayouts/_rels/slideLayout6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238.xml"/><Relationship Id="rId1" Type="http://schemas.openxmlformats.org/officeDocument/2006/relationships/tags" Target="../tags/tag1237.xml"/></Relationships>
</file>

<file path=ppt/slideLayouts/_rels/slideLayout6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240.xml"/><Relationship Id="rId1" Type="http://schemas.openxmlformats.org/officeDocument/2006/relationships/tags" Target="../tags/tag1239.xml"/></Relationships>
</file>

<file path=ppt/slideLayouts/_rels/slideLayout6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242.xml"/><Relationship Id="rId1" Type="http://schemas.openxmlformats.org/officeDocument/2006/relationships/tags" Target="../tags/tag1241.xml"/></Relationships>
</file>

<file path=ppt/slideLayouts/_rels/slideLayout6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244.xml"/><Relationship Id="rId1" Type="http://schemas.openxmlformats.org/officeDocument/2006/relationships/tags" Target="../tags/tag1243.xml"/></Relationships>
</file>

<file path=ppt/slideLayouts/_rels/slideLayout6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246.xml"/><Relationship Id="rId1" Type="http://schemas.openxmlformats.org/officeDocument/2006/relationships/tags" Target="../tags/tag1245.xml"/></Relationships>
</file>

<file path=ppt/slideLayouts/_rels/slideLayout6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248.xml"/><Relationship Id="rId1" Type="http://schemas.openxmlformats.org/officeDocument/2006/relationships/tags" Target="../tags/tag124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5.xml"/><Relationship Id="rId1" Type="http://schemas.openxmlformats.org/officeDocument/2006/relationships/tags" Target="../tags/tag124.xml"/></Relationships>
</file>

<file path=ppt/slideLayouts/_rels/slideLayout6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29.xml"/><Relationship Id="rId1" Type="http://schemas.openxmlformats.org/officeDocument/2006/relationships/tags" Target="../tags/tag1249.xml"/><Relationship Id="rId4" Type="http://schemas.openxmlformats.org/officeDocument/2006/relationships/image" Target="../media/image12.png"/></Relationships>
</file>

<file path=ppt/slideLayouts/_rels/slideLayout6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9.xml"/></Relationships>
</file>

<file path=ppt/slideLayouts/_rels/slideLayout6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0.xml"/></Relationships>
</file>

<file path=ppt/slideLayouts/_rels/slideLayout6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258.xml"/><Relationship Id="rId1" Type="http://schemas.openxmlformats.org/officeDocument/2006/relationships/tags" Target="../tags/tag1257.xml"/></Relationships>
</file>

<file path=ppt/slideLayouts/_rels/slideLayout6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260.xml"/><Relationship Id="rId1" Type="http://schemas.openxmlformats.org/officeDocument/2006/relationships/tags" Target="../tags/tag1259.xml"/></Relationships>
</file>

<file path=ppt/slideLayouts/_rels/slideLayout6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262.xml"/><Relationship Id="rId1" Type="http://schemas.openxmlformats.org/officeDocument/2006/relationships/tags" Target="../tags/tag1261.xml"/></Relationships>
</file>

<file path=ppt/slideLayouts/_rels/slideLayout6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264.xml"/><Relationship Id="rId1" Type="http://schemas.openxmlformats.org/officeDocument/2006/relationships/tags" Target="../tags/tag1263.xml"/></Relationships>
</file>

<file path=ppt/slideLayouts/_rels/slideLayout6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266.xml"/><Relationship Id="rId1" Type="http://schemas.openxmlformats.org/officeDocument/2006/relationships/tags" Target="../tags/tag1265.xml"/></Relationships>
</file>

<file path=ppt/slideLayouts/_rels/slideLayout6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268.xml"/><Relationship Id="rId1" Type="http://schemas.openxmlformats.org/officeDocument/2006/relationships/tags" Target="../tags/tag1267.xml"/></Relationships>
</file>

<file path=ppt/slideLayouts/_rels/slideLayout6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270.xml"/><Relationship Id="rId1" Type="http://schemas.openxmlformats.org/officeDocument/2006/relationships/tags" Target="../tags/tag1269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Layouts/_rels/slideLayout6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272.xml"/><Relationship Id="rId1" Type="http://schemas.openxmlformats.org/officeDocument/2006/relationships/tags" Target="../tags/tag1271.xml"/></Relationships>
</file>

<file path=ppt/slideLayouts/_rels/slideLayout6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274.xml"/><Relationship Id="rId1" Type="http://schemas.openxmlformats.org/officeDocument/2006/relationships/tags" Target="../tags/tag1273.xml"/></Relationships>
</file>

<file path=ppt/slideLayouts/_rels/slideLayout6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276.xml"/><Relationship Id="rId1" Type="http://schemas.openxmlformats.org/officeDocument/2006/relationships/tags" Target="../tags/tag1275.xml"/></Relationships>
</file>

<file path=ppt/slideLayouts/_rels/slideLayout6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278.xml"/><Relationship Id="rId1" Type="http://schemas.openxmlformats.org/officeDocument/2006/relationships/tags" Target="../tags/tag1277.xml"/></Relationships>
</file>

<file path=ppt/slideLayouts/_rels/slideLayout6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280.xml"/><Relationship Id="rId1" Type="http://schemas.openxmlformats.org/officeDocument/2006/relationships/tags" Target="../tags/tag1279.xml"/></Relationships>
</file>

<file path=ppt/slideLayouts/_rels/slideLayout6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0.xml"/></Relationships>
</file>

<file path=ppt/slideLayouts/_rels/slideLayout6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282.xml"/><Relationship Id="rId1" Type="http://schemas.openxmlformats.org/officeDocument/2006/relationships/tags" Target="../tags/tag1281.xml"/></Relationships>
</file>

<file path=ppt/slideLayouts/_rels/slideLayout6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284.xml"/><Relationship Id="rId1" Type="http://schemas.openxmlformats.org/officeDocument/2006/relationships/tags" Target="../tags/tag1283.xml"/></Relationships>
</file>

<file path=ppt/slideLayouts/_rels/slideLayout6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286.xml"/><Relationship Id="rId1" Type="http://schemas.openxmlformats.org/officeDocument/2006/relationships/tags" Target="../tags/tag1285.xml"/></Relationships>
</file>

<file path=ppt/slideLayouts/_rels/slideLayout6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288.xml"/><Relationship Id="rId1" Type="http://schemas.openxmlformats.org/officeDocument/2006/relationships/tags" Target="../tags/tag128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6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290.xml"/><Relationship Id="rId1" Type="http://schemas.openxmlformats.org/officeDocument/2006/relationships/tags" Target="../tags/tag1289.xml"/></Relationships>
</file>

<file path=ppt/slideLayouts/_rels/slideLayout6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292.xml"/><Relationship Id="rId1" Type="http://schemas.openxmlformats.org/officeDocument/2006/relationships/tags" Target="../tags/tag1291.xml"/></Relationships>
</file>

<file path=ppt/slideLayouts/_rels/slideLayout6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294.xml"/><Relationship Id="rId1" Type="http://schemas.openxmlformats.org/officeDocument/2006/relationships/tags" Target="../tags/tag1293.xml"/></Relationships>
</file>

<file path=ppt/slideLayouts/_rels/slideLayout6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296.xml"/><Relationship Id="rId1" Type="http://schemas.openxmlformats.org/officeDocument/2006/relationships/tags" Target="../tags/tag1295.xml"/></Relationships>
</file>

<file path=ppt/slideLayouts/_rels/slideLayout6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30.xml"/><Relationship Id="rId1" Type="http://schemas.openxmlformats.org/officeDocument/2006/relationships/tags" Target="../tags/tag1297.xml"/><Relationship Id="rId4" Type="http://schemas.openxmlformats.org/officeDocument/2006/relationships/image" Target="../media/image12.png"/></Relationships>
</file>

<file path=ppt/slideLayouts/_rels/slideLayout6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0.xml"/></Relationships>
</file>

<file path=ppt/slideLayouts/_rels/slideLayout6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1.xml"/></Relationships>
</file>

<file path=ppt/slideLayouts/_rels/slideLayout6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306.xml"/><Relationship Id="rId1" Type="http://schemas.openxmlformats.org/officeDocument/2006/relationships/tags" Target="../tags/tag1305.xml"/></Relationships>
</file>

<file path=ppt/slideLayouts/_rels/slideLayout6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308.xml"/><Relationship Id="rId1" Type="http://schemas.openxmlformats.org/officeDocument/2006/relationships/tags" Target="../tags/tag1307.xml"/></Relationships>
</file>

<file path=ppt/slideLayouts/_rels/slideLayout6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310.xml"/><Relationship Id="rId1" Type="http://schemas.openxmlformats.org/officeDocument/2006/relationships/tags" Target="../tags/tag1309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9.xml"/><Relationship Id="rId1" Type="http://schemas.openxmlformats.org/officeDocument/2006/relationships/tags" Target="../tags/tag128.xml"/></Relationships>
</file>

<file path=ppt/slideLayouts/_rels/slideLayout6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312.xml"/><Relationship Id="rId1" Type="http://schemas.openxmlformats.org/officeDocument/2006/relationships/tags" Target="../tags/tag1311.xml"/></Relationships>
</file>

<file path=ppt/slideLayouts/_rels/slideLayout6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314.xml"/><Relationship Id="rId1" Type="http://schemas.openxmlformats.org/officeDocument/2006/relationships/tags" Target="../tags/tag1313.xml"/></Relationships>
</file>

<file path=ppt/slideLayouts/_rels/slideLayout6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316.xml"/><Relationship Id="rId1" Type="http://schemas.openxmlformats.org/officeDocument/2006/relationships/tags" Target="../tags/tag1315.xml"/></Relationships>
</file>

<file path=ppt/slideLayouts/_rels/slideLayout6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318.xml"/><Relationship Id="rId1" Type="http://schemas.openxmlformats.org/officeDocument/2006/relationships/tags" Target="../tags/tag1317.xml"/></Relationships>
</file>

<file path=ppt/slideLayouts/_rels/slideLayout6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320.xml"/><Relationship Id="rId1" Type="http://schemas.openxmlformats.org/officeDocument/2006/relationships/tags" Target="../tags/tag1319.xml"/></Relationships>
</file>

<file path=ppt/slideLayouts/_rels/slideLayout6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322.xml"/><Relationship Id="rId1" Type="http://schemas.openxmlformats.org/officeDocument/2006/relationships/tags" Target="../tags/tag1321.xml"/></Relationships>
</file>

<file path=ppt/slideLayouts/_rels/slideLayout6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324.xml"/><Relationship Id="rId1" Type="http://schemas.openxmlformats.org/officeDocument/2006/relationships/tags" Target="../tags/tag1323.xml"/></Relationships>
</file>

<file path=ppt/slideLayouts/_rels/slideLayout6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326.xml"/><Relationship Id="rId1" Type="http://schemas.openxmlformats.org/officeDocument/2006/relationships/tags" Target="../tags/tag1325.xml"/></Relationships>
</file>

<file path=ppt/slideLayouts/_rels/slideLayout6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328.xml"/><Relationship Id="rId1" Type="http://schemas.openxmlformats.org/officeDocument/2006/relationships/tags" Target="../tags/tag1327.xml"/></Relationships>
</file>

<file path=ppt/slideLayouts/_rels/slideLayout6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31.xml"/><Relationship Id="rId1" Type="http://schemas.openxmlformats.org/officeDocument/2006/relationships/tags" Target="../tags/tag130.xml"/></Relationships>
</file>

<file path=ppt/slideLayouts/_rels/slideLayout6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330.xml"/><Relationship Id="rId1" Type="http://schemas.openxmlformats.org/officeDocument/2006/relationships/tags" Target="../tags/tag1329.xml"/></Relationships>
</file>

<file path=ppt/slideLayouts/_rels/slideLayout6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332.xml"/><Relationship Id="rId1" Type="http://schemas.openxmlformats.org/officeDocument/2006/relationships/tags" Target="../tags/tag1331.xml"/></Relationships>
</file>

<file path=ppt/slideLayouts/_rels/slideLayout6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334.xml"/><Relationship Id="rId1" Type="http://schemas.openxmlformats.org/officeDocument/2006/relationships/tags" Target="../tags/tag1333.xml"/></Relationships>
</file>

<file path=ppt/slideLayouts/_rels/slideLayout6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336.xml"/><Relationship Id="rId1" Type="http://schemas.openxmlformats.org/officeDocument/2006/relationships/tags" Target="../tags/tag1335.xml"/></Relationships>
</file>

<file path=ppt/slideLayouts/_rels/slideLayout6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338.xml"/><Relationship Id="rId1" Type="http://schemas.openxmlformats.org/officeDocument/2006/relationships/tags" Target="../tags/tag1337.xml"/></Relationships>
</file>

<file path=ppt/slideLayouts/_rels/slideLayout6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340.xml"/><Relationship Id="rId1" Type="http://schemas.openxmlformats.org/officeDocument/2006/relationships/tags" Target="../tags/tag1339.xml"/></Relationships>
</file>

<file path=ppt/slideLayouts/_rels/slideLayout6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342.xml"/><Relationship Id="rId1" Type="http://schemas.openxmlformats.org/officeDocument/2006/relationships/tags" Target="../tags/tag1341.xml"/></Relationships>
</file>

<file path=ppt/slideLayouts/_rels/slideLayout6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344.xml"/><Relationship Id="rId1" Type="http://schemas.openxmlformats.org/officeDocument/2006/relationships/tags" Target="../tags/tag1343.xml"/></Relationships>
</file>

<file path=ppt/slideLayouts/_rels/slideLayout6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31.xml"/><Relationship Id="rId1" Type="http://schemas.openxmlformats.org/officeDocument/2006/relationships/tags" Target="../tags/tag1345.xml"/><Relationship Id="rId4" Type="http://schemas.openxmlformats.org/officeDocument/2006/relationships/image" Target="../media/image12.png"/></Relationships>
</file>

<file path=ppt/slideLayouts/_rels/slideLayout6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Layouts/_rels/slideLayout6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2.xml"/></Relationships>
</file>

<file path=ppt/slideLayouts/_rels/slideLayout6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354.xml"/><Relationship Id="rId1" Type="http://schemas.openxmlformats.org/officeDocument/2006/relationships/tags" Target="../tags/tag1353.xml"/></Relationships>
</file>

<file path=ppt/slideLayouts/_rels/slideLayout6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356.xml"/><Relationship Id="rId1" Type="http://schemas.openxmlformats.org/officeDocument/2006/relationships/tags" Target="../tags/tag1355.xml"/></Relationships>
</file>

<file path=ppt/slideLayouts/_rels/slideLayout6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358.xml"/><Relationship Id="rId1" Type="http://schemas.openxmlformats.org/officeDocument/2006/relationships/tags" Target="../tags/tag1357.xml"/></Relationships>
</file>

<file path=ppt/slideLayouts/_rels/slideLayout6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360.xml"/><Relationship Id="rId1" Type="http://schemas.openxmlformats.org/officeDocument/2006/relationships/tags" Target="../tags/tag1359.xml"/></Relationships>
</file>

<file path=ppt/slideLayouts/_rels/slideLayout6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362.xml"/><Relationship Id="rId1" Type="http://schemas.openxmlformats.org/officeDocument/2006/relationships/tags" Target="../tags/tag1361.xml"/></Relationships>
</file>

<file path=ppt/slideLayouts/_rels/slideLayout6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364.xml"/><Relationship Id="rId1" Type="http://schemas.openxmlformats.org/officeDocument/2006/relationships/tags" Target="../tags/tag1363.xml"/></Relationships>
</file>

<file path=ppt/slideLayouts/_rels/slideLayout6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366.xml"/><Relationship Id="rId1" Type="http://schemas.openxmlformats.org/officeDocument/2006/relationships/tags" Target="../tags/tag1365.xml"/></Relationships>
</file>

<file path=ppt/slideLayouts/_rels/slideLayout6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368.xml"/><Relationship Id="rId1" Type="http://schemas.openxmlformats.org/officeDocument/2006/relationships/tags" Target="../tags/tag1367.xml"/></Relationships>
</file>

<file path=ppt/slideLayouts/_rels/slideLayout6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370.xml"/><Relationship Id="rId1" Type="http://schemas.openxmlformats.org/officeDocument/2006/relationships/tags" Target="../tags/tag1369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35.xml"/><Relationship Id="rId1" Type="http://schemas.openxmlformats.org/officeDocument/2006/relationships/tags" Target="../tags/tag134.xml"/></Relationships>
</file>

<file path=ppt/slideLayouts/_rels/slideLayout6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372.xml"/><Relationship Id="rId1" Type="http://schemas.openxmlformats.org/officeDocument/2006/relationships/tags" Target="../tags/tag1371.xml"/></Relationships>
</file>

<file path=ppt/slideLayouts/_rels/slideLayout6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374.xml"/><Relationship Id="rId1" Type="http://schemas.openxmlformats.org/officeDocument/2006/relationships/tags" Target="../tags/tag1373.xml"/></Relationships>
</file>

<file path=ppt/slideLayouts/_rels/slideLayout6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376.xml"/><Relationship Id="rId1" Type="http://schemas.openxmlformats.org/officeDocument/2006/relationships/tags" Target="../tags/tag1375.xml"/></Relationships>
</file>

<file path=ppt/slideLayouts/_rels/slideLayout6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2.xml"/></Relationships>
</file>

<file path=ppt/slideLayouts/_rels/slideLayout6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378.xml"/><Relationship Id="rId1" Type="http://schemas.openxmlformats.org/officeDocument/2006/relationships/tags" Target="../tags/tag1377.xml"/></Relationships>
</file>

<file path=ppt/slideLayouts/_rels/slideLayout6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380.xml"/><Relationship Id="rId1" Type="http://schemas.openxmlformats.org/officeDocument/2006/relationships/tags" Target="../tags/tag1379.xml"/></Relationships>
</file>

<file path=ppt/slideLayouts/_rels/slideLayout6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382.xml"/><Relationship Id="rId1" Type="http://schemas.openxmlformats.org/officeDocument/2006/relationships/tags" Target="../tags/tag1381.xml"/></Relationships>
</file>

<file path=ppt/slideLayouts/_rels/slideLayout6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384.xml"/><Relationship Id="rId1" Type="http://schemas.openxmlformats.org/officeDocument/2006/relationships/tags" Target="../tags/tag1383.xml"/></Relationships>
</file>

<file path=ppt/slideLayouts/_rels/slideLayout6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386.xml"/><Relationship Id="rId1" Type="http://schemas.openxmlformats.org/officeDocument/2006/relationships/tags" Target="../tags/tag1385.xml"/></Relationships>
</file>

<file path=ppt/slideLayouts/_rels/slideLayout6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388.xml"/><Relationship Id="rId1" Type="http://schemas.openxmlformats.org/officeDocument/2006/relationships/tags" Target="../tags/tag138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37.xml"/><Relationship Id="rId1" Type="http://schemas.openxmlformats.org/officeDocument/2006/relationships/tags" Target="../tags/tag136.xml"/></Relationships>
</file>

<file path=ppt/slideLayouts/_rels/slideLayout7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390.xml"/><Relationship Id="rId1" Type="http://schemas.openxmlformats.org/officeDocument/2006/relationships/tags" Target="../tags/tag1389.xml"/></Relationships>
</file>

<file path=ppt/slideLayouts/_rels/slideLayout7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392.xml"/><Relationship Id="rId1" Type="http://schemas.openxmlformats.org/officeDocument/2006/relationships/tags" Target="../tags/tag1391.xml"/></Relationships>
</file>

<file path=ppt/slideLayouts/_rels/slideLayout7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32.xml"/><Relationship Id="rId1" Type="http://schemas.openxmlformats.org/officeDocument/2006/relationships/tags" Target="../tags/tag1393.xml"/><Relationship Id="rId4" Type="http://schemas.openxmlformats.org/officeDocument/2006/relationships/image" Target="../media/image12.png"/></Relationships>
</file>

<file path=ppt/slideLayouts/_rels/slideLayout7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2.xml"/></Relationships>
</file>

<file path=ppt/slideLayouts/_rels/slideLayout7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3.xml"/></Relationships>
</file>

<file path=ppt/slideLayouts/_rels/slideLayout7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402.xml"/><Relationship Id="rId1" Type="http://schemas.openxmlformats.org/officeDocument/2006/relationships/tags" Target="../tags/tag1401.xml"/></Relationships>
</file>

<file path=ppt/slideLayouts/_rels/slideLayout7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404.xml"/><Relationship Id="rId1" Type="http://schemas.openxmlformats.org/officeDocument/2006/relationships/tags" Target="../tags/tag1403.xml"/></Relationships>
</file>

<file path=ppt/slideLayouts/_rels/slideLayout7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406.xml"/><Relationship Id="rId1" Type="http://schemas.openxmlformats.org/officeDocument/2006/relationships/tags" Target="../tags/tag1405.xml"/></Relationships>
</file>

<file path=ppt/slideLayouts/_rels/slideLayout7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408.xml"/><Relationship Id="rId1" Type="http://schemas.openxmlformats.org/officeDocument/2006/relationships/tags" Target="../tags/tag1407.xml"/></Relationships>
</file>

<file path=ppt/slideLayouts/_rels/slideLayout7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410.xml"/><Relationship Id="rId1" Type="http://schemas.openxmlformats.org/officeDocument/2006/relationships/tags" Target="../tags/tag1409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Layouts/_rels/slideLayout7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412.xml"/><Relationship Id="rId1" Type="http://schemas.openxmlformats.org/officeDocument/2006/relationships/tags" Target="../tags/tag1411.xml"/></Relationships>
</file>

<file path=ppt/slideLayouts/_rels/slideLayout7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414.xml"/><Relationship Id="rId1" Type="http://schemas.openxmlformats.org/officeDocument/2006/relationships/tags" Target="../tags/tag1413.xml"/></Relationships>
</file>

<file path=ppt/slideLayouts/_rels/slideLayout7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416.xml"/><Relationship Id="rId1" Type="http://schemas.openxmlformats.org/officeDocument/2006/relationships/tags" Target="../tags/tag1415.xml"/></Relationships>
</file>

<file path=ppt/slideLayouts/_rels/slideLayout7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418.xml"/><Relationship Id="rId1" Type="http://schemas.openxmlformats.org/officeDocument/2006/relationships/tags" Target="../tags/tag1417.xml"/></Relationships>
</file>

<file path=ppt/slideLayouts/_rels/slideLayout7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420.xml"/><Relationship Id="rId1" Type="http://schemas.openxmlformats.org/officeDocument/2006/relationships/tags" Target="../tags/tag1419.xml"/></Relationships>
</file>

<file path=ppt/slideLayouts/_rels/slideLayout7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422.xml"/><Relationship Id="rId1" Type="http://schemas.openxmlformats.org/officeDocument/2006/relationships/tags" Target="../tags/tag1421.xml"/></Relationships>
</file>

<file path=ppt/slideLayouts/_rels/slideLayout7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424.xml"/><Relationship Id="rId1" Type="http://schemas.openxmlformats.org/officeDocument/2006/relationships/tags" Target="../tags/tag1423.xml"/></Relationships>
</file>

<file path=ppt/slideLayouts/_rels/slideLayout7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3.xml"/></Relationships>
</file>

<file path=ppt/slideLayouts/_rels/slideLayout7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426.xml"/><Relationship Id="rId1" Type="http://schemas.openxmlformats.org/officeDocument/2006/relationships/tags" Target="../tags/tag1425.xml"/></Relationships>
</file>

<file path=ppt/slideLayouts/_rels/slideLayout7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428.xml"/><Relationship Id="rId1" Type="http://schemas.openxmlformats.org/officeDocument/2006/relationships/tags" Target="../tags/tag142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41.xml"/><Relationship Id="rId1" Type="http://schemas.openxmlformats.org/officeDocument/2006/relationships/tags" Target="../tags/tag140.xml"/></Relationships>
</file>

<file path=ppt/slideLayouts/_rels/slideLayout7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430.xml"/><Relationship Id="rId1" Type="http://schemas.openxmlformats.org/officeDocument/2006/relationships/tags" Target="../tags/tag1429.xml"/></Relationships>
</file>

<file path=ppt/slideLayouts/_rels/slideLayout7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432.xml"/><Relationship Id="rId1" Type="http://schemas.openxmlformats.org/officeDocument/2006/relationships/tags" Target="../tags/tag1431.xml"/></Relationships>
</file>

<file path=ppt/slideLayouts/_rels/slideLayout7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434.xml"/><Relationship Id="rId1" Type="http://schemas.openxmlformats.org/officeDocument/2006/relationships/tags" Target="../tags/tag1433.xml"/></Relationships>
</file>

<file path=ppt/slideLayouts/_rels/slideLayout7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436.xml"/><Relationship Id="rId1" Type="http://schemas.openxmlformats.org/officeDocument/2006/relationships/tags" Target="../tags/tag1435.xml"/></Relationships>
</file>

<file path=ppt/slideLayouts/_rels/slideLayout7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438.xml"/><Relationship Id="rId1" Type="http://schemas.openxmlformats.org/officeDocument/2006/relationships/tags" Target="../tags/tag1437.xml"/></Relationships>
</file>

<file path=ppt/slideLayouts/_rels/slideLayout7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440.xml"/><Relationship Id="rId1" Type="http://schemas.openxmlformats.org/officeDocument/2006/relationships/tags" Target="../tags/tag1439.xml"/></Relationships>
</file>

<file path=ppt/slideLayouts/_rels/slideLayout7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33.xml"/><Relationship Id="rId1" Type="http://schemas.openxmlformats.org/officeDocument/2006/relationships/tags" Target="../tags/tag1441.xml"/><Relationship Id="rId4" Type="http://schemas.openxmlformats.org/officeDocument/2006/relationships/image" Target="../media/image12.png"/></Relationships>
</file>

<file path=ppt/slideLayouts/_rels/slideLayout7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3.xml"/></Relationships>
</file>

<file path=ppt/slideLayouts/_rels/slideLayout7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4.xml"/></Relationships>
</file>

<file path=ppt/slideLayouts/_rels/slideLayout7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450.xml"/><Relationship Id="rId1" Type="http://schemas.openxmlformats.org/officeDocument/2006/relationships/tags" Target="../tags/tag1449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43.xml"/><Relationship Id="rId1" Type="http://schemas.openxmlformats.org/officeDocument/2006/relationships/tags" Target="../tags/tag142.xml"/></Relationships>
</file>

<file path=ppt/slideLayouts/_rels/slideLayout7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452.xml"/><Relationship Id="rId1" Type="http://schemas.openxmlformats.org/officeDocument/2006/relationships/tags" Target="../tags/tag1451.xml"/></Relationships>
</file>

<file path=ppt/slideLayouts/_rels/slideLayout7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454.xml"/><Relationship Id="rId1" Type="http://schemas.openxmlformats.org/officeDocument/2006/relationships/tags" Target="../tags/tag1453.xml"/></Relationships>
</file>

<file path=ppt/slideLayouts/_rels/slideLayout7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456.xml"/><Relationship Id="rId1" Type="http://schemas.openxmlformats.org/officeDocument/2006/relationships/tags" Target="../tags/tag1455.xml"/></Relationships>
</file>

<file path=ppt/slideLayouts/_rels/slideLayout7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458.xml"/><Relationship Id="rId1" Type="http://schemas.openxmlformats.org/officeDocument/2006/relationships/tags" Target="../tags/tag1457.xml"/></Relationships>
</file>

<file path=ppt/slideLayouts/_rels/slideLayout7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460.xml"/><Relationship Id="rId1" Type="http://schemas.openxmlformats.org/officeDocument/2006/relationships/tags" Target="../tags/tag1459.xml"/></Relationships>
</file>

<file path=ppt/slideLayouts/_rels/slideLayout7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462.xml"/><Relationship Id="rId1" Type="http://schemas.openxmlformats.org/officeDocument/2006/relationships/tags" Target="../tags/tag1461.xml"/></Relationships>
</file>

<file path=ppt/slideLayouts/_rels/slideLayout7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464.xml"/><Relationship Id="rId1" Type="http://schemas.openxmlformats.org/officeDocument/2006/relationships/tags" Target="../tags/tag1463.xml"/></Relationships>
</file>

<file path=ppt/slideLayouts/_rels/slideLayout7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466.xml"/><Relationship Id="rId1" Type="http://schemas.openxmlformats.org/officeDocument/2006/relationships/tags" Target="../tags/tag1465.xml"/></Relationships>
</file>

<file path=ppt/slideLayouts/_rels/slideLayout7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468.xml"/><Relationship Id="rId1" Type="http://schemas.openxmlformats.org/officeDocument/2006/relationships/tags" Target="../tags/tag1467.xml"/></Relationships>
</file>

<file path=ppt/slideLayouts/_rels/slideLayout7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470.xml"/><Relationship Id="rId1" Type="http://schemas.openxmlformats.org/officeDocument/2006/relationships/tags" Target="../tags/tag1469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44.xml"/><Relationship Id="rId4" Type="http://schemas.openxmlformats.org/officeDocument/2006/relationships/image" Target="../media/image12.png"/></Relationships>
</file>

<file path=ppt/slideLayouts/_rels/slideLayout7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472.xml"/><Relationship Id="rId1" Type="http://schemas.openxmlformats.org/officeDocument/2006/relationships/tags" Target="../tags/tag1471.xml"/></Relationships>
</file>

<file path=ppt/slideLayouts/_rels/slideLayout7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4.xml"/></Relationships>
</file>

<file path=ppt/slideLayouts/_rels/slideLayout7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474.xml"/><Relationship Id="rId1" Type="http://schemas.openxmlformats.org/officeDocument/2006/relationships/tags" Target="../tags/tag1473.xml"/></Relationships>
</file>

<file path=ppt/slideLayouts/_rels/slideLayout7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476.xml"/><Relationship Id="rId1" Type="http://schemas.openxmlformats.org/officeDocument/2006/relationships/tags" Target="../tags/tag1475.xml"/></Relationships>
</file>

<file path=ppt/slideLayouts/_rels/slideLayout7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478.xml"/><Relationship Id="rId1" Type="http://schemas.openxmlformats.org/officeDocument/2006/relationships/tags" Target="../tags/tag1477.xml"/></Relationships>
</file>

<file path=ppt/slideLayouts/_rels/slideLayout7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480.xml"/><Relationship Id="rId1" Type="http://schemas.openxmlformats.org/officeDocument/2006/relationships/tags" Target="../tags/tag1479.xml"/></Relationships>
</file>

<file path=ppt/slideLayouts/_rels/slideLayout7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482.xml"/><Relationship Id="rId1" Type="http://schemas.openxmlformats.org/officeDocument/2006/relationships/tags" Target="../tags/tag1481.xml"/></Relationships>
</file>

<file path=ppt/slideLayouts/_rels/slideLayout7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484.xml"/><Relationship Id="rId1" Type="http://schemas.openxmlformats.org/officeDocument/2006/relationships/tags" Target="../tags/tag1483.xml"/></Relationships>
</file>

<file path=ppt/slideLayouts/_rels/slideLayout7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486.xml"/><Relationship Id="rId1" Type="http://schemas.openxmlformats.org/officeDocument/2006/relationships/tags" Target="../tags/tag1485.xml"/></Relationships>
</file>

<file path=ppt/slideLayouts/_rels/slideLayout7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488.xml"/><Relationship Id="rId1" Type="http://schemas.openxmlformats.org/officeDocument/2006/relationships/tags" Target="../tags/tag148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7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34.xml"/><Relationship Id="rId1" Type="http://schemas.openxmlformats.org/officeDocument/2006/relationships/tags" Target="../tags/tag1489.xml"/><Relationship Id="rId4" Type="http://schemas.openxmlformats.org/officeDocument/2006/relationships/image" Target="../media/image12.png"/></Relationships>
</file>

<file path=ppt/slideLayouts/_rels/slideLayout7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4.xml"/></Relationships>
</file>

<file path=ppt/slideLayouts/_rels/slideLayout7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5.xml"/></Relationships>
</file>

<file path=ppt/slideLayouts/_rels/slideLayout7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498.xml"/><Relationship Id="rId1" Type="http://schemas.openxmlformats.org/officeDocument/2006/relationships/tags" Target="../tags/tag1497.xml"/></Relationships>
</file>

<file path=ppt/slideLayouts/_rels/slideLayout7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500.xml"/><Relationship Id="rId1" Type="http://schemas.openxmlformats.org/officeDocument/2006/relationships/tags" Target="../tags/tag1499.xml"/></Relationships>
</file>

<file path=ppt/slideLayouts/_rels/slideLayout7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502.xml"/><Relationship Id="rId1" Type="http://schemas.openxmlformats.org/officeDocument/2006/relationships/tags" Target="../tags/tag1501.xml"/></Relationships>
</file>

<file path=ppt/slideLayouts/_rels/slideLayout7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504.xml"/><Relationship Id="rId1" Type="http://schemas.openxmlformats.org/officeDocument/2006/relationships/tags" Target="../tags/tag1503.xml"/></Relationships>
</file>

<file path=ppt/slideLayouts/_rels/slideLayout7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506.xml"/><Relationship Id="rId1" Type="http://schemas.openxmlformats.org/officeDocument/2006/relationships/tags" Target="../tags/tag1505.xml"/></Relationships>
</file>

<file path=ppt/slideLayouts/_rels/slideLayout7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508.xml"/><Relationship Id="rId1" Type="http://schemas.openxmlformats.org/officeDocument/2006/relationships/tags" Target="../tags/tag1507.xml"/></Relationships>
</file>

<file path=ppt/slideLayouts/_rels/slideLayout7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510.xml"/><Relationship Id="rId1" Type="http://schemas.openxmlformats.org/officeDocument/2006/relationships/tags" Target="../tags/tag1509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7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512.xml"/><Relationship Id="rId1" Type="http://schemas.openxmlformats.org/officeDocument/2006/relationships/tags" Target="../tags/tag1511.xml"/></Relationships>
</file>

<file path=ppt/slideLayouts/_rels/slideLayout7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514.xml"/><Relationship Id="rId1" Type="http://schemas.openxmlformats.org/officeDocument/2006/relationships/tags" Target="../tags/tag1513.xml"/></Relationships>
</file>

<file path=ppt/slideLayouts/_rels/slideLayout7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516.xml"/><Relationship Id="rId1" Type="http://schemas.openxmlformats.org/officeDocument/2006/relationships/tags" Target="../tags/tag1515.xml"/></Relationships>
</file>

<file path=ppt/slideLayouts/_rels/slideLayout7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518.xml"/><Relationship Id="rId1" Type="http://schemas.openxmlformats.org/officeDocument/2006/relationships/tags" Target="../tags/tag1517.xml"/></Relationships>
</file>

<file path=ppt/slideLayouts/_rels/slideLayout7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520.xml"/><Relationship Id="rId1" Type="http://schemas.openxmlformats.org/officeDocument/2006/relationships/tags" Target="../tags/tag1519.xml"/></Relationships>
</file>

<file path=ppt/slideLayouts/_rels/slideLayout7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5.xml"/></Relationships>
</file>

<file path=ppt/slideLayouts/_rels/slideLayout7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522.xml"/><Relationship Id="rId1" Type="http://schemas.openxmlformats.org/officeDocument/2006/relationships/tags" Target="../tags/tag1521.xml"/></Relationships>
</file>

<file path=ppt/slideLayouts/_rels/slideLayout7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524.xml"/><Relationship Id="rId1" Type="http://schemas.openxmlformats.org/officeDocument/2006/relationships/tags" Target="../tags/tag1523.xml"/></Relationships>
</file>

<file path=ppt/slideLayouts/_rels/slideLayout7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526.xml"/><Relationship Id="rId1" Type="http://schemas.openxmlformats.org/officeDocument/2006/relationships/tags" Target="../tags/tag1525.xml"/></Relationships>
</file>

<file path=ppt/slideLayouts/_rels/slideLayout7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528.xml"/><Relationship Id="rId1" Type="http://schemas.openxmlformats.org/officeDocument/2006/relationships/tags" Target="../tags/tag152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53.xml"/><Relationship Id="rId1" Type="http://schemas.openxmlformats.org/officeDocument/2006/relationships/tags" Target="../tags/tag152.xml"/></Relationships>
</file>

<file path=ppt/slideLayouts/_rels/slideLayout7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530.xml"/><Relationship Id="rId1" Type="http://schemas.openxmlformats.org/officeDocument/2006/relationships/tags" Target="../tags/tag1529.xml"/></Relationships>
</file>

<file path=ppt/slideLayouts/_rels/slideLayout7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532.xml"/><Relationship Id="rId1" Type="http://schemas.openxmlformats.org/officeDocument/2006/relationships/tags" Target="../tags/tag1531.xml"/></Relationships>
</file>

<file path=ppt/slideLayouts/_rels/slideLayout7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534.xml"/><Relationship Id="rId1" Type="http://schemas.openxmlformats.org/officeDocument/2006/relationships/tags" Target="../tags/tag1533.xml"/></Relationships>
</file>

<file path=ppt/slideLayouts/_rels/slideLayout7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536.xml"/><Relationship Id="rId1" Type="http://schemas.openxmlformats.org/officeDocument/2006/relationships/tags" Target="../tags/tag1535.xml"/></Relationships>
</file>

<file path=ppt/slideLayouts/_rels/slideLayout7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35.xml"/><Relationship Id="rId1" Type="http://schemas.openxmlformats.org/officeDocument/2006/relationships/tags" Target="../tags/tag1537.xml"/><Relationship Id="rId4" Type="http://schemas.openxmlformats.org/officeDocument/2006/relationships/image" Target="../media/image12.png"/></Relationships>
</file>

<file path=ppt/slideLayouts/_rels/slideLayout7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5.xml"/></Relationships>
</file>

<file path=ppt/slideLayouts/_rels/slideLayout7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6.xml"/></Relationships>
</file>

<file path=ppt/slideLayouts/_rels/slideLayout7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546.xml"/><Relationship Id="rId1" Type="http://schemas.openxmlformats.org/officeDocument/2006/relationships/tags" Target="../tags/tag1545.xml"/></Relationships>
</file>

<file path=ppt/slideLayouts/_rels/slideLayout7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548.xml"/><Relationship Id="rId1" Type="http://schemas.openxmlformats.org/officeDocument/2006/relationships/tags" Target="../tags/tag1547.xml"/></Relationships>
</file>

<file path=ppt/slideLayouts/_rels/slideLayout7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550.xml"/><Relationship Id="rId1" Type="http://schemas.openxmlformats.org/officeDocument/2006/relationships/tags" Target="../tags/tag1549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55.xml"/><Relationship Id="rId1" Type="http://schemas.openxmlformats.org/officeDocument/2006/relationships/tags" Target="../tags/tag154.xml"/></Relationships>
</file>

<file path=ppt/slideLayouts/_rels/slideLayout7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552.xml"/><Relationship Id="rId1" Type="http://schemas.openxmlformats.org/officeDocument/2006/relationships/tags" Target="../tags/tag1551.xml"/></Relationships>
</file>

<file path=ppt/slideLayouts/_rels/slideLayout7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554.xml"/><Relationship Id="rId1" Type="http://schemas.openxmlformats.org/officeDocument/2006/relationships/tags" Target="../tags/tag1553.xml"/></Relationships>
</file>

<file path=ppt/slideLayouts/_rels/slideLayout7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556.xml"/><Relationship Id="rId1" Type="http://schemas.openxmlformats.org/officeDocument/2006/relationships/tags" Target="../tags/tag1555.xml"/></Relationships>
</file>

<file path=ppt/slideLayouts/_rels/slideLayout7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558.xml"/><Relationship Id="rId1" Type="http://schemas.openxmlformats.org/officeDocument/2006/relationships/tags" Target="../tags/tag1557.xml"/></Relationships>
</file>

<file path=ppt/slideLayouts/_rels/slideLayout7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560.xml"/><Relationship Id="rId1" Type="http://schemas.openxmlformats.org/officeDocument/2006/relationships/tags" Target="../tags/tag1559.xml"/></Relationships>
</file>

<file path=ppt/slideLayouts/_rels/slideLayout7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562.xml"/><Relationship Id="rId1" Type="http://schemas.openxmlformats.org/officeDocument/2006/relationships/tags" Target="../tags/tag1561.xml"/></Relationships>
</file>

<file path=ppt/slideLayouts/_rels/slideLayout7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564.xml"/><Relationship Id="rId1" Type="http://schemas.openxmlformats.org/officeDocument/2006/relationships/tags" Target="../tags/tag1563.xml"/></Relationships>
</file>

<file path=ppt/slideLayouts/_rels/slideLayout7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566.xml"/><Relationship Id="rId1" Type="http://schemas.openxmlformats.org/officeDocument/2006/relationships/tags" Target="../tags/tag1565.xml"/></Relationships>
</file>

<file path=ppt/slideLayouts/_rels/slideLayout7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568.xml"/><Relationship Id="rId1" Type="http://schemas.openxmlformats.org/officeDocument/2006/relationships/tags" Target="../tags/tag1567.xml"/></Relationships>
</file>

<file path=ppt/slideLayouts/_rels/slideLayout7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6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57.xml"/><Relationship Id="rId1" Type="http://schemas.openxmlformats.org/officeDocument/2006/relationships/tags" Target="../tags/tag156.xml"/></Relationships>
</file>

<file path=ppt/slideLayouts/_rels/slideLayout7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570.xml"/><Relationship Id="rId1" Type="http://schemas.openxmlformats.org/officeDocument/2006/relationships/tags" Target="../tags/tag1569.xml"/></Relationships>
</file>

<file path=ppt/slideLayouts/_rels/slideLayout7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572.xml"/><Relationship Id="rId1" Type="http://schemas.openxmlformats.org/officeDocument/2006/relationships/tags" Target="../tags/tag1571.xml"/></Relationships>
</file>

<file path=ppt/slideLayouts/_rels/slideLayout7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574.xml"/><Relationship Id="rId1" Type="http://schemas.openxmlformats.org/officeDocument/2006/relationships/tags" Target="../tags/tag1573.xml"/></Relationships>
</file>

<file path=ppt/slideLayouts/_rels/slideLayout7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576.xml"/><Relationship Id="rId1" Type="http://schemas.openxmlformats.org/officeDocument/2006/relationships/tags" Target="../tags/tag1575.xml"/></Relationships>
</file>

<file path=ppt/slideLayouts/_rels/slideLayout7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578.xml"/><Relationship Id="rId1" Type="http://schemas.openxmlformats.org/officeDocument/2006/relationships/tags" Target="../tags/tag1577.xml"/></Relationships>
</file>

<file path=ppt/slideLayouts/_rels/slideLayout7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580.xml"/><Relationship Id="rId1" Type="http://schemas.openxmlformats.org/officeDocument/2006/relationships/tags" Target="../tags/tag1579.xml"/></Relationships>
</file>

<file path=ppt/slideLayouts/_rels/slideLayout7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582.xml"/><Relationship Id="rId1" Type="http://schemas.openxmlformats.org/officeDocument/2006/relationships/tags" Target="../tags/tag1581.xml"/></Relationships>
</file>

<file path=ppt/slideLayouts/_rels/slideLayout7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584.xml"/><Relationship Id="rId1" Type="http://schemas.openxmlformats.org/officeDocument/2006/relationships/tags" Target="../tags/tag1583.xml"/></Relationships>
</file>

<file path=ppt/slideLayouts/_rels/slideLayout7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36.xml"/><Relationship Id="rId1" Type="http://schemas.openxmlformats.org/officeDocument/2006/relationships/tags" Target="../tags/tag1585.xml"/><Relationship Id="rId4" Type="http://schemas.openxmlformats.org/officeDocument/2006/relationships/image" Target="../media/image12.png"/></Relationships>
</file>

<file path=ppt/slideLayouts/_rels/slideLayout7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59.xml"/><Relationship Id="rId1" Type="http://schemas.openxmlformats.org/officeDocument/2006/relationships/tags" Target="../tags/tag158.xml"/></Relationships>
</file>

<file path=ppt/slideLayouts/_rels/slideLayout8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7.xml"/></Relationships>
</file>

<file path=ppt/slideLayouts/_rels/slideLayout8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594.xml"/><Relationship Id="rId1" Type="http://schemas.openxmlformats.org/officeDocument/2006/relationships/tags" Target="../tags/tag1593.xml"/></Relationships>
</file>

<file path=ppt/slideLayouts/_rels/slideLayout8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596.xml"/><Relationship Id="rId1" Type="http://schemas.openxmlformats.org/officeDocument/2006/relationships/tags" Target="../tags/tag1595.xml"/></Relationships>
</file>

<file path=ppt/slideLayouts/_rels/slideLayout8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598.xml"/><Relationship Id="rId1" Type="http://schemas.openxmlformats.org/officeDocument/2006/relationships/tags" Target="../tags/tag1597.xml"/></Relationships>
</file>

<file path=ppt/slideLayouts/_rels/slideLayout8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600.xml"/><Relationship Id="rId1" Type="http://schemas.openxmlformats.org/officeDocument/2006/relationships/tags" Target="../tags/tag1599.xml"/></Relationships>
</file>

<file path=ppt/slideLayouts/_rels/slideLayout8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602.xml"/><Relationship Id="rId1" Type="http://schemas.openxmlformats.org/officeDocument/2006/relationships/tags" Target="../tags/tag1601.xml"/></Relationships>
</file>

<file path=ppt/slideLayouts/_rels/slideLayout8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604.xml"/><Relationship Id="rId1" Type="http://schemas.openxmlformats.org/officeDocument/2006/relationships/tags" Target="../tags/tag1603.xml"/></Relationships>
</file>

<file path=ppt/slideLayouts/_rels/slideLayout8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606.xml"/><Relationship Id="rId1" Type="http://schemas.openxmlformats.org/officeDocument/2006/relationships/tags" Target="../tags/tag1605.xml"/></Relationships>
</file>

<file path=ppt/slideLayouts/_rels/slideLayout8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608.xml"/><Relationship Id="rId1" Type="http://schemas.openxmlformats.org/officeDocument/2006/relationships/tags" Target="../tags/tag1607.xml"/></Relationships>
</file>

<file path=ppt/slideLayouts/_rels/slideLayout8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610.xml"/><Relationship Id="rId1" Type="http://schemas.openxmlformats.org/officeDocument/2006/relationships/tags" Target="../tags/tag1609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61.xml"/><Relationship Id="rId1" Type="http://schemas.openxmlformats.org/officeDocument/2006/relationships/tags" Target="../tags/tag160.xml"/></Relationships>
</file>

<file path=ppt/slideLayouts/_rels/slideLayout8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612.xml"/><Relationship Id="rId1" Type="http://schemas.openxmlformats.org/officeDocument/2006/relationships/tags" Target="../tags/tag1611.xml"/></Relationships>
</file>

<file path=ppt/slideLayouts/_rels/slideLayout8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614.xml"/><Relationship Id="rId1" Type="http://schemas.openxmlformats.org/officeDocument/2006/relationships/tags" Target="../tags/tag1613.xml"/></Relationships>
</file>

<file path=ppt/slideLayouts/_rels/slideLayout8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616.xml"/><Relationship Id="rId1" Type="http://schemas.openxmlformats.org/officeDocument/2006/relationships/tags" Target="../tags/tag1615.xml"/></Relationships>
</file>

<file path=ppt/slideLayouts/_rels/slideLayout8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7.xml"/></Relationships>
</file>

<file path=ppt/slideLayouts/_rels/slideLayout8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618.xml"/><Relationship Id="rId1" Type="http://schemas.openxmlformats.org/officeDocument/2006/relationships/tags" Target="../tags/tag1617.xml"/></Relationships>
</file>

<file path=ppt/slideLayouts/_rels/slideLayout8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620.xml"/><Relationship Id="rId1" Type="http://schemas.openxmlformats.org/officeDocument/2006/relationships/tags" Target="../tags/tag1619.xml"/></Relationships>
</file>

<file path=ppt/slideLayouts/_rels/slideLayout8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622.xml"/><Relationship Id="rId1" Type="http://schemas.openxmlformats.org/officeDocument/2006/relationships/tags" Target="../tags/tag1621.xml"/></Relationships>
</file>

<file path=ppt/slideLayouts/_rels/slideLayout8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624.xml"/><Relationship Id="rId1" Type="http://schemas.openxmlformats.org/officeDocument/2006/relationships/tags" Target="../tags/tag1623.xml"/></Relationships>
</file>

<file path=ppt/slideLayouts/_rels/slideLayout8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626.xml"/><Relationship Id="rId1" Type="http://schemas.openxmlformats.org/officeDocument/2006/relationships/tags" Target="../tags/tag1625.xml"/></Relationships>
</file>

<file path=ppt/slideLayouts/_rels/slideLayout8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628.xml"/><Relationship Id="rId1" Type="http://schemas.openxmlformats.org/officeDocument/2006/relationships/tags" Target="../tags/tag1627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63.xml"/><Relationship Id="rId1" Type="http://schemas.openxmlformats.org/officeDocument/2006/relationships/tags" Target="../tags/tag162.xml"/></Relationships>
</file>

<file path=ppt/slideLayouts/_rels/slideLayout8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630.xml"/><Relationship Id="rId1" Type="http://schemas.openxmlformats.org/officeDocument/2006/relationships/tags" Target="../tags/tag1629.xml"/></Relationships>
</file>

<file path=ppt/slideLayouts/_rels/slideLayout8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632.xml"/><Relationship Id="rId1" Type="http://schemas.openxmlformats.org/officeDocument/2006/relationships/tags" Target="../tags/tag1631.xml"/></Relationships>
</file>

<file path=ppt/slideLayouts/_rels/slideLayout8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37.xml"/><Relationship Id="rId1" Type="http://schemas.openxmlformats.org/officeDocument/2006/relationships/tags" Target="../tags/tag1633.xml"/><Relationship Id="rId4" Type="http://schemas.openxmlformats.org/officeDocument/2006/relationships/image" Target="../media/image12.png"/></Relationships>
</file>

<file path=ppt/slideLayouts/_rels/slideLayout8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7.xml"/></Relationships>
</file>

<file path=ppt/slideLayouts/_rels/slideLayout8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8.xml"/></Relationships>
</file>

<file path=ppt/slideLayouts/_rels/slideLayout8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642.xml"/><Relationship Id="rId1" Type="http://schemas.openxmlformats.org/officeDocument/2006/relationships/tags" Target="../tags/tag1641.xml"/></Relationships>
</file>

<file path=ppt/slideLayouts/_rels/slideLayout8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644.xml"/><Relationship Id="rId1" Type="http://schemas.openxmlformats.org/officeDocument/2006/relationships/tags" Target="../tags/tag1643.xml"/></Relationships>
</file>

<file path=ppt/slideLayouts/_rels/slideLayout8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646.xml"/><Relationship Id="rId1" Type="http://schemas.openxmlformats.org/officeDocument/2006/relationships/tags" Target="../tags/tag1645.xml"/></Relationships>
</file>

<file path=ppt/slideLayouts/_rels/slideLayout8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648.xml"/><Relationship Id="rId1" Type="http://schemas.openxmlformats.org/officeDocument/2006/relationships/tags" Target="../tags/tag1647.xml"/></Relationships>
</file>

<file path=ppt/slideLayouts/_rels/slideLayout8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650.xml"/><Relationship Id="rId1" Type="http://schemas.openxmlformats.org/officeDocument/2006/relationships/tags" Target="../tags/tag1649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65.xml"/><Relationship Id="rId1" Type="http://schemas.openxmlformats.org/officeDocument/2006/relationships/tags" Target="../tags/tag164.xml"/></Relationships>
</file>

<file path=ppt/slideLayouts/_rels/slideLayout8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652.xml"/><Relationship Id="rId1" Type="http://schemas.openxmlformats.org/officeDocument/2006/relationships/tags" Target="../tags/tag1651.xml"/></Relationships>
</file>

<file path=ppt/slideLayouts/_rels/slideLayout8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654.xml"/><Relationship Id="rId1" Type="http://schemas.openxmlformats.org/officeDocument/2006/relationships/tags" Target="../tags/tag1653.xml"/></Relationships>
</file>

<file path=ppt/slideLayouts/_rels/slideLayout8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656.xml"/><Relationship Id="rId1" Type="http://schemas.openxmlformats.org/officeDocument/2006/relationships/tags" Target="../tags/tag1655.xml"/></Relationships>
</file>

<file path=ppt/slideLayouts/_rels/slideLayout8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658.xml"/><Relationship Id="rId1" Type="http://schemas.openxmlformats.org/officeDocument/2006/relationships/tags" Target="../tags/tag1657.xml"/></Relationships>
</file>

<file path=ppt/slideLayouts/_rels/slideLayout8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660.xml"/><Relationship Id="rId1" Type="http://schemas.openxmlformats.org/officeDocument/2006/relationships/tags" Target="../tags/tag1659.xml"/></Relationships>
</file>

<file path=ppt/slideLayouts/_rels/slideLayout8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662.xml"/><Relationship Id="rId1" Type="http://schemas.openxmlformats.org/officeDocument/2006/relationships/tags" Target="../tags/tag1661.xml"/></Relationships>
</file>

<file path=ppt/slideLayouts/_rels/slideLayout8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664.xml"/><Relationship Id="rId1" Type="http://schemas.openxmlformats.org/officeDocument/2006/relationships/tags" Target="../tags/tag1663.xml"/></Relationships>
</file>

<file path=ppt/slideLayouts/_rels/slideLayout8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8.xml"/></Relationships>
</file>

<file path=ppt/slideLayouts/_rels/slideLayout8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666.xml"/><Relationship Id="rId1" Type="http://schemas.openxmlformats.org/officeDocument/2006/relationships/tags" Target="../tags/tag1665.xml"/></Relationships>
</file>

<file path=ppt/slideLayouts/_rels/slideLayout8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668.xml"/><Relationship Id="rId1" Type="http://schemas.openxmlformats.org/officeDocument/2006/relationships/tags" Target="../tags/tag166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67.xml"/><Relationship Id="rId1" Type="http://schemas.openxmlformats.org/officeDocument/2006/relationships/tags" Target="../tags/tag166.xml"/></Relationships>
</file>

<file path=ppt/slideLayouts/_rels/slideLayout8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670.xml"/><Relationship Id="rId1" Type="http://schemas.openxmlformats.org/officeDocument/2006/relationships/tags" Target="../tags/tag1669.xml"/></Relationships>
</file>

<file path=ppt/slideLayouts/_rels/slideLayout8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672.xml"/><Relationship Id="rId1" Type="http://schemas.openxmlformats.org/officeDocument/2006/relationships/tags" Target="../tags/tag1671.xml"/></Relationships>
</file>

<file path=ppt/slideLayouts/_rels/slideLayout8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674.xml"/><Relationship Id="rId1" Type="http://schemas.openxmlformats.org/officeDocument/2006/relationships/tags" Target="../tags/tag1673.xml"/></Relationships>
</file>

<file path=ppt/slideLayouts/_rels/slideLayout8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676.xml"/><Relationship Id="rId1" Type="http://schemas.openxmlformats.org/officeDocument/2006/relationships/tags" Target="../tags/tag1675.xml"/></Relationships>
</file>

<file path=ppt/slideLayouts/_rels/slideLayout8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678.xml"/><Relationship Id="rId1" Type="http://schemas.openxmlformats.org/officeDocument/2006/relationships/tags" Target="../tags/tag1677.xml"/></Relationships>
</file>

<file path=ppt/slideLayouts/_rels/slideLayout8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680.xml"/><Relationship Id="rId1" Type="http://schemas.openxmlformats.org/officeDocument/2006/relationships/tags" Target="../tags/tag1679.xml"/></Relationships>
</file>

<file path=ppt/slideLayouts/_rels/slideLayout8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38.xml"/><Relationship Id="rId1" Type="http://schemas.openxmlformats.org/officeDocument/2006/relationships/tags" Target="../tags/tag1681.xml"/><Relationship Id="rId4" Type="http://schemas.openxmlformats.org/officeDocument/2006/relationships/image" Target="../media/image12.png"/></Relationships>
</file>

<file path=ppt/slideLayouts/_rels/slideLayout8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8.xml"/></Relationships>
</file>

<file path=ppt/slideLayouts/_rels/slideLayout8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9.xml"/></Relationships>
</file>

<file path=ppt/slideLayouts/_rels/slideLayout8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9.xml"/><Relationship Id="rId2" Type="http://schemas.openxmlformats.org/officeDocument/2006/relationships/tags" Target="../tags/tag1690.xml"/><Relationship Id="rId1" Type="http://schemas.openxmlformats.org/officeDocument/2006/relationships/tags" Target="../tags/tag1689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69.xml"/><Relationship Id="rId1" Type="http://schemas.openxmlformats.org/officeDocument/2006/relationships/tags" Target="../tags/tag168.xml"/></Relationships>
</file>

<file path=ppt/slideLayouts/_rels/slideLayout8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9.xml"/><Relationship Id="rId2" Type="http://schemas.openxmlformats.org/officeDocument/2006/relationships/tags" Target="../tags/tag1692.xml"/><Relationship Id="rId1" Type="http://schemas.openxmlformats.org/officeDocument/2006/relationships/tags" Target="../tags/tag1691.xml"/></Relationships>
</file>

<file path=ppt/slideLayouts/_rels/slideLayout8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9.xml"/><Relationship Id="rId2" Type="http://schemas.openxmlformats.org/officeDocument/2006/relationships/tags" Target="../tags/tag1694.xml"/><Relationship Id="rId1" Type="http://schemas.openxmlformats.org/officeDocument/2006/relationships/tags" Target="../tags/tag1693.xml"/></Relationships>
</file>

<file path=ppt/slideLayouts/_rels/slideLayout8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9.xml"/><Relationship Id="rId2" Type="http://schemas.openxmlformats.org/officeDocument/2006/relationships/tags" Target="../tags/tag1696.xml"/><Relationship Id="rId1" Type="http://schemas.openxmlformats.org/officeDocument/2006/relationships/tags" Target="../tags/tag1695.xml"/></Relationships>
</file>

<file path=ppt/slideLayouts/_rels/slideLayout8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9.xml"/><Relationship Id="rId2" Type="http://schemas.openxmlformats.org/officeDocument/2006/relationships/tags" Target="../tags/tag1698.xml"/><Relationship Id="rId1" Type="http://schemas.openxmlformats.org/officeDocument/2006/relationships/tags" Target="../tags/tag1697.xml"/></Relationships>
</file>

<file path=ppt/slideLayouts/_rels/slideLayout8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9.xml"/><Relationship Id="rId2" Type="http://schemas.openxmlformats.org/officeDocument/2006/relationships/tags" Target="../tags/tag1700.xml"/><Relationship Id="rId1" Type="http://schemas.openxmlformats.org/officeDocument/2006/relationships/tags" Target="../tags/tag1699.xml"/></Relationships>
</file>

<file path=ppt/slideLayouts/_rels/slideLayout8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9.xml"/><Relationship Id="rId2" Type="http://schemas.openxmlformats.org/officeDocument/2006/relationships/tags" Target="../tags/tag1702.xml"/><Relationship Id="rId1" Type="http://schemas.openxmlformats.org/officeDocument/2006/relationships/tags" Target="../tags/tag1701.xml"/></Relationships>
</file>

<file path=ppt/slideLayouts/_rels/slideLayout8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9.xml"/><Relationship Id="rId2" Type="http://schemas.openxmlformats.org/officeDocument/2006/relationships/tags" Target="../tags/tag1704.xml"/><Relationship Id="rId1" Type="http://schemas.openxmlformats.org/officeDocument/2006/relationships/tags" Target="../tags/tag1703.xml"/></Relationships>
</file>

<file path=ppt/slideLayouts/_rels/slideLayout8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9.xml"/><Relationship Id="rId2" Type="http://schemas.openxmlformats.org/officeDocument/2006/relationships/tags" Target="../tags/tag1706.xml"/><Relationship Id="rId1" Type="http://schemas.openxmlformats.org/officeDocument/2006/relationships/tags" Target="../tags/tag1705.xml"/></Relationships>
</file>

<file path=ppt/slideLayouts/_rels/slideLayout8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9.xml"/><Relationship Id="rId2" Type="http://schemas.openxmlformats.org/officeDocument/2006/relationships/tags" Target="../tags/tag1708.xml"/><Relationship Id="rId1" Type="http://schemas.openxmlformats.org/officeDocument/2006/relationships/tags" Target="../tags/tag1707.xml"/></Relationships>
</file>

<file path=ppt/slideLayouts/_rels/slideLayout8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9.xml"/><Relationship Id="rId2" Type="http://schemas.openxmlformats.org/officeDocument/2006/relationships/tags" Target="../tags/tag1710.xml"/><Relationship Id="rId1" Type="http://schemas.openxmlformats.org/officeDocument/2006/relationships/tags" Target="../tags/tag1709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71.xml"/><Relationship Id="rId1" Type="http://schemas.openxmlformats.org/officeDocument/2006/relationships/tags" Target="../tags/tag170.xml"/></Relationships>
</file>

<file path=ppt/slideLayouts/_rels/slideLayout8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9.xml"/><Relationship Id="rId2" Type="http://schemas.openxmlformats.org/officeDocument/2006/relationships/tags" Target="../tags/tag1712.xml"/><Relationship Id="rId1" Type="http://schemas.openxmlformats.org/officeDocument/2006/relationships/tags" Target="../tags/tag1711.xml"/></Relationships>
</file>

<file path=ppt/slideLayouts/_rels/slideLayout8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9.xml"/></Relationships>
</file>

<file path=ppt/slideLayouts/_rels/slideLayout8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9.xml"/><Relationship Id="rId2" Type="http://schemas.openxmlformats.org/officeDocument/2006/relationships/tags" Target="../tags/tag1714.xml"/><Relationship Id="rId1" Type="http://schemas.openxmlformats.org/officeDocument/2006/relationships/tags" Target="../tags/tag1713.xml"/></Relationships>
</file>

<file path=ppt/slideLayouts/_rels/slideLayout8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9.xml"/><Relationship Id="rId2" Type="http://schemas.openxmlformats.org/officeDocument/2006/relationships/tags" Target="../tags/tag1716.xml"/><Relationship Id="rId1" Type="http://schemas.openxmlformats.org/officeDocument/2006/relationships/tags" Target="../tags/tag1715.xml"/></Relationships>
</file>

<file path=ppt/slideLayouts/_rels/slideLayout8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9.xml"/><Relationship Id="rId2" Type="http://schemas.openxmlformats.org/officeDocument/2006/relationships/tags" Target="../tags/tag1718.xml"/><Relationship Id="rId1" Type="http://schemas.openxmlformats.org/officeDocument/2006/relationships/tags" Target="../tags/tag1717.xml"/></Relationships>
</file>

<file path=ppt/slideLayouts/_rels/slideLayout8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9.xml"/><Relationship Id="rId2" Type="http://schemas.openxmlformats.org/officeDocument/2006/relationships/tags" Target="../tags/tag1720.xml"/><Relationship Id="rId1" Type="http://schemas.openxmlformats.org/officeDocument/2006/relationships/tags" Target="../tags/tag1719.xml"/></Relationships>
</file>

<file path=ppt/slideLayouts/_rels/slideLayout8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9.xml"/><Relationship Id="rId2" Type="http://schemas.openxmlformats.org/officeDocument/2006/relationships/tags" Target="../tags/tag1722.xml"/><Relationship Id="rId1" Type="http://schemas.openxmlformats.org/officeDocument/2006/relationships/tags" Target="../tags/tag1721.xml"/></Relationships>
</file>

<file path=ppt/slideLayouts/_rels/slideLayout8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9.xml"/><Relationship Id="rId2" Type="http://schemas.openxmlformats.org/officeDocument/2006/relationships/tags" Target="../tags/tag1724.xml"/><Relationship Id="rId1" Type="http://schemas.openxmlformats.org/officeDocument/2006/relationships/tags" Target="../tags/tag1723.xml"/></Relationships>
</file>

<file path=ppt/slideLayouts/_rels/slideLayout8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9.xml"/><Relationship Id="rId2" Type="http://schemas.openxmlformats.org/officeDocument/2006/relationships/tags" Target="../tags/tag1726.xml"/><Relationship Id="rId1" Type="http://schemas.openxmlformats.org/officeDocument/2006/relationships/tags" Target="../tags/tag1725.xml"/></Relationships>
</file>

<file path=ppt/slideLayouts/_rels/slideLayout8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9.xml"/><Relationship Id="rId2" Type="http://schemas.openxmlformats.org/officeDocument/2006/relationships/tags" Target="../tags/tag1728.xml"/><Relationship Id="rId1" Type="http://schemas.openxmlformats.org/officeDocument/2006/relationships/tags" Target="../tags/tag1727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73.xml"/><Relationship Id="rId1" Type="http://schemas.openxmlformats.org/officeDocument/2006/relationships/tags" Target="../tags/tag172.xml"/></Relationships>
</file>

<file path=ppt/slideLayouts/_rels/slideLayout8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39.xml"/><Relationship Id="rId1" Type="http://schemas.openxmlformats.org/officeDocument/2006/relationships/tags" Target="../tags/tag1729.xml"/><Relationship Id="rId4" Type="http://schemas.openxmlformats.org/officeDocument/2006/relationships/image" Target="../media/image12.png"/></Relationships>
</file>

<file path=ppt/slideLayouts/_rels/slideLayout8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9.xml"/></Relationships>
</file>

<file path=ppt/slideLayouts/_rels/slideLayout8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0.xml"/></Relationships>
</file>

<file path=ppt/slideLayouts/_rels/slideLayout8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0.xml"/><Relationship Id="rId2" Type="http://schemas.openxmlformats.org/officeDocument/2006/relationships/tags" Target="../tags/tag1738.xml"/><Relationship Id="rId1" Type="http://schemas.openxmlformats.org/officeDocument/2006/relationships/tags" Target="../tags/tag1737.xml"/></Relationships>
</file>

<file path=ppt/slideLayouts/_rels/slideLayout8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0.xml"/><Relationship Id="rId2" Type="http://schemas.openxmlformats.org/officeDocument/2006/relationships/tags" Target="../tags/tag1740.xml"/><Relationship Id="rId1" Type="http://schemas.openxmlformats.org/officeDocument/2006/relationships/tags" Target="../tags/tag1739.xml"/></Relationships>
</file>

<file path=ppt/slideLayouts/_rels/slideLayout8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0.xml"/><Relationship Id="rId2" Type="http://schemas.openxmlformats.org/officeDocument/2006/relationships/tags" Target="../tags/tag1742.xml"/><Relationship Id="rId1" Type="http://schemas.openxmlformats.org/officeDocument/2006/relationships/tags" Target="../tags/tag1741.xml"/></Relationships>
</file>

<file path=ppt/slideLayouts/_rels/slideLayout8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0.xml"/><Relationship Id="rId2" Type="http://schemas.openxmlformats.org/officeDocument/2006/relationships/tags" Target="../tags/tag1744.xml"/><Relationship Id="rId1" Type="http://schemas.openxmlformats.org/officeDocument/2006/relationships/tags" Target="../tags/tag1743.xml"/></Relationships>
</file>

<file path=ppt/slideLayouts/_rels/slideLayout8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0.xml"/><Relationship Id="rId2" Type="http://schemas.openxmlformats.org/officeDocument/2006/relationships/tags" Target="../tags/tag1746.xml"/><Relationship Id="rId1" Type="http://schemas.openxmlformats.org/officeDocument/2006/relationships/tags" Target="../tags/tag1745.xml"/></Relationships>
</file>

<file path=ppt/slideLayouts/_rels/slideLayout8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0.xml"/><Relationship Id="rId2" Type="http://schemas.openxmlformats.org/officeDocument/2006/relationships/tags" Target="../tags/tag1748.xml"/><Relationship Id="rId1" Type="http://schemas.openxmlformats.org/officeDocument/2006/relationships/tags" Target="../tags/tag1747.xml"/></Relationships>
</file>

<file path=ppt/slideLayouts/_rels/slideLayout8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0.xml"/><Relationship Id="rId2" Type="http://schemas.openxmlformats.org/officeDocument/2006/relationships/tags" Target="../tags/tag1750.xml"/><Relationship Id="rId1" Type="http://schemas.openxmlformats.org/officeDocument/2006/relationships/tags" Target="../tags/tag1749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75.xml"/><Relationship Id="rId1" Type="http://schemas.openxmlformats.org/officeDocument/2006/relationships/tags" Target="../tags/tag174.xml"/></Relationships>
</file>

<file path=ppt/slideLayouts/_rels/slideLayout8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0.xml"/><Relationship Id="rId2" Type="http://schemas.openxmlformats.org/officeDocument/2006/relationships/tags" Target="../tags/tag1752.xml"/><Relationship Id="rId1" Type="http://schemas.openxmlformats.org/officeDocument/2006/relationships/tags" Target="../tags/tag1751.xml"/></Relationships>
</file>

<file path=ppt/slideLayouts/_rels/slideLayout8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0.xml"/><Relationship Id="rId2" Type="http://schemas.openxmlformats.org/officeDocument/2006/relationships/tags" Target="../tags/tag1754.xml"/><Relationship Id="rId1" Type="http://schemas.openxmlformats.org/officeDocument/2006/relationships/tags" Target="../tags/tag1753.xml"/></Relationships>
</file>

<file path=ppt/slideLayouts/_rels/slideLayout8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0.xml"/><Relationship Id="rId2" Type="http://schemas.openxmlformats.org/officeDocument/2006/relationships/tags" Target="../tags/tag1756.xml"/><Relationship Id="rId1" Type="http://schemas.openxmlformats.org/officeDocument/2006/relationships/tags" Target="../tags/tag1755.xml"/></Relationships>
</file>

<file path=ppt/slideLayouts/_rels/slideLayout8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0.xml"/><Relationship Id="rId2" Type="http://schemas.openxmlformats.org/officeDocument/2006/relationships/tags" Target="../tags/tag1758.xml"/><Relationship Id="rId1" Type="http://schemas.openxmlformats.org/officeDocument/2006/relationships/tags" Target="../tags/tag1757.xml"/></Relationships>
</file>

<file path=ppt/slideLayouts/_rels/slideLayout8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0.xml"/><Relationship Id="rId2" Type="http://schemas.openxmlformats.org/officeDocument/2006/relationships/tags" Target="../tags/tag1760.xml"/><Relationship Id="rId1" Type="http://schemas.openxmlformats.org/officeDocument/2006/relationships/tags" Target="../tags/tag1759.xml"/></Relationships>
</file>

<file path=ppt/slideLayouts/_rels/slideLayout8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0.xml"/></Relationships>
</file>

<file path=ppt/slideLayouts/_rels/slideLayout8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0.xml"/><Relationship Id="rId2" Type="http://schemas.openxmlformats.org/officeDocument/2006/relationships/tags" Target="../tags/tag1762.xml"/><Relationship Id="rId1" Type="http://schemas.openxmlformats.org/officeDocument/2006/relationships/tags" Target="../tags/tag1761.xml"/></Relationships>
</file>

<file path=ppt/slideLayouts/_rels/slideLayout8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0.xml"/><Relationship Id="rId2" Type="http://schemas.openxmlformats.org/officeDocument/2006/relationships/tags" Target="../tags/tag1764.xml"/><Relationship Id="rId1" Type="http://schemas.openxmlformats.org/officeDocument/2006/relationships/tags" Target="../tags/tag1763.xml"/></Relationships>
</file>

<file path=ppt/slideLayouts/_rels/slideLayout8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0.xml"/><Relationship Id="rId2" Type="http://schemas.openxmlformats.org/officeDocument/2006/relationships/tags" Target="../tags/tag1766.xml"/><Relationship Id="rId1" Type="http://schemas.openxmlformats.org/officeDocument/2006/relationships/tags" Target="../tags/tag1765.xml"/></Relationships>
</file>

<file path=ppt/slideLayouts/_rels/slideLayout8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0.xml"/><Relationship Id="rId2" Type="http://schemas.openxmlformats.org/officeDocument/2006/relationships/tags" Target="../tags/tag1768.xml"/><Relationship Id="rId1" Type="http://schemas.openxmlformats.org/officeDocument/2006/relationships/tags" Target="../tags/tag1767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8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0.xml"/><Relationship Id="rId2" Type="http://schemas.openxmlformats.org/officeDocument/2006/relationships/tags" Target="../tags/tag1770.xml"/><Relationship Id="rId1" Type="http://schemas.openxmlformats.org/officeDocument/2006/relationships/tags" Target="../tags/tag1769.xml"/></Relationships>
</file>

<file path=ppt/slideLayouts/_rels/slideLayout8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0.xml"/><Relationship Id="rId2" Type="http://schemas.openxmlformats.org/officeDocument/2006/relationships/tags" Target="../tags/tag1772.xml"/><Relationship Id="rId1" Type="http://schemas.openxmlformats.org/officeDocument/2006/relationships/tags" Target="../tags/tag1771.xml"/></Relationships>
</file>

<file path=ppt/slideLayouts/_rels/slideLayout8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0.xml"/><Relationship Id="rId2" Type="http://schemas.openxmlformats.org/officeDocument/2006/relationships/tags" Target="../tags/tag1774.xml"/><Relationship Id="rId1" Type="http://schemas.openxmlformats.org/officeDocument/2006/relationships/tags" Target="../tags/tag1773.xml"/></Relationships>
</file>

<file path=ppt/slideLayouts/_rels/slideLayout8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0.xml"/><Relationship Id="rId2" Type="http://schemas.openxmlformats.org/officeDocument/2006/relationships/tags" Target="../tags/tag1776.xml"/><Relationship Id="rId1" Type="http://schemas.openxmlformats.org/officeDocument/2006/relationships/tags" Target="../tags/tag1775.xml"/></Relationships>
</file>

<file path=ppt/slideLayouts/_rels/slideLayout8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40.xml"/><Relationship Id="rId1" Type="http://schemas.openxmlformats.org/officeDocument/2006/relationships/tags" Target="../tags/tag1777.xml"/><Relationship Id="rId4" Type="http://schemas.openxmlformats.org/officeDocument/2006/relationships/image" Target="../media/image12.png"/></Relationships>
</file>

<file path=ppt/slideLayouts/_rels/slideLayout8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0.xml"/></Relationships>
</file>

<file path=ppt/slideLayouts/_rels/slideLayout8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1.xml"/></Relationships>
</file>

<file path=ppt/slideLayouts/_rels/slideLayout8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1.xml"/><Relationship Id="rId2" Type="http://schemas.openxmlformats.org/officeDocument/2006/relationships/tags" Target="../tags/tag1786.xml"/><Relationship Id="rId1" Type="http://schemas.openxmlformats.org/officeDocument/2006/relationships/tags" Target="../tags/tag1785.xml"/></Relationships>
</file>

<file path=ppt/slideLayouts/_rels/slideLayout8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1.xml"/><Relationship Id="rId2" Type="http://schemas.openxmlformats.org/officeDocument/2006/relationships/tags" Target="../tags/tag1788.xml"/><Relationship Id="rId1" Type="http://schemas.openxmlformats.org/officeDocument/2006/relationships/tags" Target="../tags/tag1787.xml"/></Relationships>
</file>

<file path=ppt/slideLayouts/_rels/slideLayout8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1.xml"/><Relationship Id="rId2" Type="http://schemas.openxmlformats.org/officeDocument/2006/relationships/tags" Target="../tags/tag1790.xml"/><Relationship Id="rId1" Type="http://schemas.openxmlformats.org/officeDocument/2006/relationships/tags" Target="../tags/tag178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77.xml"/><Relationship Id="rId1" Type="http://schemas.openxmlformats.org/officeDocument/2006/relationships/tags" Target="../tags/tag176.xml"/></Relationships>
</file>

<file path=ppt/slideLayouts/_rels/slideLayout9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1.xml"/><Relationship Id="rId2" Type="http://schemas.openxmlformats.org/officeDocument/2006/relationships/tags" Target="../tags/tag1792.xml"/><Relationship Id="rId1" Type="http://schemas.openxmlformats.org/officeDocument/2006/relationships/tags" Target="../tags/tag1791.xml"/></Relationships>
</file>

<file path=ppt/slideLayouts/_rels/slideLayout9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1.xml"/><Relationship Id="rId2" Type="http://schemas.openxmlformats.org/officeDocument/2006/relationships/tags" Target="../tags/tag1794.xml"/><Relationship Id="rId1" Type="http://schemas.openxmlformats.org/officeDocument/2006/relationships/tags" Target="../tags/tag1793.xml"/></Relationships>
</file>

<file path=ppt/slideLayouts/_rels/slideLayout9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1.xml"/><Relationship Id="rId2" Type="http://schemas.openxmlformats.org/officeDocument/2006/relationships/tags" Target="../tags/tag1796.xml"/><Relationship Id="rId1" Type="http://schemas.openxmlformats.org/officeDocument/2006/relationships/tags" Target="../tags/tag1795.xml"/></Relationships>
</file>

<file path=ppt/slideLayouts/_rels/slideLayout9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1.xml"/><Relationship Id="rId2" Type="http://schemas.openxmlformats.org/officeDocument/2006/relationships/tags" Target="../tags/tag1798.xml"/><Relationship Id="rId1" Type="http://schemas.openxmlformats.org/officeDocument/2006/relationships/tags" Target="../tags/tag1797.xml"/></Relationships>
</file>

<file path=ppt/slideLayouts/_rels/slideLayout9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1.xml"/><Relationship Id="rId2" Type="http://schemas.openxmlformats.org/officeDocument/2006/relationships/tags" Target="../tags/tag1800.xml"/><Relationship Id="rId1" Type="http://schemas.openxmlformats.org/officeDocument/2006/relationships/tags" Target="../tags/tag1799.xml"/></Relationships>
</file>

<file path=ppt/slideLayouts/_rels/slideLayout9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1.xml"/><Relationship Id="rId2" Type="http://schemas.openxmlformats.org/officeDocument/2006/relationships/tags" Target="../tags/tag1802.xml"/><Relationship Id="rId1" Type="http://schemas.openxmlformats.org/officeDocument/2006/relationships/tags" Target="../tags/tag1801.xml"/></Relationships>
</file>

<file path=ppt/slideLayouts/_rels/slideLayout9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1.xml"/><Relationship Id="rId2" Type="http://schemas.openxmlformats.org/officeDocument/2006/relationships/tags" Target="../tags/tag1804.xml"/><Relationship Id="rId1" Type="http://schemas.openxmlformats.org/officeDocument/2006/relationships/tags" Target="../tags/tag1803.xml"/></Relationships>
</file>

<file path=ppt/slideLayouts/_rels/slideLayout9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1.xml"/><Relationship Id="rId2" Type="http://schemas.openxmlformats.org/officeDocument/2006/relationships/tags" Target="../tags/tag1806.xml"/><Relationship Id="rId1" Type="http://schemas.openxmlformats.org/officeDocument/2006/relationships/tags" Target="../tags/tag1805.xml"/></Relationships>
</file>

<file path=ppt/slideLayouts/_rels/slideLayout9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1.xml"/><Relationship Id="rId2" Type="http://schemas.openxmlformats.org/officeDocument/2006/relationships/tags" Target="../tags/tag1808.xml"/><Relationship Id="rId1" Type="http://schemas.openxmlformats.org/officeDocument/2006/relationships/tags" Target="../tags/tag1807.xml"/></Relationships>
</file>

<file path=ppt/slideLayouts/_rels/slideLayout9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1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79.xml"/><Relationship Id="rId1" Type="http://schemas.openxmlformats.org/officeDocument/2006/relationships/tags" Target="../tags/tag178.xml"/></Relationships>
</file>

<file path=ppt/slideLayouts/_rels/slideLayout9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1.xml"/><Relationship Id="rId2" Type="http://schemas.openxmlformats.org/officeDocument/2006/relationships/tags" Target="../tags/tag1810.xml"/><Relationship Id="rId1" Type="http://schemas.openxmlformats.org/officeDocument/2006/relationships/tags" Target="../tags/tag1809.xml"/></Relationships>
</file>

<file path=ppt/slideLayouts/_rels/slideLayout9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1.xml"/><Relationship Id="rId2" Type="http://schemas.openxmlformats.org/officeDocument/2006/relationships/tags" Target="../tags/tag1812.xml"/><Relationship Id="rId1" Type="http://schemas.openxmlformats.org/officeDocument/2006/relationships/tags" Target="../tags/tag1811.xml"/></Relationships>
</file>

<file path=ppt/slideLayouts/_rels/slideLayout9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1.xml"/><Relationship Id="rId2" Type="http://schemas.openxmlformats.org/officeDocument/2006/relationships/tags" Target="../tags/tag1814.xml"/><Relationship Id="rId1" Type="http://schemas.openxmlformats.org/officeDocument/2006/relationships/tags" Target="../tags/tag1813.xml"/></Relationships>
</file>

<file path=ppt/slideLayouts/_rels/slideLayout9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1.xml"/><Relationship Id="rId2" Type="http://schemas.openxmlformats.org/officeDocument/2006/relationships/tags" Target="../tags/tag1816.xml"/><Relationship Id="rId1" Type="http://schemas.openxmlformats.org/officeDocument/2006/relationships/tags" Target="../tags/tag1815.xml"/></Relationships>
</file>

<file path=ppt/slideLayouts/_rels/slideLayout9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1.xml"/><Relationship Id="rId2" Type="http://schemas.openxmlformats.org/officeDocument/2006/relationships/tags" Target="../tags/tag1818.xml"/><Relationship Id="rId1" Type="http://schemas.openxmlformats.org/officeDocument/2006/relationships/tags" Target="../tags/tag1817.xml"/></Relationships>
</file>

<file path=ppt/slideLayouts/_rels/slideLayout9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1.xml"/><Relationship Id="rId2" Type="http://schemas.openxmlformats.org/officeDocument/2006/relationships/tags" Target="../tags/tag1820.xml"/><Relationship Id="rId1" Type="http://schemas.openxmlformats.org/officeDocument/2006/relationships/tags" Target="../tags/tag1819.xml"/></Relationships>
</file>

<file path=ppt/slideLayouts/_rels/slideLayout9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1.xml"/><Relationship Id="rId2" Type="http://schemas.openxmlformats.org/officeDocument/2006/relationships/tags" Target="../tags/tag1822.xml"/><Relationship Id="rId1" Type="http://schemas.openxmlformats.org/officeDocument/2006/relationships/tags" Target="../tags/tag1821.xml"/></Relationships>
</file>

<file path=ppt/slideLayouts/_rels/slideLayout9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1.xml"/><Relationship Id="rId2" Type="http://schemas.openxmlformats.org/officeDocument/2006/relationships/tags" Target="../tags/tag1824.xml"/><Relationship Id="rId1" Type="http://schemas.openxmlformats.org/officeDocument/2006/relationships/tags" Target="../tags/tag1823.xml"/></Relationships>
</file>

<file path=ppt/slideLayouts/_rels/slideLayout9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41.xml"/><Relationship Id="rId1" Type="http://schemas.openxmlformats.org/officeDocument/2006/relationships/tags" Target="../tags/tag1825.xml"/><Relationship Id="rId4" Type="http://schemas.openxmlformats.org/officeDocument/2006/relationships/image" Target="../media/image12.png"/></Relationships>
</file>

<file path=ppt/slideLayouts/_rels/slideLayout9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1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81.xml"/><Relationship Id="rId1" Type="http://schemas.openxmlformats.org/officeDocument/2006/relationships/tags" Target="../tags/tag180.xml"/></Relationships>
</file>

<file path=ppt/slideLayouts/_rels/slideLayout9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2.xml"/></Relationships>
</file>

<file path=ppt/slideLayouts/_rels/slideLayout9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2.xml"/><Relationship Id="rId2" Type="http://schemas.openxmlformats.org/officeDocument/2006/relationships/tags" Target="../tags/tag1834.xml"/><Relationship Id="rId1" Type="http://schemas.openxmlformats.org/officeDocument/2006/relationships/tags" Target="../tags/tag1833.xml"/></Relationships>
</file>

<file path=ppt/slideLayouts/_rels/slideLayout9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2.xml"/><Relationship Id="rId2" Type="http://schemas.openxmlformats.org/officeDocument/2006/relationships/tags" Target="../tags/tag1836.xml"/><Relationship Id="rId1" Type="http://schemas.openxmlformats.org/officeDocument/2006/relationships/tags" Target="../tags/tag1835.xml"/></Relationships>
</file>

<file path=ppt/slideLayouts/_rels/slideLayout9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2.xml"/><Relationship Id="rId2" Type="http://schemas.openxmlformats.org/officeDocument/2006/relationships/tags" Target="../tags/tag1838.xml"/><Relationship Id="rId1" Type="http://schemas.openxmlformats.org/officeDocument/2006/relationships/tags" Target="../tags/tag1837.xml"/></Relationships>
</file>

<file path=ppt/slideLayouts/_rels/slideLayout9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2.xml"/><Relationship Id="rId2" Type="http://schemas.openxmlformats.org/officeDocument/2006/relationships/tags" Target="../tags/tag1840.xml"/><Relationship Id="rId1" Type="http://schemas.openxmlformats.org/officeDocument/2006/relationships/tags" Target="../tags/tag1839.xml"/></Relationships>
</file>

<file path=ppt/slideLayouts/_rels/slideLayout9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2.xml"/><Relationship Id="rId2" Type="http://schemas.openxmlformats.org/officeDocument/2006/relationships/tags" Target="../tags/tag1842.xml"/><Relationship Id="rId1" Type="http://schemas.openxmlformats.org/officeDocument/2006/relationships/tags" Target="../tags/tag1841.xml"/></Relationships>
</file>

<file path=ppt/slideLayouts/_rels/slideLayout9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2.xml"/><Relationship Id="rId2" Type="http://schemas.openxmlformats.org/officeDocument/2006/relationships/tags" Target="../tags/tag1844.xml"/><Relationship Id="rId1" Type="http://schemas.openxmlformats.org/officeDocument/2006/relationships/tags" Target="../tags/tag1843.xml"/></Relationships>
</file>

<file path=ppt/slideLayouts/_rels/slideLayout9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2.xml"/><Relationship Id="rId2" Type="http://schemas.openxmlformats.org/officeDocument/2006/relationships/tags" Target="../tags/tag1846.xml"/><Relationship Id="rId1" Type="http://schemas.openxmlformats.org/officeDocument/2006/relationships/tags" Target="../tags/tag1845.xml"/></Relationships>
</file>

<file path=ppt/slideLayouts/_rels/slideLayout9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2.xml"/><Relationship Id="rId2" Type="http://schemas.openxmlformats.org/officeDocument/2006/relationships/tags" Target="../tags/tag1848.xml"/><Relationship Id="rId1" Type="http://schemas.openxmlformats.org/officeDocument/2006/relationships/tags" Target="../tags/tag1847.xml"/></Relationships>
</file>

<file path=ppt/slideLayouts/_rels/slideLayout9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2.xml"/><Relationship Id="rId2" Type="http://schemas.openxmlformats.org/officeDocument/2006/relationships/tags" Target="../tags/tag1850.xml"/><Relationship Id="rId1" Type="http://schemas.openxmlformats.org/officeDocument/2006/relationships/tags" Target="../tags/tag184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83.xml"/><Relationship Id="rId1" Type="http://schemas.openxmlformats.org/officeDocument/2006/relationships/tags" Target="../tags/tag182.xml"/></Relationships>
</file>

<file path=ppt/slideLayouts/_rels/slideLayout9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2.xml"/><Relationship Id="rId2" Type="http://schemas.openxmlformats.org/officeDocument/2006/relationships/tags" Target="../tags/tag1852.xml"/><Relationship Id="rId1" Type="http://schemas.openxmlformats.org/officeDocument/2006/relationships/tags" Target="../tags/tag1851.xml"/></Relationships>
</file>

<file path=ppt/slideLayouts/_rels/slideLayout9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2.xml"/><Relationship Id="rId2" Type="http://schemas.openxmlformats.org/officeDocument/2006/relationships/tags" Target="../tags/tag1854.xml"/><Relationship Id="rId1" Type="http://schemas.openxmlformats.org/officeDocument/2006/relationships/tags" Target="../tags/tag1853.xml"/></Relationships>
</file>

<file path=ppt/slideLayouts/_rels/slideLayout9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2.xml"/><Relationship Id="rId2" Type="http://schemas.openxmlformats.org/officeDocument/2006/relationships/tags" Target="../tags/tag1856.xml"/><Relationship Id="rId1" Type="http://schemas.openxmlformats.org/officeDocument/2006/relationships/tags" Target="../tags/tag1855.xml"/></Relationships>
</file>

<file path=ppt/slideLayouts/_rels/slideLayout9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2.xml"/></Relationships>
</file>

<file path=ppt/slideLayouts/_rels/slideLayout9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2.xml"/><Relationship Id="rId2" Type="http://schemas.openxmlformats.org/officeDocument/2006/relationships/tags" Target="../tags/tag1858.xml"/><Relationship Id="rId1" Type="http://schemas.openxmlformats.org/officeDocument/2006/relationships/tags" Target="../tags/tag1857.xml"/></Relationships>
</file>

<file path=ppt/slideLayouts/_rels/slideLayout9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2.xml"/><Relationship Id="rId2" Type="http://schemas.openxmlformats.org/officeDocument/2006/relationships/tags" Target="../tags/tag1860.xml"/><Relationship Id="rId1" Type="http://schemas.openxmlformats.org/officeDocument/2006/relationships/tags" Target="../tags/tag1859.xml"/></Relationships>
</file>

<file path=ppt/slideLayouts/_rels/slideLayout9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2.xml"/><Relationship Id="rId2" Type="http://schemas.openxmlformats.org/officeDocument/2006/relationships/tags" Target="../tags/tag1862.xml"/><Relationship Id="rId1" Type="http://schemas.openxmlformats.org/officeDocument/2006/relationships/tags" Target="../tags/tag1861.xml"/></Relationships>
</file>

<file path=ppt/slideLayouts/_rels/slideLayout9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2.xml"/><Relationship Id="rId2" Type="http://schemas.openxmlformats.org/officeDocument/2006/relationships/tags" Target="../tags/tag1864.xml"/><Relationship Id="rId1" Type="http://schemas.openxmlformats.org/officeDocument/2006/relationships/tags" Target="../tags/tag1863.xml"/></Relationships>
</file>

<file path=ppt/slideLayouts/_rels/slideLayout9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2.xml"/><Relationship Id="rId2" Type="http://schemas.openxmlformats.org/officeDocument/2006/relationships/tags" Target="../tags/tag1866.xml"/><Relationship Id="rId1" Type="http://schemas.openxmlformats.org/officeDocument/2006/relationships/tags" Target="../tags/tag1865.xml"/></Relationships>
</file>

<file path=ppt/slideLayouts/_rels/slideLayout9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2.xml"/><Relationship Id="rId2" Type="http://schemas.openxmlformats.org/officeDocument/2006/relationships/tags" Target="../tags/tag1868.xml"/><Relationship Id="rId1" Type="http://schemas.openxmlformats.org/officeDocument/2006/relationships/tags" Target="../tags/tag1867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85.xml"/><Relationship Id="rId1" Type="http://schemas.openxmlformats.org/officeDocument/2006/relationships/tags" Target="../tags/tag184.xml"/></Relationships>
</file>

<file path=ppt/slideLayouts/_rels/slideLayout9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2.xml"/><Relationship Id="rId2" Type="http://schemas.openxmlformats.org/officeDocument/2006/relationships/tags" Target="../tags/tag1870.xml"/><Relationship Id="rId1" Type="http://schemas.openxmlformats.org/officeDocument/2006/relationships/tags" Target="../tags/tag1869.xml"/></Relationships>
</file>

<file path=ppt/slideLayouts/_rels/slideLayout9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2.xml"/><Relationship Id="rId2" Type="http://schemas.openxmlformats.org/officeDocument/2006/relationships/tags" Target="../tags/tag1872.xml"/><Relationship Id="rId1" Type="http://schemas.openxmlformats.org/officeDocument/2006/relationships/tags" Target="../tags/tag1871.xml"/></Relationships>
</file>

<file path=ppt/slideLayouts/_rels/slideLayout9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42.xml"/><Relationship Id="rId1" Type="http://schemas.openxmlformats.org/officeDocument/2006/relationships/tags" Target="../tags/tag1873.xml"/><Relationship Id="rId4" Type="http://schemas.openxmlformats.org/officeDocument/2006/relationships/image" Target="../media/image12.png"/></Relationships>
</file>

<file path=ppt/slideLayouts/_rels/slideLayout9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2.xml"/></Relationships>
</file>

<file path=ppt/slideLayouts/_rels/slideLayout9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3.xml"/></Relationships>
</file>

<file path=ppt/slideLayouts/_rels/slideLayout9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3.xml"/><Relationship Id="rId2" Type="http://schemas.openxmlformats.org/officeDocument/2006/relationships/tags" Target="../tags/tag1882.xml"/><Relationship Id="rId1" Type="http://schemas.openxmlformats.org/officeDocument/2006/relationships/tags" Target="../tags/tag1881.xml"/></Relationships>
</file>

<file path=ppt/slideLayouts/_rels/slideLayout9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3.xml"/><Relationship Id="rId2" Type="http://schemas.openxmlformats.org/officeDocument/2006/relationships/tags" Target="../tags/tag1884.xml"/><Relationship Id="rId1" Type="http://schemas.openxmlformats.org/officeDocument/2006/relationships/tags" Target="../tags/tag1883.xml"/></Relationships>
</file>

<file path=ppt/slideLayouts/_rels/slideLayout9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3.xml"/><Relationship Id="rId2" Type="http://schemas.openxmlformats.org/officeDocument/2006/relationships/tags" Target="../tags/tag1886.xml"/><Relationship Id="rId1" Type="http://schemas.openxmlformats.org/officeDocument/2006/relationships/tags" Target="../tags/tag1885.xml"/></Relationships>
</file>

<file path=ppt/slideLayouts/_rels/slideLayout9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3.xml"/><Relationship Id="rId2" Type="http://schemas.openxmlformats.org/officeDocument/2006/relationships/tags" Target="../tags/tag1888.xml"/><Relationship Id="rId1" Type="http://schemas.openxmlformats.org/officeDocument/2006/relationships/tags" Target="../tags/tag1887.xml"/></Relationships>
</file>

<file path=ppt/slideLayouts/_rels/slideLayout9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3.xml"/><Relationship Id="rId2" Type="http://schemas.openxmlformats.org/officeDocument/2006/relationships/tags" Target="../tags/tag1890.xml"/><Relationship Id="rId1" Type="http://schemas.openxmlformats.org/officeDocument/2006/relationships/tags" Target="../tags/tag1889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87.xml"/><Relationship Id="rId1" Type="http://schemas.openxmlformats.org/officeDocument/2006/relationships/tags" Target="../tags/tag186.xml"/></Relationships>
</file>

<file path=ppt/slideLayouts/_rels/slideLayout9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3.xml"/><Relationship Id="rId2" Type="http://schemas.openxmlformats.org/officeDocument/2006/relationships/tags" Target="../tags/tag1892.xml"/><Relationship Id="rId1" Type="http://schemas.openxmlformats.org/officeDocument/2006/relationships/tags" Target="../tags/tag1891.xml"/></Relationships>
</file>

<file path=ppt/slideLayouts/_rels/slideLayout9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3.xml"/><Relationship Id="rId2" Type="http://schemas.openxmlformats.org/officeDocument/2006/relationships/tags" Target="../tags/tag1894.xml"/><Relationship Id="rId1" Type="http://schemas.openxmlformats.org/officeDocument/2006/relationships/tags" Target="../tags/tag1893.xml"/></Relationships>
</file>

<file path=ppt/slideLayouts/_rels/slideLayout9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3.xml"/><Relationship Id="rId2" Type="http://schemas.openxmlformats.org/officeDocument/2006/relationships/tags" Target="../tags/tag1896.xml"/><Relationship Id="rId1" Type="http://schemas.openxmlformats.org/officeDocument/2006/relationships/tags" Target="../tags/tag1895.xml"/></Relationships>
</file>

<file path=ppt/slideLayouts/_rels/slideLayout9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3.xml"/><Relationship Id="rId2" Type="http://schemas.openxmlformats.org/officeDocument/2006/relationships/tags" Target="../tags/tag1898.xml"/><Relationship Id="rId1" Type="http://schemas.openxmlformats.org/officeDocument/2006/relationships/tags" Target="../tags/tag1897.xml"/></Relationships>
</file>

<file path=ppt/slideLayouts/_rels/slideLayout9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3.xml"/><Relationship Id="rId2" Type="http://schemas.openxmlformats.org/officeDocument/2006/relationships/tags" Target="../tags/tag1900.xml"/><Relationship Id="rId1" Type="http://schemas.openxmlformats.org/officeDocument/2006/relationships/tags" Target="../tags/tag1899.xml"/></Relationships>
</file>

<file path=ppt/slideLayouts/_rels/slideLayout9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3.xml"/><Relationship Id="rId2" Type="http://schemas.openxmlformats.org/officeDocument/2006/relationships/tags" Target="../tags/tag1902.xml"/><Relationship Id="rId1" Type="http://schemas.openxmlformats.org/officeDocument/2006/relationships/tags" Target="../tags/tag1901.xml"/></Relationships>
</file>

<file path=ppt/slideLayouts/_rels/slideLayout9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3.xml"/><Relationship Id="rId2" Type="http://schemas.openxmlformats.org/officeDocument/2006/relationships/tags" Target="../tags/tag1904.xml"/><Relationship Id="rId1" Type="http://schemas.openxmlformats.org/officeDocument/2006/relationships/tags" Target="../tags/tag1903.xml"/></Relationships>
</file>

<file path=ppt/slideLayouts/_rels/slideLayout9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3.xml"/></Relationships>
</file>

<file path=ppt/slideLayouts/_rels/slideLayout9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3.xml"/><Relationship Id="rId2" Type="http://schemas.openxmlformats.org/officeDocument/2006/relationships/tags" Target="../tags/tag1906.xml"/><Relationship Id="rId1" Type="http://schemas.openxmlformats.org/officeDocument/2006/relationships/tags" Target="../tags/tag1905.xml"/></Relationships>
</file>

<file path=ppt/slideLayouts/_rels/slideLayout9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3.xml"/><Relationship Id="rId2" Type="http://schemas.openxmlformats.org/officeDocument/2006/relationships/tags" Target="../tags/tag1908.xml"/><Relationship Id="rId1" Type="http://schemas.openxmlformats.org/officeDocument/2006/relationships/tags" Target="../tags/tag1907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89.xml"/><Relationship Id="rId1" Type="http://schemas.openxmlformats.org/officeDocument/2006/relationships/tags" Target="../tags/tag188.xml"/></Relationships>
</file>

<file path=ppt/slideLayouts/_rels/slideLayout9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3.xml"/><Relationship Id="rId2" Type="http://schemas.openxmlformats.org/officeDocument/2006/relationships/tags" Target="../tags/tag1910.xml"/><Relationship Id="rId1" Type="http://schemas.openxmlformats.org/officeDocument/2006/relationships/tags" Target="../tags/tag1909.xml"/></Relationships>
</file>

<file path=ppt/slideLayouts/_rels/slideLayout9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3.xml"/><Relationship Id="rId2" Type="http://schemas.openxmlformats.org/officeDocument/2006/relationships/tags" Target="../tags/tag1912.xml"/><Relationship Id="rId1" Type="http://schemas.openxmlformats.org/officeDocument/2006/relationships/tags" Target="../tags/tag1911.xml"/></Relationships>
</file>

<file path=ppt/slideLayouts/_rels/slideLayout9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3.xml"/><Relationship Id="rId2" Type="http://schemas.openxmlformats.org/officeDocument/2006/relationships/tags" Target="../tags/tag1914.xml"/><Relationship Id="rId1" Type="http://schemas.openxmlformats.org/officeDocument/2006/relationships/tags" Target="../tags/tag1913.xml"/></Relationships>
</file>

<file path=ppt/slideLayouts/_rels/slideLayout9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3.xml"/><Relationship Id="rId2" Type="http://schemas.openxmlformats.org/officeDocument/2006/relationships/tags" Target="../tags/tag1916.xml"/><Relationship Id="rId1" Type="http://schemas.openxmlformats.org/officeDocument/2006/relationships/tags" Target="../tags/tag1915.xml"/></Relationships>
</file>

<file path=ppt/slideLayouts/_rels/slideLayout9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3.xml"/><Relationship Id="rId2" Type="http://schemas.openxmlformats.org/officeDocument/2006/relationships/tags" Target="../tags/tag1918.xml"/><Relationship Id="rId1" Type="http://schemas.openxmlformats.org/officeDocument/2006/relationships/tags" Target="../tags/tag1917.xml"/></Relationships>
</file>

<file path=ppt/slideLayouts/_rels/slideLayout9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3.xml"/><Relationship Id="rId2" Type="http://schemas.openxmlformats.org/officeDocument/2006/relationships/tags" Target="../tags/tag1920.xml"/><Relationship Id="rId1" Type="http://schemas.openxmlformats.org/officeDocument/2006/relationships/tags" Target="../tags/tag1919.xml"/></Relationships>
</file>

<file path=ppt/slideLayouts/_rels/slideLayout9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43.xml"/><Relationship Id="rId1" Type="http://schemas.openxmlformats.org/officeDocument/2006/relationships/tags" Target="../tags/tag1921.xml"/><Relationship Id="rId4" Type="http://schemas.openxmlformats.org/officeDocument/2006/relationships/image" Target="../media/image12.png"/></Relationships>
</file>

<file path=ppt/slideLayouts/_rels/slideLayout9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3.xml"/></Relationships>
</file>

<file path=ppt/slideLayouts/_rels/slideLayout9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4.xml"/></Relationships>
</file>

<file path=ppt/slideLayouts/_rels/slideLayout9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4.xml"/><Relationship Id="rId2" Type="http://schemas.openxmlformats.org/officeDocument/2006/relationships/tags" Target="../tags/tag1930.xml"/><Relationship Id="rId1" Type="http://schemas.openxmlformats.org/officeDocument/2006/relationships/tags" Target="../tags/tag1929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91.xml"/><Relationship Id="rId1" Type="http://schemas.openxmlformats.org/officeDocument/2006/relationships/tags" Target="../tags/tag190.xml"/></Relationships>
</file>

<file path=ppt/slideLayouts/_rels/slideLayout9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4.xml"/><Relationship Id="rId2" Type="http://schemas.openxmlformats.org/officeDocument/2006/relationships/tags" Target="../tags/tag1932.xml"/><Relationship Id="rId1" Type="http://schemas.openxmlformats.org/officeDocument/2006/relationships/tags" Target="../tags/tag1931.xml"/></Relationships>
</file>

<file path=ppt/slideLayouts/_rels/slideLayout9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4.xml"/><Relationship Id="rId2" Type="http://schemas.openxmlformats.org/officeDocument/2006/relationships/tags" Target="../tags/tag1934.xml"/><Relationship Id="rId1" Type="http://schemas.openxmlformats.org/officeDocument/2006/relationships/tags" Target="../tags/tag1933.xml"/></Relationships>
</file>

<file path=ppt/slideLayouts/_rels/slideLayout9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4.xml"/><Relationship Id="rId2" Type="http://schemas.openxmlformats.org/officeDocument/2006/relationships/tags" Target="../tags/tag1936.xml"/><Relationship Id="rId1" Type="http://schemas.openxmlformats.org/officeDocument/2006/relationships/tags" Target="../tags/tag1935.xml"/></Relationships>
</file>

<file path=ppt/slideLayouts/_rels/slideLayout9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4.xml"/><Relationship Id="rId2" Type="http://schemas.openxmlformats.org/officeDocument/2006/relationships/tags" Target="../tags/tag1938.xml"/><Relationship Id="rId1" Type="http://schemas.openxmlformats.org/officeDocument/2006/relationships/tags" Target="../tags/tag1937.xml"/></Relationships>
</file>

<file path=ppt/slideLayouts/_rels/slideLayout9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4.xml"/><Relationship Id="rId2" Type="http://schemas.openxmlformats.org/officeDocument/2006/relationships/tags" Target="../tags/tag1940.xml"/><Relationship Id="rId1" Type="http://schemas.openxmlformats.org/officeDocument/2006/relationships/tags" Target="../tags/tag1939.xml"/></Relationships>
</file>

<file path=ppt/slideLayouts/_rels/slideLayout9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4.xml"/><Relationship Id="rId2" Type="http://schemas.openxmlformats.org/officeDocument/2006/relationships/tags" Target="../tags/tag1942.xml"/><Relationship Id="rId1" Type="http://schemas.openxmlformats.org/officeDocument/2006/relationships/tags" Target="../tags/tag1941.xml"/></Relationships>
</file>

<file path=ppt/slideLayouts/_rels/slideLayout9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4.xml"/><Relationship Id="rId2" Type="http://schemas.openxmlformats.org/officeDocument/2006/relationships/tags" Target="../tags/tag1944.xml"/><Relationship Id="rId1" Type="http://schemas.openxmlformats.org/officeDocument/2006/relationships/tags" Target="../tags/tag1943.xml"/></Relationships>
</file>

<file path=ppt/slideLayouts/_rels/slideLayout9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4.xml"/><Relationship Id="rId2" Type="http://schemas.openxmlformats.org/officeDocument/2006/relationships/tags" Target="../tags/tag1946.xml"/><Relationship Id="rId1" Type="http://schemas.openxmlformats.org/officeDocument/2006/relationships/tags" Target="../tags/tag1945.xml"/></Relationships>
</file>

<file path=ppt/slideLayouts/_rels/slideLayout9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4.xml"/><Relationship Id="rId2" Type="http://schemas.openxmlformats.org/officeDocument/2006/relationships/tags" Target="../tags/tag1948.xml"/><Relationship Id="rId1" Type="http://schemas.openxmlformats.org/officeDocument/2006/relationships/tags" Target="../tags/tag1947.xml"/></Relationships>
</file>

<file path=ppt/slideLayouts/_rels/slideLayout9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4.xml"/><Relationship Id="rId2" Type="http://schemas.openxmlformats.org/officeDocument/2006/relationships/tags" Target="../tags/tag1950.xml"/><Relationship Id="rId1" Type="http://schemas.openxmlformats.org/officeDocument/2006/relationships/tags" Target="../tags/tag1949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92.xml"/><Relationship Id="rId4" Type="http://schemas.openxmlformats.org/officeDocument/2006/relationships/image" Target="../media/image15.png"/></Relationships>
</file>

<file path=ppt/slideLayouts/_rels/slideLayout9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4.xml"/><Relationship Id="rId2" Type="http://schemas.openxmlformats.org/officeDocument/2006/relationships/tags" Target="../tags/tag1952.xml"/><Relationship Id="rId1" Type="http://schemas.openxmlformats.org/officeDocument/2006/relationships/tags" Target="../tags/tag1951.xml"/></Relationships>
</file>

<file path=ppt/slideLayouts/_rels/slideLayout9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4.xml"/></Relationships>
</file>

<file path=ppt/slideLayouts/_rels/slideLayout9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4.xml"/><Relationship Id="rId2" Type="http://schemas.openxmlformats.org/officeDocument/2006/relationships/tags" Target="../tags/tag1954.xml"/><Relationship Id="rId1" Type="http://schemas.openxmlformats.org/officeDocument/2006/relationships/tags" Target="../tags/tag1953.xml"/></Relationships>
</file>

<file path=ppt/slideLayouts/_rels/slideLayout9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4.xml"/><Relationship Id="rId2" Type="http://schemas.openxmlformats.org/officeDocument/2006/relationships/tags" Target="../tags/tag1956.xml"/><Relationship Id="rId1" Type="http://schemas.openxmlformats.org/officeDocument/2006/relationships/tags" Target="../tags/tag1955.xml"/></Relationships>
</file>

<file path=ppt/slideLayouts/_rels/slideLayout9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4.xml"/><Relationship Id="rId2" Type="http://schemas.openxmlformats.org/officeDocument/2006/relationships/tags" Target="../tags/tag1958.xml"/><Relationship Id="rId1" Type="http://schemas.openxmlformats.org/officeDocument/2006/relationships/tags" Target="../tags/tag1957.xml"/></Relationships>
</file>

<file path=ppt/slideLayouts/_rels/slideLayout9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4.xml"/><Relationship Id="rId2" Type="http://schemas.openxmlformats.org/officeDocument/2006/relationships/tags" Target="../tags/tag1960.xml"/><Relationship Id="rId1" Type="http://schemas.openxmlformats.org/officeDocument/2006/relationships/tags" Target="../tags/tag1959.xml"/></Relationships>
</file>

<file path=ppt/slideLayouts/_rels/slideLayout9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4.xml"/><Relationship Id="rId2" Type="http://schemas.openxmlformats.org/officeDocument/2006/relationships/tags" Target="../tags/tag1962.xml"/><Relationship Id="rId1" Type="http://schemas.openxmlformats.org/officeDocument/2006/relationships/tags" Target="../tags/tag1961.xml"/></Relationships>
</file>

<file path=ppt/slideLayouts/_rels/slideLayout9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4.xml"/><Relationship Id="rId2" Type="http://schemas.openxmlformats.org/officeDocument/2006/relationships/tags" Target="../tags/tag1964.xml"/><Relationship Id="rId1" Type="http://schemas.openxmlformats.org/officeDocument/2006/relationships/tags" Target="../tags/tag1963.xml"/></Relationships>
</file>

<file path=ppt/slideLayouts/_rels/slideLayout9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4.xml"/><Relationship Id="rId2" Type="http://schemas.openxmlformats.org/officeDocument/2006/relationships/tags" Target="../tags/tag1966.xml"/><Relationship Id="rId1" Type="http://schemas.openxmlformats.org/officeDocument/2006/relationships/tags" Target="../tags/tag1965.xml"/></Relationships>
</file>

<file path=ppt/slideLayouts/_rels/slideLayout9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4.xml"/><Relationship Id="rId2" Type="http://schemas.openxmlformats.org/officeDocument/2006/relationships/tags" Target="../tags/tag1968.xml"/><Relationship Id="rId1" Type="http://schemas.openxmlformats.org/officeDocument/2006/relationships/tags" Target="../tags/tag196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9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44.xml"/><Relationship Id="rId1" Type="http://schemas.openxmlformats.org/officeDocument/2006/relationships/tags" Target="../tags/tag1969.xml"/><Relationship Id="rId4" Type="http://schemas.openxmlformats.org/officeDocument/2006/relationships/image" Target="../media/image12.png"/></Relationships>
</file>

<file path=ppt/slideLayouts/_rels/slideLayout9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4.xml"/></Relationships>
</file>

<file path=ppt/slideLayouts/_rels/slideLayout9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5.xml"/></Relationships>
</file>

<file path=ppt/slideLayouts/_rels/slideLayout9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5.xml"/><Relationship Id="rId2" Type="http://schemas.openxmlformats.org/officeDocument/2006/relationships/tags" Target="../tags/tag1978.xml"/><Relationship Id="rId1" Type="http://schemas.openxmlformats.org/officeDocument/2006/relationships/tags" Target="../tags/tag1977.xml"/></Relationships>
</file>

<file path=ppt/slideLayouts/_rels/slideLayout9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5.xml"/><Relationship Id="rId2" Type="http://schemas.openxmlformats.org/officeDocument/2006/relationships/tags" Target="../tags/tag1980.xml"/><Relationship Id="rId1" Type="http://schemas.openxmlformats.org/officeDocument/2006/relationships/tags" Target="../tags/tag1979.xml"/></Relationships>
</file>

<file path=ppt/slideLayouts/_rels/slideLayout9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5.xml"/><Relationship Id="rId2" Type="http://schemas.openxmlformats.org/officeDocument/2006/relationships/tags" Target="../tags/tag1982.xml"/><Relationship Id="rId1" Type="http://schemas.openxmlformats.org/officeDocument/2006/relationships/tags" Target="../tags/tag1981.xml"/></Relationships>
</file>

<file path=ppt/slideLayouts/_rels/slideLayout9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5.xml"/><Relationship Id="rId2" Type="http://schemas.openxmlformats.org/officeDocument/2006/relationships/tags" Target="../tags/tag1984.xml"/><Relationship Id="rId1" Type="http://schemas.openxmlformats.org/officeDocument/2006/relationships/tags" Target="../tags/tag1983.xml"/></Relationships>
</file>

<file path=ppt/slideLayouts/_rels/slideLayout9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5.xml"/><Relationship Id="rId2" Type="http://schemas.openxmlformats.org/officeDocument/2006/relationships/tags" Target="../tags/tag1986.xml"/><Relationship Id="rId1" Type="http://schemas.openxmlformats.org/officeDocument/2006/relationships/tags" Target="../tags/tag1985.xml"/></Relationships>
</file>

<file path=ppt/slideLayouts/_rels/slideLayout9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5.xml"/><Relationship Id="rId2" Type="http://schemas.openxmlformats.org/officeDocument/2006/relationships/tags" Target="../tags/tag1988.xml"/><Relationship Id="rId1" Type="http://schemas.openxmlformats.org/officeDocument/2006/relationships/tags" Target="../tags/tag1987.xml"/></Relationships>
</file>

<file path=ppt/slideLayouts/_rels/slideLayout9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5.xml"/><Relationship Id="rId2" Type="http://schemas.openxmlformats.org/officeDocument/2006/relationships/tags" Target="../tags/tag1990.xml"/><Relationship Id="rId1" Type="http://schemas.openxmlformats.org/officeDocument/2006/relationships/tags" Target="../tags/tag198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86026" y="2371725"/>
            <a:ext cx="6008688" cy="20383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New section heading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520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78434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7" y="420713"/>
            <a:ext cx="5424968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368387"/>
      </p:ext>
    </p:extLst>
  </p:cSld>
  <p:clrMapOvr>
    <a:masterClrMapping/>
  </p:clrMapOvr>
</p:sldLayout>
</file>

<file path=ppt/slideLayouts/slideLayout10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8073397"/>
      </p:ext>
    </p:extLst>
  </p:cSld>
  <p:clrMapOvr>
    <a:masterClrMapping/>
  </p:clrMapOvr>
</p:sldLayout>
</file>

<file path=ppt/slideLayouts/slideLayout10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1120657379"/>
      </p:ext>
    </p:extLst>
  </p:cSld>
  <p:clrMapOvr>
    <a:masterClrMapping/>
  </p:clrMapOvr>
</p:sldLayout>
</file>

<file path=ppt/slideLayouts/slideLayout10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2145514"/>
      </p:ext>
    </p:extLst>
  </p:cSld>
  <p:clrMapOvr>
    <a:masterClrMapping/>
  </p:clrMapOvr>
</p:sldLayout>
</file>

<file path=ppt/slideLayouts/slideLayout10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855291"/>
      </p:ext>
    </p:extLst>
  </p:cSld>
  <p:clrMapOvr>
    <a:masterClrMapping/>
  </p:clrMapOvr>
</p:sldLayout>
</file>

<file path=ppt/slideLayouts/slideLayout10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737163"/>
      </p:ext>
    </p:extLst>
  </p:cSld>
  <p:clrMapOvr>
    <a:masterClrMapping/>
  </p:clrMapOvr>
</p:sldLayout>
</file>

<file path=ppt/slideLayouts/slideLayout10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999087"/>
      </p:ext>
    </p:extLst>
  </p:cSld>
  <p:clrMapOvr>
    <a:masterClrMapping/>
  </p:clrMapOvr>
</p:sldLayout>
</file>

<file path=ppt/slideLayouts/slideLayout10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5767027"/>
      </p:ext>
    </p:extLst>
  </p:cSld>
  <p:clrMapOvr>
    <a:masterClrMapping/>
  </p:clrMapOvr>
</p:sldLayout>
</file>

<file path=ppt/slideLayouts/slideLayout10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6471461"/>
      </p:ext>
    </p:extLst>
  </p:cSld>
  <p:clrMapOvr>
    <a:masterClrMapping/>
  </p:clrMapOvr>
</p:sldLayout>
</file>

<file path=ppt/slideLayouts/slideLayout10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842670"/>
      </p:ext>
    </p:extLst>
  </p:cSld>
  <p:clrMapOvr>
    <a:masterClrMapping/>
  </p:clrMapOvr>
</p:sldLayout>
</file>

<file path=ppt/slideLayouts/slideLayout10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08467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543425"/>
      </p:ext>
    </p:extLst>
  </p:cSld>
  <p:clrMapOvr>
    <a:masterClrMapping/>
  </p:clrMapOvr>
</p:sldLayout>
</file>

<file path=ppt/slideLayouts/slideLayout10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1297508"/>
      </p:ext>
    </p:extLst>
  </p:cSld>
  <p:clrMapOvr>
    <a:masterClrMapping/>
  </p:clrMapOvr>
</p:sldLayout>
</file>

<file path=ppt/slideLayouts/slideLayout10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1320734"/>
      </p:ext>
    </p:extLst>
  </p:cSld>
  <p:clrMapOvr>
    <a:masterClrMapping/>
  </p:clrMapOvr>
</p:sldLayout>
</file>

<file path=ppt/slideLayouts/slideLayout10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9958025"/>
      </p:ext>
    </p:extLst>
  </p:cSld>
  <p:clrMapOvr>
    <a:masterClrMapping/>
  </p:clrMapOvr>
</p:sldLayout>
</file>

<file path=ppt/slideLayouts/slideLayout10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1003409"/>
      </p:ext>
    </p:extLst>
  </p:cSld>
  <p:clrMapOvr>
    <a:masterClrMapping/>
  </p:clrMapOvr>
</p:sldLayout>
</file>

<file path=ppt/slideLayouts/slideLayout10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94" y="1912199"/>
            <a:ext cx="2492468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343330"/>
      </p:ext>
    </p:extLst>
  </p:cSld>
  <p:clrMapOvr>
    <a:masterClrMapping/>
  </p:clrMapOvr>
</p:sldLayout>
</file>

<file path=ppt/slideLayouts/slideLayout10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09933"/>
      </p:ext>
    </p:extLst>
  </p:cSld>
  <p:clrMapOvr>
    <a:masterClrMapping/>
  </p:clrMapOvr>
</p:sldLayout>
</file>

<file path=ppt/slideLayouts/slideLayout10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7" y="420713"/>
            <a:ext cx="5424968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096053"/>
      </p:ext>
    </p:extLst>
  </p:cSld>
  <p:clrMapOvr>
    <a:masterClrMapping/>
  </p:clrMapOvr>
</p:sldLayout>
</file>

<file path=ppt/slideLayouts/slideLayout10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168086"/>
      </p:ext>
    </p:extLst>
  </p:cSld>
  <p:clrMapOvr>
    <a:masterClrMapping/>
  </p:clrMapOvr>
</p:sldLayout>
</file>

<file path=ppt/slideLayouts/slideLayout10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911858"/>
      </p:ext>
    </p:extLst>
  </p:cSld>
  <p:clrMapOvr>
    <a:masterClrMapping/>
  </p:clrMapOvr>
</p:sldLayout>
</file>

<file path=ppt/slideLayouts/slideLayout10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0503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887203"/>
      </p:ext>
    </p:extLst>
  </p:cSld>
  <p:clrMapOvr>
    <a:masterClrMapping/>
  </p:clrMapOvr>
</p:sldLayout>
</file>

<file path=ppt/slideLayouts/slideLayout10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525933"/>
      </p:ext>
    </p:extLst>
  </p:cSld>
  <p:clrMapOvr>
    <a:masterClrMapping/>
  </p:clrMapOvr>
</p:sldLayout>
</file>

<file path=ppt/slideLayouts/slideLayout10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419431"/>
      </p:ext>
    </p:extLst>
  </p:cSld>
  <p:clrMapOvr>
    <a:masterClrMapping/>
  </p:clrMapOvr>
</p:sldLayout>
</file>

<file path=ppt/slideLayouts/slideLayout10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393094"/>
      </p:ext>
    </p:extLst>
  </p:cSld>
  <p:clrMapOvr>
    <a:masterClrMapping/>
  </p:clrMapOvr>
</p:sldLayout>
</file>

<file path=ppt/slideLayouts/slideLayout10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778503"/>
      </p:ext>
    </p:extLst>
  </p:cSld>
  <p:clrMapOvr>
    <a:masterClrMapping/>
  </p:clrMapOvr>
</p:sldLayout>
</file>

<file path=ppt/slideLayouts/slideLayout10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276210"/>
      </p:ext>
    </p:extLst>
  </p:cSld>
  <p:clrMapOvr>
    <a:masterClrMapping/>
  </p:clrMapOvr>
</p:sldLayout>
</file>

<file path=ppt/slideLayouts/slideLayout10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906883741"/>
      </p:ext>
    </p:extLst>
  </p:cSld>
  <p:clrMapOvr>
    <a:masterClrMapping/>
  </p:clrMapOvr>
</p:sldLayout>
</file>

<file path=ppt/slideLayouts/slideLayout10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0708217"/>
      </p:ext>
    </p:extLst>
  </p:cSld>
  <p:clrMapOvr>
    <a:masterClrMapping/>
  </p:clrMapOvr>
</p:sldLayout>
</file>

<file path=ppt/slideLayouts/slideLayout10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41040"/>
      </p:ext>
    </p:extLst>
  </p:cSld>
  <p:clrMapOvr>
    <a:masterClrMapping/>
  </p:clrMapOvr>
</p:sldLayout>
</file>

<file path=ppt/slideLayouts/slideLayout10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3087941"/>
      </p:ext>
    </p:extLst>
  </p:cSld>
  <p:clrMapOvr>
    <a:masterClrMapping/>
  </p:clrMapOvr>
</p:sldLayout>
</file>

<file path=ppt/slideLayouts/slideLayout10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2750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977363"/>
      </p:ext>
    </p:extLst>
  </p:cSld>
  <p:clrMapOvr>
    <a:masterClrMapping/>
  </p:clrMapOvr>
</p:sldLayout>
</file>

<file path=ppt/slideLayouts/slideLayout10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495117"/>
      </p:ext>
    </p:extLst>
  </p:cSld>
  <p:clrMapOvr>
    <a:masterClrMapping/>
  </p:clrMapOvr>
</p:sldLayout>
</file>

<file path=ppt/slideLayouts/slideLayout10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3060061"/>
      </p:ext>
    </p:extLst>
  </p:cSld>
  <p:clrMapOvr>
    <a:masterClrMapping/>
  </p:clrMapOvr>
</p:sldLayout>
</file>

<file path=ppt/slideLayouts/slideLayout10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6801846"/>
      </p:ext>
    </p:extLst>
  </p:cSld>
  <p:clrMapOvr>
    <a:masterClrMapping/>
  </p:clrMapOvr>
</p:sldLayout>
</file>

<file path=ppt/slideLayouts/slideLayout10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143949"/>
      </p:ext>
    </p:extLst>
  </p:cSld>
  <p:clrMapOvr>
    <a:masterClrMapping/>
  </p:clrMapOvr>
</p:sldLayout>
</file>

<file path=ppt/slideLayouts/slideLayout10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2219036"/>
      </p:ext>
    </p:extLst>
  </p:cSld>
  <p:clrMapOvr>
    <a:masterClrMapping/>
  </p:clrMapOvr>
</p:sldLayout>
</file>

<file path=ppt/slideLayouts/slideLayout10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3954958"/>
      </p:ext>
    </p:extLst>
  </p:cSld>
  <p:clrMapOvr>
    <a:masterClrMapping/>
  </p:clrMapOvr>
</p:sldLayout>
</file>

<file path=ppt/slideLayouts/slideLayout10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5547746"/>
      </p:ext>
    </p:extLst>
  </p:cSld>
  <p:clrMapOvr>
    <a:masterClrMapping/>
  </p:clrMapOvr>
</p:sldLayout>
</file>

<file path=ppt/slideLayouts/slideLayout10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0578089"/>
      </p:ext>
    </p:extLst>
  </p:cSld>
  <p:clrMapOvr>
    <a:masterClrMapping/>
  </p:clrMapOvr>
</p:sldLayout>
</file>

<file path=ppt/slideLayouts/slideLayout10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94" y="1912199"/>
            <a:ext cx="2492468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800884"/>
      </p:ext>
    </p:extLst>
  </p:cSld>
  <p:clrMapOvr>
    <a:masterClrMapping/>
  </p:clrMapOvr>
</p:sldLayout>
</file>

<file path=ppt/slideLayouts/slideLayout10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9885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270618"/>
      </p:ext>
    </p:extLst>
  </p:cSld>
  <p:clrMapOvr>
    <a:masterClrMapping/>
  </p:clrMapOvr>
</p:sldLayout>
</file>

<file path=ppt/slideLayouts/slideLayout10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79D376-F63A-4AB7-AA12-30DDD5B57ED2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2017/06/05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7E1FF-5893-4E9B-8D22-6EFC5E7E025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266025"/>
      </p:ext>
    </p:extLst>
  </p:cSld>
  <p:clrMapOvr>
    <a:masterClrMapping/>
  </p:clrMapOvr>
</p:sldLayout>
</file>

<file path=ppt/slideLayouts/slideLayout10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ea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41"/>
            <a:ext cx="1977616" cy="617443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3569" y="2204864"/>
            <a:ext cx="3008313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6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30997" indent="0">
              <a:buNone/>
              <a:defRPr sz="1131"/>
            </a:lvl2pPr>
            <a:lvl3pPr marL="861993" indent="0">
              <a:buNone/>
              <a:defRPr sz="942"/>
            </a:lvl3pPr>
            <a:lvl4pPr marL="1292990" indent="0">
              <a:buNone/>
              <a:defRPr sz="848"/>
            </a:lvl4pPr>
            <a:lvl5pPr marL="1723986" indent="0">
              <a:buNone/>
              <a:defRPr sz="848"/>
            </a:lvl5pPr>
            <a:lvl6pPr marL="2154983" indent="0">
              <a:buNone/>
              <a:defRPr sz="848"/>
            </a:lvl6pPr>
            <a:lvl7pPr marL="2585979" indent="0">
              <a:buNone/>
              <a:defRPr sz="848"/>
            </a:lvl7pPr>
            <a:lvl8pPr marL="3016975" indent="0">
              <a:buNone/>
              <a:defRPr sz="848"/>
            </a:lvl8pPr>
            <a:lvl9pPr marL="3447971" indent="0">
              <a:buNone/>
              <a:defRPr sz="848"/>
            </a:lvl9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83569" y="2708921"/>
            <a:ext cx="3008313" cy="720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97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30997" indent="0">
              <a:buNone/>
              <a:defRPr sz="1131"/>
            </a:lvl2pPr>
            <a:lvl3pPr marL="861993" indent="0">
              <a:buNone/>
              <a:defRPr sz="942"/>
            </a:lvl3pPr>
            <a:lvl4pPr marL="1292990" indent="0">
              <a:buNone/>
              <a:defRPr sz="848"/>
            </a:lvl4pPr>
            <a:lvl5pPr marL="1723986" indent="0">
              <a:buNone/>
              <a:defRPr sz="848"/>
            </a:lvl5pPr>
            <a:lvl6pPr marL="2154983" indent="0">
              <a:buNone/>
              <a:defRPr sz="848"/>
            </a:lvl6pPr>
            <a:lvl7pPr marL="2585979" indent="0">
              <a:buNone/>
              <a:defRPr sz="848"/>
            </a:lvl7pPr>
            <a:lvl8pPr marL="3016975" indent="0">
              <a:buNone/>
              <a:defRPr sz="848"/>
            </a:lvl8pPr>
            <a:lvl9pPr marL="3447971" indent="0">
              <a:buNone/>
              <a:defRPr sz="848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83569" y="404664"/>
            <a:ext cx="5816625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86" b="0">
                <a:solidFill>
                  <a:schemeClr val="bg1">
                    <a:lumMod val="50000"/>
                  </a:schemeClr>
                </a:solidFill>
              </a:defRPr>
            </a:lvl1pPr>
            <a:lvl2pPr marL="430997" indent="0">
              <a:buNone/>
              <a:defRPr sz="1131"/>
            </a:lvl2pPr>
            <a:lvl3pPr marL="861993" indent="0">
              <a:buNone/>
              <a:defRPr sz="942"/>
            </a:lvl3pPr>
            <a:lvl4pPr marL="1292990" indent="0">
              <a:buNone/>
              <a:defRPr sz="848"/>
            </a:lvl4pPr>
            <a:lvl5pPr marL="1723986" indent="0">
              <a:buNone/>
              <a:defRPr sz="848"/>
            </a:lvl5pPr>
            <a:lvl6pPr marL="2154983" indent="0">
              <a:buNone/>
              <a:defRPr sz="848"/>
            </a:lvl6pPr>
            <a:lvl7pPr marL="2585979" indent="0">
              <a:buNone/>
              <a:defRPr sz="848"/>
            </a:lvl7pPr>
            <a:lvl8pPr marL="3016975" indent="0">
              <a:buNone/>
              <a:defRPr sz="848"/>
            </a:lvl8pPr>
            <a:lvl9pPr marL="3447971" indent="0">
              <a:buNone/>
              <a:defRPr sz="848"/>
            </a:lvl9pPr>
          </a:lstStyle>
          <a:p>
            <a:pPr lvl="0"/>
            <a:r>
              <a:rPr lang="en-US" dirty="0"/>
              <a:t>Title/ Heading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83568" y="876782"/>
            <a:ext cx="54006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A50BE-67E3-4137-84F9-E9B3963C8E1C}" type="slidenum">
              <a:rPr lang="en-ZA" smtClean="0"/>
              <a:t>‹#›</a:t>
            </a:fld>
            <a:endParaRPr lang="en-ZA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683569" y="1556793"/>
            <a:ext cx="3008313" cy="5040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393" b="1">
                <a:solidFill>
                  <a:srgbClr val="B4444C"/>
                </a:solidFill>
              </a:defRPr>
            </a:lvl1pPr>
            <a:lvl2pPr marL="430997" indent="0">
              <a:buNone/>
              <a:defRPr sz="1131"/>
            </a:lvl2pPr>
            <a:lvl3pPr marL="861993" indent="0">
              <a:buNone/>
              <a:defRPr sz="942"/>
            </a:lvl3pPr>
            <a:lvl4pPr marL="1292990" indent="0">
              <a:buNone/>
              <a:defRPr sz="848"/>
            </a:lvl4pPr>
            <a:lvl5pPr marL="1723986" indent="0">
              <a:buNone/>
              <a:defRPr sz="848"/>
            </a:lvl5pPr>
            <a:lvl6pPr marL="2154983" indent="0">
              <a:buNone/>
              <a:defRPr sz="848"/>
            </a:lvl6pPr>
            <a:lvl7pPr marL="2585979" indent="0">
              <a:buNone/>
              <a:defRPr sz="848"/>
            </a:lvl7pPr>
            <a:lvl8pPr marL="3016975" indent="0">
              <a:buNone/>
              <a:defRPr sz="848"/>
            </a:lvl8pPr>
            <a:lvl9pPr marL="3447971" indent="0">
              <a:buNone/>
              <a:defRPr sz="848"/>
            </a:lvl9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646465967"/>
      </p:ext>
    </p:extLst>
  </p:cSld>
  <p:clrMapOvr>
    <a:masterClrMapping/>
  </p:clrMapOvr>
</p:sldLayout>
</file>

<file path=ppt/slideLayouts/slideLayout10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0306079"/>
      </p:ext>
    </p:extLst>
  </p:cSld>
  <p:clrMapOvr>
    <a:masterClrMapping/>
  </p:clrMapOvr>
</p:sldLayout>
</file>

<file path=ppt/slideLayouts/slideLayout10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Transversal Projects:  [Name of Project] [Department]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343718"/>
      </p:ext>
    </p:extLst>
  </p:cSld>
  <p:clrMapOvr>
    <a:masterClrMapping/>
  </p:clrMapOvr>
</p:sldLayout>
</file>

<file path=ppt/slideLayouts/slideLayout10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Transversal Projects:  [Name of Project] [Department]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453202"/>
      </p:ext>
    </p:extLst>
  </p:cSld>
  <p:clrMapOvr>
    <a:masterClrMapping/>
  </p:clrMapOvr>
</p:sldLayout>
</file>

<file path=ppt/slideLayouts/slideLayout10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Transversal Projects:  [Name of Project] [Department]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2727145"/>
      </p:ext>
    </p:extLst>
  </p:cSld>
  <p:clrMapOvr>
    <a:masterClrMapping/>
  </p:clrMapOvr>
</p:sldLayout>
</file>

<file path=ppt/slideLayouts/slideLayout10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Transversal Projects:  [Name of Project] [Department]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30725"/>
            <a:ext cx="1454552" cy="53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624351"/>
      </p:ext>
    </p:extLst>
  </p:cSld>
  <p:clrMapOvr>
    <a:masterClrMapping/>
  </p:clrMapOvr>
</p:sldLayout>
</file>

<file path=ppt/slideLayouts/slideLayout10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Transversal Projects:  [Name of Project] [Department]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47920"/>
            <a:ext cx="1524000" cy="56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207728"/>
      </p:ext>
    </p:extLst>
  </p:cSld>
  <p:clrMapOvr>
    <a:masterClrMapping/>
  </p:clrMapOvr>
</p:sldLayout>
</file>

<file path=ppt/slideLayouts/slideLayout10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Transversal Projects:  [Name of Project] [Department]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19800"/>
            <a:ext cx="16002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409713"/>
      </p:ext>
    </p:extLst>
  </p:cSld>
  <p:clrMapOvr>
    <a:masterClrMapping/>
  </p:clrMapOvr>
</p:sldLayout>
</file>

<file path=ppt/slideLayouts/slideLayout10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Transversal Projects:  [Name of Project] [Department]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04164"/>
            <a:ext cx="137160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60710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933859"/>
      </p:ext>
    </p:extLst>
  </p:cSld>
  <p:clrMapOvr>
    <a:masterClrMapping/>
  </p:clrMapOvr>
</p:sldLayout>
</file>

<file path=ppt/slideLayouts/slideLayout10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Transversal Projects:  [Name of Project] [Department]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540874"/>
      </p:ext>
    </p:extLst>
  </p:cSld>
  <p:clrMapOvr>
    <a:masterClrMapping/>
  </p:clrMapOvr>
</p:sldLayout>
</file>

<file path=ppt/slideLayouts/slideLayout10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Transversal Projects:  [Name of Project] [Department]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328818552"/>
      </p:ext>
    </p:extLst>
  </p:cSld>
  <p:clrMapOvr>
    <a:masterClrMapping/>
  </p:clrMapOvr>
</p:sldLayout>
</file>

<file path=ppt/slideLayouts/slideLayout10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Transversal Projects:  [Name of Project] [Department]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9224744"/>
      </p:ext>
    </p:extLst>
  </p:cSld>
  <p:clrMapOvr>
    <a:masterClrMapping/>
  </p:clrMapOvr>
</p:sldLayout>
</file>

<file path=ppt/slideLayouts/slideLayout10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Transversal Projects:  [Name of Project] [Department]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03897"/>
      </p:ext>
    </p:extLst>
  </p:cSld>
  <p:clrMapOvr>
    <a:masterClrMapping/>
  </p:clrMapOvr>
</p:sldLayout>
</file>

<file path=ppt/slideLayouts/slideLayout10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Transversal Projects:  [Name of Project] [Department]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5747079"/>
      </p:ext>
    </p:extLst>
  </p:cSld>
  <p:clrMapOvr>
    <a:masterClrMapping/>
  </p:clrMapOvr>
</p:sldLayout>
</file>

<file path=ppt/slideLayouts/slideLayout10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10245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10243"/>
            <a:ext cx="1219199" cy="51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531085"/>
      </p:ext>
    </p:extLst>
  </p:cSld>
  <p:clrMapOvr>
    <a:masterClrMapping/>
  </p:clrMapOvr>
</p:sldLayout>
</file>

<file path=ppt/slideLayouts/slideLayout10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Transversal Projects:  [Name of Project] [Department]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5472442"/>
      </p:ext>
    </p:extLst>
  </p:cSld>
  <p:clrMapOvr>
    <a:masterClrMapping/>
  </p:clrMapOvr>
</p:sldLayout>
</file>

<file path=ppt/slideLayouts/slideLayout10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Transversal Projects:  [Name of Project] [Department]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0742510"/>
      </p:ext>
    </p:extLst>
  </p:cSld>
  <p:clrMapOvr>
    <a:masterClrMapping/>
  </p:clrMapOvr>
</p:sldLayout>
</file>

<file path=ppt/slideLayouts/slideLayout10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Transversal Projects:  [Name of Project] [Department]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1990642"/>
      </p:ext>
    </p:extLst>
  </p:cSld>
  <p:clrMapOvr>
    <a:masterClrMapping/>
  </p:clrMapOvr>
</p:sldLayout>
</file>

<file path=ppt/slideLayouts/slideLayout10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Transversal Projects:  [Name of Project] [Department]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20216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213627"/>
      </p:ext>
    </p:extLst>
  </p:cSld>
  <p:clrMapOvr>
    <a:masterClrMapping/>
  </p:clrMapOvr>
</p:sldLayout>
</file>

<file path=ppt/slideLayouts/slideLayout10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Transversal Projects:  [Name of Project] [Department]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6016841"/>
      </p:ext>
    </p:extLst>
  </p:cSld>
  <p:clrMapOvr>
    <a:masterClrMapping/>
  </p:clrMapOvr>
</p:sldLayout>
</file>

<file path=ppt/slideLayouts/slideLayout10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Transversal Projects:  [Name of Project] [Department]</a:t>
            </a:r>
            <a:endParaRPr lang="en-GB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1810482"/>
      </p:ext>
    </p:extLst>
  </p:cSld>
  <p:clrMapOvr>
    <a:masterClrMapping/>
  </p:clrMapOvr>
</p:sldLayout>
</file>

<file path=ppt/slideLayouts/slideLayout10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Transversal Projects:  [Name of Project] [Department]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4595965"/>
      </p:ext>
    </p:extLst>
  </p:cSld>
  <p:clrMapOvr>
    <a:masterClrMapping/>
  </p:clrMapOvr>
</p:sldLayout>
</file>

<file path=ppt/slideLayouts/slideLayout10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Transversal Projects:  [Name of Project] [Department]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4568592"/>
      </p:ext>
    </p:extLst>
  </p:cSld>
  <p:clrMapOvr>
    <a:masterClrMapping/>
  </p:clrMapOvr>
</p:sldLayout>
</file>

<file path=ppt/slideLayouts/slideLayout10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Contact Us</a:t>
            </a:r>
            <a:endParaRPr lang="en-GB" sz="2400" b="0" dirty="0">
              <a:solidFill>
                <a:schemeClr val="bg1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077" y="1820063"/>
            <a:ext cx="2376263" cy="84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950942"/>
      </p:ext>
    </p:extLst>
  </p:cSld>
  <p:clrMapOvr>
    <a:masterClrMapping/>
  </p:clrMapOvr>
</p:sldLayout>
</file>

<file path=ppt/slideLayouts/slideLayout10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b="0" cap="none" baseline="0" dirty="0">
                <a:solidFill>
                  <a:prstClr val="white"/>
                </a:solidFill>
                <a:latin typeface="Century Gothic"/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28718"/>
      </p:ext>
    </p:extLst>
  </p:cSld>
  <p:clrMapOvr>
    <a:masterClrMapping/>
  </p:clrMapOvr>
</p:sldLayout>
</file>

<file path=ppt/slideLayouts/slideLayout10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94D94C-4C17-4935-85EA-C420C96B846E}" type="datetimeFigureOut">
              <a:rPr lang="en-ZA" smtClean="0"/>
              <a:t>2017/06/05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96EC-5929-4C91-B7A9-E10F4752F59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74848811"/>
      </p:ext>
    </p:extLst>
  </p:cSld>
  <p:clrMapOvr>
    <a:masterClrMapping/>
  </p:clrMapOvr>
</p:sldLayout>
</file>

<file path=ppt/slideLayouts/slideLayout10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6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1A68-2BAC-48EB-9C48-3E5222BB1471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2017/06/05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727E-7341-4766-BF52-669A5513AECB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478487"/>
      </p:ext>
    </p:extLst>
  </p:cSld>
  <p:clrMapOvr>
    <a:masterClrMapping/>
  </p:clrMapOvr>
</p:sldLayout>
</file>

<file path=ppt/slideLayouts/slideLayout10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1A68-2BAC-48EB-9C48-3E5222BB1471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2017/06/05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727E-7341-4766-BF52-669A5513AECB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368172"/>
      </p:ext>
    </p:extLst>
  </p:cSld>
  <p:clrMapOvr>
    <a:masterClrMapping/>
  </p:clrMapOvr>
</p:sldLayout>
</file>

<file path=ppt/slideLayouts/slideLayout10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1A68-2BAC-48EB-9C48-3E5222BB1471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2017/06/05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727E-7341-4766-BF52-669A5513AECB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0724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970575"/>
      </p:ext>
    </p:extLst>
  </p:cSld>
  <p:clrMapOvr>
    <a:masterClrMapping/>
  </p:clrMapOvr>
</p:sldLayout>
</file>

<file path=ppt/slideLayouts/slideLayout10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1A68-2BAC-48EB-9C48-3E5222BB1471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2017/06/05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727E-7341-4766-BF52-669A5513AECB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824681"/>
      </p:ext>
    </p:extLst>
  </p:cSld>
  <p:clrMapOvr>
    <a:masterClrMapping/>
  </p:clrMapOvr>
</p:sldLayout>
</file>

<file path=ppt/slideLayouts/slideLayout10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1A68-2BAC-48EB-9C48-3E5222BB1471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2017/06/05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727E-7341-4766-BF52-669A5513AECB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732875"/>
      </p:ext>
    </p:extLst>
  </p:cSld>
  <p:clrMapOvr>
    <a:masterClrMapping/>
  </p:clrMapOvr>
</p:sldLayout>
</file>

<file path=ppt/slideLayouts/slideLayout10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1A68-2BAC-48EB-9C48-3E5222BB1471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2017/06/05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727E-7341-4766-BF52-669A5513AECB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96547"/>
      </p:ext>
    </p:extLst>
  </p:cSld>
  <p:clrMapOvr>
    <a:masterClrMapping/>
  </p:clrMapOvr>
</p:sldLayout>
</file>

<file path=ppt/slideLayouts/slideLayout10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1A68-2BAC-48EB-9C48-3E5222BB1471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2017/06/05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727E-7341-4766-BF52-669A5513AECB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129967"/>
      </p:ext>
    </p:extLst>
  </p:cSld>
  <p:clrMapOvr>
    <a:masterClrMapping/>
  </p:clrMapOvr>
</p:sldLayout>
</file>

<file path=ppt/slideLayouts/slideLayout10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4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1A68-2BAC-48EB-9C48-3E5222BB1471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2017/06/05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727E-7341-4766-BF52-669A5513AECB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689988"/>
      </p:ext>
    </p:extLst>
  </p:cSld>
  <p:clrMapOvr>
    <a:masterClrMapping/>
  </p:clrMapOvr>
</p:sldLayout>
</file>

<file path=ppt/slideLayouts/slideLayout10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1A68-2BAC-48EB-9C48-3E5222BB1471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2017/06/05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727E-7341-4766-BF52-669A5513AECB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424613"/>
      </p:ext>
    </p:extLst>
  </p:cSld>
  <p:clrMapOvr>
    <a:masterClrMapping/>
  </p:clrMapOvr>
</p:sldLayout>
</file>

<file path=ppt/slideLayouts/slideLayout10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1A68-2BAC-48EB-9C48-3E5222BB1471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2017/06/05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727E-7341-4766-BF52-669A5513AECB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41665"/>
      </p:ext>
    </p:extLst>
  </p:cSld>
  <p:clrMapOvr>
    <a:masterClrMapping/>
  </p:clrMapOvr>
</p:sldLayout>
</file>

<file path=ppt/slideLayouts/slideLayout10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1A68-2BAC-48EB-9C48-3E5222BB1471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2017/06/05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727E-7341-4766-BF52-669A5513AECB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684638"/>
      </p:ext>
    </p:extLst>
  </p:cSld>
  <p:clrMapOvr>
    <a:masterClrMapping/>
  </p:clrMapOvr>
</p:sldLayout>
</file>

<file path=ppt/slideLayouts/slideLayout10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7" y="420713"/>
            <a:ext cx="5424968" cy="1532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901254"/>
      </p:ext>
    </p:extLst>
  </p:cSld>
  <p:clrMapOvr>
    <a:masterClrMapping/>
  </p:clrMapOvr>
</p:sldLayout>
</file>

<file path=ppt/slideLayouts/slideLayout10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- PT Feedback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4758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110908"/>
      </p:ext>
    </p:extLst>
  </p:cSld>
  <p:clrMapOvr>
    <a:masterClrMapping/>
  </p:clrMapOvr>
</p:sldLayout>
</file>

<file path=ppt/slideLayouts/slideLayout10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- PT Feedback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319553"/>
      </p:ext>
    </p:extLst>
  </p:cSld>
  <p:clrMapOvr>
    <a:masterClrMapping/>
  </p:clrMapOvr>
</p:sldLayout>
</file>

<file path=ppt/slideLayouts/slideLayout10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- PT Feedback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8757"/>
      </p:ext>
    </p:extLst>
  </p:cSld>
  <p:clrMapOvr>
    <a:masterClrMapping/>
  </p:clrMapOvr>
</p:sldLayout>
</file>

<file path=ppt/slideLayouts/slideLayout10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- PT Feedback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930685"/>
      </p:ext>
    </p:extLst>
  </p:cSld>
  <p:clrMapOvr>
    <a:masterClrMapping/>
  </p:clrMapOvr>
</p:sldLayout>
</file>

<file path=ppt/slideLayouts/slideLayout10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- PT Feedback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207380"/>
      </p:ext>
    </p:extLst>
  </p:cSld>
  <p:clrMapOvr>
    <a:masterClrMapping/>
  </p:clrMapOvr>
</p:sldLayout>
</file>

<file path=ppt/slideLayouts/slideLayout10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- PT Feedback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75212"/>
      </p:ext>
    </p:extLst>
  </p:cSld>
  <p:clrMapOvr>
    <a:masterClrMapping/>
  </p:clrMapOvr>
</p:sldLayout>
</file>

<file path=ppt/slideLayouts/slideLayout10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- PT Feedback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142144"/>
      </p:ext>
    </p:extLst>
  </p:cSld>
  <p:clrMapOvr>
    <a:masterClrMapping/>
  </p:clrMapOvr>
</p:sldLayout>
</file>

<file path=ppt/slideLayouts/slideLayout10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- PT Feedback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6709290"/>
      </p:ext>
    </p:extLst>
  </p:cSld>
  <p:clrMapOvr>
    <a:masterClrMapping/>
  </p:clrMapOvr>
</p:sldLayout>
</file>

<file path=ppt/slideLayouts/slideLayout10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- PT Feedback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2296916650"/>
      </p:ext>
    </p:extLst>
  </p:cSld>
  <p:clrMapOvr>
    <a:masterClrMapping/>
  </p:clrMapOvr>
</p:sldLayout>
</file>

<file path=ppt/slideLayouts/slideLayout10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- PT Feedback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7511725"/>
      </p:ext>
    </p:extLst>
  </p:cSld>
  <p:clrMapOvr>
    <a:masterClrMapping/>
  </p:clrMapOvr>
</p:sldLayout>
</file>

<file path=ppt/slideLayouts/slideLayout10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- PT Feedback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39919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1800306146"/>
      </p:ext>
    </p:extLst>
  </p:cSld>
  <p:clrMapOvr>
    <a:masterClrMapping/>
  </p:clrMapOvr>
</p:sldLayout>
</file>

<file path=ppt/slideLayouts/slideLayout10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- PT Feedback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3409078"/>
      </p:ext>
    </p:extLst>
  </p:cSld>
  <p:clrMapOvr>
    <a:masterClrMapping/>
  </p:clrMapOvr>
</p:sldLayout>
</file>

<file path=ppt/slideLayouts/slideLayout10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178309"/>
      </p:ext>
    </p:extLst>
  </p:cSld>
  <p:clrMapOvr>
    <a:masterClrMapping/>
  </p:clrMapOvr>
</p:sldLayout>
</file>

<file path=ppt/slideLayouts/slideLayout10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- PT Feedback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939921"/>
      </p:ext>
    </p:extLst>
  </p:cSld>
  <p:clrMapOvr>
    <a:masterClrMapping/>
  </p:clrMapOvr>
</p:sldLayout>
</file>

<file path=ppt/slideLayouts/slideLayout10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- PT Feedback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1689117"/>
      </p:ext>
    </p:extLst>
  </p:cSld>
  <p:clrMapOvr>
    <a:masterClrMapping/>
  </p:clrMapOvr>
</p:sldLayout>
</file>

<file path=ppt/slideLayouts/slideLayout10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- PT Feedback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2143850"/>
      </p:ext>
    </p:extLst>
  </p:cSld>
  <p:clrMapOvr>
    <a:masterClrMapping/>
  </p:clrMapOvr>
</p:sldLayout>
</file>

<file path=ppt/slideLayouts/slideLayout10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- PT Feedback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6564646"/>
      </p:ext>
    </p:extLst>
  </p:cSld>
  <p:clrMapOvr>
    <a:masterClrMapping/>
  </p:clrMapOvr>
</p:sldLayout>
</file>

<file path=ppt/slideLayouts/slideLayout10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- PT Feedback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5658198"/>
      </p:ext>
    </p:extLst>
  </p:cSld>
  <p:clrMapOvr>
    <a:masterClrMapping/>
  </p:clrMapOvr>
</p:sldLayout>
</file>

<file path=ppt/slideLayouts/slideLayout10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- PT Feedback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6648143"/>
      </p:ext>
    </p:extLst>
  </p:cSld>
  <p:clrMapOvr>
    <a:masterClrMapping/>
  </p:clrMapOvr>
</p:sldLayout>
</file>

<file path=ppt/slideLayouts/slideLayout10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- PT Feedback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9086487"/>
      </p:ext>
    </p:extLst>
  </p:cSld>
  <p:clrMapOvr>
    <a:masterClrMapping/>
  </p:clrMapOvr>
</p:sldLayout>
</file>

<file path=ppt/slideLayouts/slideLayout10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- PT Feedback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389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21173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186058"/>
      </p:ext>
    </p:extLst>
  </p:cSld>
  <p:clrMapOvr>
    <a:masterClrMapping/>
  </p:clrMapOvr>
</p:sldLayout>
</file>

<file path=ppt/slideLayouts/slideLayout1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94" y="1912199"/>
            <a:ext cx="2492468" cy="7028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010373"/>
      </p:ext>
    </p:extLst>
  </p:cSld>
  <p:clrMapOvr>
    <a:masterClrMapping/>
  </p:clrMapOvr>
</p:sldLayout>
</file>

<file path=ppt/slideLayouts/slideLayout1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591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19152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458741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94139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631807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935748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533743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57521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341617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672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23597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890028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155931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94" y="1912199"/>
            <a:ext cx="2492468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95401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8131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7" y="420713"/>
            <a:ext cx="5424968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1374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99093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9394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50877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56107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818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75073536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09863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70385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83165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270895734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368815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08193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310547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74970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900520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4449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976505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955357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349266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126515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850002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51494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659356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94" y="1912199"/>
            <a:ext cx="2492468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40222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3431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7" y="420713"/>
            <a:ext cx="5424968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85082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337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68624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9767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600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21118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34817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9072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14781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505213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51662297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313027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332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166668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414499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57183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016932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24931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5145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027673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382735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216230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04501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6868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21902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94" y="1912199"/>
            <a:ext cx="2492468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18638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3644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7" y="420713"/>
            <a:ext cx="5424968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7893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85218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67438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99049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07502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661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962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692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968225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429453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348997254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506527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90814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775431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69618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66187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094952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291511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4079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270833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862071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123524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701744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616797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94" y="1912199"/>
            <a:ext cx="2492468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74211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6693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7" y="420713"/>
            <a:ext cx="5424968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94813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67252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498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642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275" y="180976"/>
            <a:ext cx="8505825" cy="8763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1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Heading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5275" y="1266825"/>
            <a:ext cx="8505825" cy="45243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Century Gothic" pitchFamily="34" charset="0"/>
              </a:defRPr>
            </a:lvl1pPr>
            <a:lvl2pPr marL="180975" indent="-180975" algn="l"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entury Gothic" pitchFamily="34" charset="0"/>
              </a:defRPr>
            </a:lvl2pPr>
            <a:lvl3pPr marL="9144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Sub-heading</a:t>
            </a:r>
          </a:p>
          <a:p>
            <a:pPr lvl="1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951988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438963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5243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08062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90036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8027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62099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88537177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326046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92552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764274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710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626900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162487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234608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644068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077994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361641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316923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656734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646906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94" y="1912199"/>
            <a:ext cx="2492468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48794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64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030589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7" y="420713"/>
            <a:ext cx="5424968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46406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09658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45263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26989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38119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35973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39254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53515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261192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1170951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247038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270628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02569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330740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85131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2500488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0398820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484648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85662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482896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585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9263074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98906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290872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94" y="1912199"/>
            <a:ext cx="2492468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671861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0111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7" y="420713"/>
            <a:ext cx="5424968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56504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75129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7083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57771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83629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266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12361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70904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867238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48840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3490215972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5895808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5074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684850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05872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2285474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456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94" y="1912199"/>
            <a:ext cx="2492468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05541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7373474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4633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513159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6242894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9132196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658313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94" y="1912199"/>
            <a:ext cx="2492468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938911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2970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7" y="420713"/>
            <a:ext cx="5424968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402192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6924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2104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329396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459724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546043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469082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896187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029437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33946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89843771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9894448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4011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6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84662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3360120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900055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9548855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6144234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8506931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2769652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1520541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8324588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464362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2814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99888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94" y="1912199"/>
            <a:ext cx="2492468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064738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17754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7" y="420713"/>
            <a:ext cx="5424968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628266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412526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661435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020346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795658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406955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66632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1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7636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189361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5446025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454879221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6429444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217626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206293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400494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6876820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9102013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6181508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0659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950057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4938672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3781413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8555049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9973326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94" y="1912199"/>
            <a:ext cx="2492468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10287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4853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7" y="420713"/>
            <a:ext cx="5424968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15985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56530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760969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501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104241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447660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522611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974685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762271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310217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3425600741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1200646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433204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085645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2586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76921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2697690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02259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2403953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6850356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5010570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9371688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7967384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971212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94" y="1912199"/>
            <a:ext cx="2492468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342841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208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82067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7" y="420713"/>
            <a:ext cx="5424968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931899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035678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717325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881615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949284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573887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40041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13157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3281261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30848688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891213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353509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416832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1585591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483705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1394209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6523873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6567728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2384650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558996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52628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7601254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138992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1197625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94" y="1912199"/>
            <a:ext cx="2492468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285873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20401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7" y="420713"/>
            <a:ext cx="5424968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518279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918940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881864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852474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766555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5839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181426062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225503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630933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750044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174275907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4981888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206972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159906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26955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4371019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98053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3790625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1869733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6016319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5416120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4067758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2932581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3168412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94" y="1912199"/>
            <a:ext cx="2492468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336022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91207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275" y="180976"/>
            <a:ext cx="8505825" cy="8763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1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Heading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5275" y="1266825"/>
            <a:ext cx="8505825" cy="45243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Century Gothic" pitchFamily="34" charset="0"/>
              </a:defRPr>
            </a:lvl1pPr>
            <a:lvl2pPr marL="180975" indent="-180975" algn="l"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entury Gothic" pitchFamily="34" charset="0"/>
              </a:defRPr>
            </a:lvl2pPr>
            <a:lvl3pPr marL="9144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Sub-heading</a:t>
            </a:r>
          </a:p>
          <a:p>
            <a:pPr lvl="1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08274514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36522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074124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275" y="180976"/>
            <a:ext cx="8505825" cy="8763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1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Heading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5275" y="1266825"/>
            <a:ext cx="8505825" cy="45243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Century Gothic" pitchFamily="34" charset="0"/>
              </a:defRPr>
            </a:lvl1pPr>
            <a:lvl2pPr marL="180975" indent="-180975" algn="l"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entury Gothic" pitchFamily="34" charset="0"/>
              </a:defRPr>
            </a:lvl2pPr>
            <a:lvl3pPr marL="9144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Sub-heading</a:t>
            </a:r>
          </a:p>
          <a:p>
            <a:pPr lvl="1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352239104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  <a:prstGeom prst="rect">
            <a:avLst/>
          </a:prstGeo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  <a:prstGeom prst="rect">
            <a:avLst/>
          </a:prstGeo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  <a:prstGeom prst="rect">
            <a:avLst/>
          </a:prstGeo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1F497D"/>
                </a:solidFill>
                <a:latin typeface="Century Gothic" pitchFamily="34" charset="0"/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  <a:prstGeom prst="rect">
            <a:avLst/>
          </a:prstGeo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1F497D"/>
                </a:solidFill>
                <a:latin typeface="Century Gothic" pitchFamily="34" charset="0"/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  <a:prstGeom prst="rect">
            <a:avLst/>
          </a:prstGeo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1F497D"/>
                </a:solidFill>
                <a:latin typeface="Century Gothic" pitchFamily="34" charset="0"/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latin typeface="Century Gothic" pitchFamily="34" charset="0"/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  <a:prstGeom prst="rect">
            <a:avLst/>
          </a:prstGeo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94" y="1912199"/>
            <a:ext cx="2492468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951654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7" y="420713"/>
            <a:ext cx="5424968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437928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726439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133661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52267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57219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50898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461060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75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7" y="420713"/>
            <a:ext cx="5424968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2729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06209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3922629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2334923104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2399035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83462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0567889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074773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5420217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1601332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8029880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68079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12" name="Picture 107" descr="C:\Users\Conny\Desktop\WCG\WCG - Logo\PNG\Logos blue\WCG - Logo - General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896968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4646201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6687236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9297572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7201473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94" y="1912199"/>
            <a:ext cx="2492468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230395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24461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7" y="420713"/>
            <a:ext cx="5424968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528482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216584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820729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2826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7261427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744868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575762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502360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603279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967196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4242251699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2963913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240237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1410976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2195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3705164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7011361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6647005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5579372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3751283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3758278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7739747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6263676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1953330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94" y="1912199"/>
            <a:ext cx="2492468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348253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101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36089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7" y="420713"/>
            <a:ext cx="5424968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796285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497049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730973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74207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11710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555499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782523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837355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2036631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6361572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787466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2366683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092029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9501949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37265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6083017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1312313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8916384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4244545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4123504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98243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0313406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1439100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8358736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94" y="1912199"/>
            <a:ext cx="2492468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424119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72254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7" y="420713"/>
            <a:ext cx="5424968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416619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097127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825905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456020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335779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0688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7570097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239273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767845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993574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782829211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8833522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349348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3542173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601260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4168515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22184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7777442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9353523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2447098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4682876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129039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9215919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8177053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94" y="1912199"/>
            <a:ext cx="2492468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614361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70700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7" y="420713"/>
            <a:ext cx="5424968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596319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7711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181556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569681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545487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205811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909730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296193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62361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3361665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3794045779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87566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633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0864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026" y="1734838"/>
            <a:ext cx="2842836" cy="108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</p:spTree>
    <p:extLst>
      <p:ext uri="{BB962C8B-B14F-4D97-AF65-F5344CB8AC3E}">
        <p14:creationId xmlns:p14="http://schemas.microsoft.com/office/powerpoint/2010/main" val="1047949409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3427460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824422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6477253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9013535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9140879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5892817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8003494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2399235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171088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9706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09270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94" y="1912199"/>
            <a:ext cx="2492468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968744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44664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7" y="420713"/>
            <a:ext cx="5424968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317023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417708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435833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815701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79069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25596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836360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4393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7" y="420713"/>
            <a:ext cx="5424968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547224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059946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485591274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885905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311569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1308678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466436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5602232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791272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0886047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78351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831395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9687635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6672044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2860619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9584438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94" y="1912199"/>
            <a:ext cx="2492468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474382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15779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7" y="420713"/>
            <a:ext cx="5424968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094922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087224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956012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7459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352916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698880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506364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613975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104751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2674496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3479978142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4322937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623616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7390444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0174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556868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7922940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3337656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5657487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5637809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320257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6653755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3973677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3638724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94" y="1912199"/>
            <a:ext cx="2492468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879546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809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53076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7" y="420713"/>
            <a:ext cx="5424968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110374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963048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717101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15435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423542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625745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94819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514578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8893967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519504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235638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601200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087402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2413351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12199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530110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7709183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0166395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9453621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5564852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05837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953623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1076261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264443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94" y="1912199"/>
            <a:ext cx="2492468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812994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07665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7" y="420713"/>
            <a:ext cx="5424968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034667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738903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496561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690377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785129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7496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179829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11167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517041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366164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589598748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0110937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06969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9765511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936637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493627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2872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0335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6620177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3098936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8095609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430335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0045416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925319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3324922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94" y="1912199"/>
            <a:ext cx="2492468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990883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40534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7" y="420713"/>
            <a:ext cx="5424968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873180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0205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3846515750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489833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408154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01160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1946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122868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218791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60096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884018559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0400860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2118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1611890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6190730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627967"/>
      </p:ext>
    </p:extLst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8411054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4290350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3601624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9701423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2806818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6464576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9015520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18178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352640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94" y="1912199"/>
            <a:ext cx="2492468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305284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17341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7" y="420713"/>
            <a:ext cx="5424968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870593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181649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355159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86021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528442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76045"/>
      </p:ext>
    </p:extLst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97557"/>
      </p:ext>
    </p:extLst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5942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9828018"/>
      </p:ext>
    </p:extLst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1089371"/>
      </p:ext>
    </p:extLst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4057254238"/>
      </p:ext>
    </p:extLst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290300"/>
      </p:ext>
    </p:extLst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016090"/>
      </p:ext>
    </p:extLst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4331188"/>
      </p:ext>
    </p:extLst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964664"/>
      </p:ext>
    </p:extLst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667740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1966416"/>
      </p:ext>
    </p:extLst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9079820"/>
      </p:ext>
    </p:extLst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2501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018890"/>
      </p:ext>
    </p:extLst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3409371"/>
      </p:ext>
    </p:extLst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419294"/>
      </p:ext>
    </p:extLst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5077956"/>
      </p:ext>
    </p:extLst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8012365"/>
      </p:ext>
    </p:extLst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94" y="1912199"/>
            <a:ext cx="2492468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489717"/>
      </p:ext>
    </p:extLst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71908"/>
      </p:ext>
    </p:extLst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7" y="420713"/>
            <a:ext cx="5424968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688323"/>
      </p:ext>
    </p:extLst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623597"/>
      </p:ext>
    </p:extLst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110203"/>
      </p:ext>
    </p:extLst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2735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3581175"/>
      </p:ext>
    </p:extLst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014020"/>
      </p:ext>
    </p:extLst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814266"/>
      </p:ext>
    </p:extLst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346877"/>
      </p:ext>
    </p:extLst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689870"/>
      </p:ext>
    </p:extLst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4809199"/>
      </p:ext>
    </p:extLst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2351844659"/>
      </p:ext>
    </p:extLst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9246201"/>
      </p:ext>
    </p:extLst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965435"/>
      </p:ext>
    </p:extLst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6538455"/>
      </p:ext>
    </p:extLst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863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2524807"/>
      </p:ext>
    </p:extLst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6287894"/>
      </p:ext>
    </p:extLst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4922440"/>
      </p:ext>
    </p:extLst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7533336"/>
      </p:ext>
    </p:extLst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980103"/>
      </p:ext>
    </p:extLst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1508207"/>
      </p:ext>
    </p:extLst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522120"/>
      </p:ext>
    </p:extLst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2936593"/>
      </p:ext>
    </p:extLst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5042464"/>
      </p:ext>
    </p:extLst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94" y="1912199"/>
            <a:ext cx="2492468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390438"/>
      </p:ext>
    </p:extLst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593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5986744"/>
      </p:ext>
    </p:extLst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7" y="420713"/>
            <a:ext cx="5424968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750218"/>
      </p:ext>
    </p:extLst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897509"/>
      </p:ext>
    </p:extLst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188061"/>
      </p:ext>
    </p:extLst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828325"/>
      </p:ext>
    </p:extLst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075741"/>
      </p:ext>
    </p:extLst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131911"/>
      </p:ext>
    </p:extLst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29880"/>
      </p:ext>
    </p:extLst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001757"/>
      </p:ext>
    </p:extLst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255446"/>
      </p:ext>
    </p:extLst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24632966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5707786"/>
      </p:ext>
    </p:extLst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3609062"/>
      </p:ext>
    </p:extLst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267913"/>
      </p:ext>
    </p:extLst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4329049"/>
      </p:ext>
    </p:extLst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015999"/>
      </p:ext>
    </p:extLst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9960835"/>
      </p:ext>
    </p:extLst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8066651"/>
      </p:ext>
    </p:extLst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728614"/>
      </p:ext>
    </p:extLst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2624683"/>
      </p:ext>
    </p:extLst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8291280"/>
      </p:ext>
    </p:extLst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6034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280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6845775"/>
      </p:ext>
    </p:extLst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4103016"/>
      </p:ext>
    </p:extLst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5715383"/>
      </p:ext>
    </p:extLst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94" y="1912199"/>
            <a:ext cx="2492468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959234"/>
      </p:ext>
    </p:extLst>
  </p:cSld>
  <p:clrMapOvr>
    <a:masterClrMapping/>
  </p:clrMapOvr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9675"/>
      </p:ext>
    </p:extLst>
  </p:cSld>
  <p:clrMapOvr>
    <a:masterClrMapping/>
  </p:clrMapOvr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7" y="420713"/>
            <a:ext cx="5424968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96969"/>
      </p:ext>
    </p:extLst>
  </p:cSld>
  <p:clrMapOvr>
    <a:masterClrMapping/>
  </p:clrMapOvr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996302"/>
      </p:ext>
    </p:extLst>
  </p:cSld>
  <p:clrMapOvr>
    <a:masterClrMapping/>
  </p:clrMapOvr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545706"/>
      </p:ext>
    </p:extLst>
  </p:cSld>
  <p:clrMapOvr>
    <a:masterClrMapping/>
  </p:clrMapOvr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937540"/>
      </p:ext>
    </p:extLst>
  </p:cSld>
  <p:clrMapOvr>
    <a:masterClrMapping/>
  </p:clrMapOvr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106684"/>
      </p:ext>
    </p:extLst>
  </p:cSld>
  <p:clrMapOvr>
    <a:masterClrMapping/>
  </p:clrMapOvr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2774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5944319"/>
      </p:ext>
    </p:extLst>
  </p:cSld>
  <p:clrMapOvr>
    <a:masterClrMapping/>
  </p:clrMapOvr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54378"/>
      </p:ext>
    </p:extLst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798830"/>
      </p:ext>
    </p:extLst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707433"/>
      </p:ext>
    </p:extLst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3711239028"/>
      </p:ext>
    </p:extLst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0676489"/>
      </p:ext>
    </p:extLst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893308"/>
      </p:ext>
    </p:extLst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841517"/>
      </p:ext>
    </p:extLst>
  </p:cSld>
  <p:clrMapOvr>
    <a:masterClrMapping/>
  </p:clrMapOvr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491329"/>
      </p:ext>
    </p:extLst>
  </p:cSld>
  <p:clrMapOvr>
    <a:masterClrMapping/>
  </p:clrMapOvr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0112866"/>
      </p:ext>
    </p:extLst>
  </p:cSld>
  <p:clrMapOvr>
    <a:masterClrMapping/>
  </p:clrMapOvr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77790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4389773"/>
      </p:ext>
    </p:extLst>
  </p:cSld>
  <p:clrMapOvr>
    <a:masterClrMapping/>
  </p:clrMapOvr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5179811"/>
      </p:ext>
    </p:extLst>
  </p:cSld>
  <p:clrMapOvr>
    <a:masterClrMapping/>
  </p:clrMapOvr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8410623"/>
      </p:ext>
    </p:extLst>
  </p:cSld>
  <p:clrMapOvr>
    <a:masterClrMapping/>
  </p:clrMapOvr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314474"/>
      </p:ext>
    </p:extLst>
  </p:cSld>
  <p:clrMapOvr>
    <a:masterClrMapping/>
  </p:clrMapOvr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0233101"/>
      </p:ext>
    </p:extLst>
  </p:cSld>
  <p:clrMapOvr>
    <a:masterClrMapping/>
  </p:clrMapOvr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6022209"/>
      </p:ext>
    </p:extLst>
  </p:cSld>
  <p:clrMapOvr>
    <a:masterClrMapping/>
  </p:clrMapOvr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1178903"/>
      </p:ext>
    </p:extLst>
  </p:cSld>
  <p:clrMapOvr>
    <a:masterClrMapping/>
  </p:clrMapOvr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94" y="1912199"/>
            <a:ext cx="2492468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312503"/>
      </p:ext>
    </p:extLst>
  </p:cSld>
  <p:clrMapOvr>
    <a:masterClrMapping/>
  </p:clrMapOvr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82402"/>
      </p:ext>
    </p:extLst>
  </p:cSld>
  <p:clrMapOvr>
    <a:masterClrMapping/>
  </p:clrMapOvr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7" y="420713"/>
            <a:ext cx="5424968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140729"/>
      </p:ext>
    </p:extLst>
  </p:cSld>
  <p:clrMapOvr>
    <a:masterClrMapping/>
  </p:clrMapOvr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1597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6821267"/>
      </p:ext>
    </p:extLst>
  </p:cSld>
  <p:clrMapOvr>
    <a:masterClrMapping/>
  </p:clrMapOvr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121773"/>
      </p:ext>
    </p:extLst>
  </p:cSld>
  <p:clrMapOvr>
    <a:masterClrMapping/>
  </p:clrMapOvr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083635"/>
      </p:ext>
    </p:extLst>
  </p:cSld>
  <p:clrMapOvr>
    <a:masterClrMapping/>
  </p:clrMapOvr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427075"/>
      </p:ext>
    </p:extLst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107884"/>
      </p:ext>
    </p:extLst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28005"/>
      </p:ext>
    </p:extLst>
  </p:cSld>
  <p:clrMapOvr>
    <a:masterClrMapping/>
  </p:clrMapOvr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873886"/>
      </p:ext>
    </p:extLst>
  </p:cSld>
  <p:clrMapOvr>
    <a:masterClrMapping/>
  </p:clrMapOvr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7387981"/>
      </p:ext>
    </p:extLst>
  </p:cSld>
  <p:clrMapOvr>
    <a:masterClrMapping/>
  </p:clrMapOvr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4251263725"/>
      </p:ext>
    </p:extLst>
  </p:cSld>
  <p:clrMapOvr>
    <a:masterClrMapping/>
  </p:clrMapOvr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9961698"/>
      </p:ext>
    </p:extLst>
  </p:cSld>
  <p:clrMapOvr>
    <a:masterClrMapping/>
  </p:clrMapOvr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8272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94" y="1912199"/>
            <a:ext cx="2492468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626187"/>
      </p:ext>
    </p:extLst>
  </p:cSld>
  <p:clrMapOvr>
    <a:masterClrMapping/>
  </p:clrMapOvr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3253650"/>
      </p:ext>
    </p:extLst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08103"/>
      </p:ext>
    </p:extLst>
  </p:cSld>
  <p:clrMapOvr>
    <a:masterClrMapping/>
  </p:clrMapOvr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861531"/>
      </p:ext>
    </p:extLst>
  </p:cSld>
  <p:clrMapOvr>
    <a:masterClrMapping/>
  </p:clrMapOvr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7200344"/>
      </p:ext>
    </p:extLst>
  </p:cSld>
  <p:clrMapOvr>
    <a:masterClrMapping/>
  </p:clrMapOvr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9538515"/>
      </p:ext>
    </p:extLst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4228791"/>
      </p:ext>
    </p:extLst>
  </p:cSld>
  <p:clrMapOvr>
    <a:masterClrMapping/>
  </p:clrMapOvr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4104817"/>
      </p:ext>
    </p:extLst>
  </p:cSld>
  <p:clrMapOvr>
    <a:masterClrMapping/>
  </p:clrMapOvr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5834582"/>
      </p:ext>
    </p:extLst>
  </p:cSld>
  <p:clrMapOvr>
    <a:masterClrMapping/>
  </p:clrMapOvr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947615"/>
      </p:ext>
    </p:extLst>
  </p:cSld>
  <p:clrMapOvr>
    <a:masterClrMapping/>
  </p:clrMapOvr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8332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48312"/>
      </p:ext>
    </p:extLst>
  </p:cSld>
  <p:clrMapOvr>
    <a:masterClrMapping/>
  </p:clrMapOvr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94" y="1912199"/>
            <a:ext cx="2492468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146962"/>
      </p:ext>
    </p:extLst>
  </p:cSld>
  <p:clrMapOvr>
    <a:masterClrMapping/>
  </p:clrMapOvr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68628"/>
      </p:ext>
    </p:extLst>
  </p:cSld>
  <p:clrMapOvr>
    <a:masterClrMapping/>
  </p:clrMapOvr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7" y="420713"/>
            <a:ext cx="5424968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887242"/>
      </p:ext>
    </p:extLst>
  </p:cSld>
  <p:clrMapOvr>
    <a:masterClrMapping/>
  </p:clrMapOvr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267468"/>
      </p:ext>
    </p:extLst>
  </p:cSld>
  <p:clrMapOvr>
    <a:masterClrMapping/>
  </p:clrMapOvr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186349"/>
      </p:ext>
    </p:extLst>
  </p:cSld>
  <p:clrMapOvr>
    <a:masterClrMapping/>
  </p:clrMapOvr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951939"/>
      </p:ext>
    </p:extLst>
  </p:cSld>
  <p:clrMapOvr>
    <a:masterClrMapping/>
  </p:clrMapOvr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926482"/>
      </p:ext>
    </p:extLst>
  </p:cSld>
  <p:clrMapOvr>
    <a:masterClrMapping/>
  </p:clrMapOvr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101720"/>
      </p:ext>
    </p:extLst>
  </p:cSld>
  <p:clrMapOvr>
    <a:masterClrMapping/>
  </p:clrMapOvr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61079"/>
      </p:ext>
    </p:extLst>
  </p:cSld>
  <p:clrMapOvr>
    <a:masterClrMapping/>
  </p:clrMapOvr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7630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6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799220"/>
      </p:ext>
    </p:extLst>
  </p:cSld>
  <p:clrMapOvr>
    <a:masterClrMapping/>
  </p:clrMapOvr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7424087"/>
      </p:ext>
    </p:extLst>
  </p:cSld>
  <p:clrMapOvr>
    <a:masterClrMapping/>
  </p:clrMapOvr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1884976256"/>
      </p:ext>
    </p:extLst>
  </p:cSld>
  <p:clrMapOvr>
    <a:masterClrMapping/>
  </p:clrMapOvr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795375"/>
      </p:ext>
    </p:extLst>
  </p:cSld>
  <p:clrMapOvr>
    <a:masterClrMapping/>
  </p:clrMapOvr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397757"/>
      </p:ext>
    </p:extLst>
  </p:cSld>
  <p:clrMapOvr>
    <a:masterClrMapping/>
  </p:clrMapOvr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4203446"/>
      </p:ext>
    </p:extLst>
  </p:cSld>
  <p:clrMapOvr>
    <a:masterClrMapping/>
  </p:clrMapOvr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691236"/>
      </p:ext>
    </p:extLst>
  </p:cSld>
  <p:clrMapOvr>
    <a:masterClrMapping/>
  </p:clrMapOvr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8556767"/>
      </p:ext>
    </p:extLst>
  </p:cSld>
  <p:clrMapOvr>
    <a:masterClrMapping/>
  </p:clrMapOvr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8574929"/>
      </p:ext>
    </p:extLst>
  </p:cSld>
  <p:clrMapOvr>
    <a:masterClrMapping/>
  </p:clrMapOvr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619780"/>
      </p:ext>
    </p:extLst>
  </p:cSld>
  <p:clrMapOvr>
    <a:masterClrMapping/>
  </p:clrMapOvr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91952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556349"/>
      </p:ext>
    </p:extLst>
  </p:cSld>
  <p:clrMapOvr>
    <a:masterClrMapping/>
  </p:clrMapOvr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772629"/>
      </p:ext>
    </p:extLst>
  </p:cSld>
  <p:clrMapOvr>
    <a:masterClrMapping/>
  </p:clrMapOvr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603246"/>
      </p:ext>
    </p:extLst>
  </p:cSld>
  <p:clrMapOvr>
    <a:masterClrMapping/>
  </p:clrMapOvr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4095741"/>
      </p:ext>
    </p:extLst>
  </p:cSld>
  <p:clrMapOvr>
    <a:masterClrMapping/>
  </p:clrMapOvr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570312"/>
      </p:ext>
    </p:extLst>
  </p:cSld>
  <p:clrMapOvr>
    <a:masterClrMapping/>
  </p:clrMapOvr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94" y="1912199"/>
            <a:ext cx="2492468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5353"/>
      </p:ext>
    </p:extLst>
  </p:cSld>
  <p:clrMapOvr>
    <a:masterClrMapping/>
  </p:clrMapOvr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93640"/>
      </p:ext>
    </p:extLst>
  </p:cSld>
  <p:clrMapOvr>
    <a:masterClrMapping/>
  </p:clrMapOvr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7" y="420713"/>
            <a:ext cx="5424968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781532"/>
      </p:ext>
    </p:extLst>
  </p:cSld>
  <p:clrMapOvr>
    <a:masterClrMapping/>
  </p:clrMapOvr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915616"/>
      </p:ext>
    </p:extLst>
  </p:cSld>
  <p:clrMapOvr>
    <a:masterClrMapping/>
  </p:clrMapOvr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865439"/>
      </p:ext>
    </p:extLst>
  </p:cSld>
  <p:clrMapOvr>
    <a:masterClrMapping/>
  </p:clrMapOvr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540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175895"/>
      </p:ext>
    </p:extLst>
  </p:cSld>
  <p:clrMapOvr>
    <a:masterClrMapping/>
  </p:clrMapOvr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31357"/>
      </p:ext>
    </p:extLst>
  </p:cSld>
  <p:clrMapOvr>
    <a:masterClrMapping/>
  </p:clrMapOvr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539509"/>
      </p:ext>
    </p:extLst>
  </p:cSld>
  <p:clrMapOvr>
    <a:masterClrMapping/>
  </p:clrMapOvr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68078"/>
      </p:ext>
    </p:extLst>
  </p:cSld>
  <p:clrMapOvr>
    <a:masterClrMapping/>
  </p:clrMapOvr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619198"/>
      </p:ext>
    </p:extLst>
  </p:cSld>
  <p:clrMapOvr>
    <a:masterClrMapping/>
  </p:clrMapOvr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415311"/>
      </p:ext>
    </p:extLst>
  </p:cSld>
  <p:clrMapOvr>
    <a:masterClrMapping/>
  </p:clrMapOvr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497496578"/>
      </p:ext>
    </p:extLst>
  </p:cSld>
  <p:clrMapOvr>
    <a:masterClrMapping/>
  </p:clrMapOvr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8531326"/>
      </p:ext>
    </p:extLst>
  </p:cSld>
  <p:clrMapOvr>
    <a:masterClrMapping/>
  </p:clrMapOvr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882761"/>
      </p:ext>
    </p:extLst>
  </p:cSld>
  <p:clrMapOvr>
    <a:masterClrMapping/>
  </p:clrMapOvr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9889641"/>
      </p:ext>
    </p:extLst>
  </p:cSld>
  <p:clrMapOvr>
    <a:masterClrMapping/>
  </p:clrMapOvr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0562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617047"/>
      </p:ext>
    </p:extLst>
  </p:cSld>
  <p:clrMapOvr>
    <a:masterClrMapping/>
  </p:clrMapOvr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076174"/>
      </p:ext>
    </p:extLst>
  </p:cSld>
  <p:clrMapOvr>
    <a:masterClrMapping/>
  </p:clrMapOvr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3326566"/>
      </p:ext>
    </p:extLst>
  </p:cSld>
  <p:clrMapOvr>
    <a:masterClrMapping/>
  </p:clrMapOvr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0244972"/>
      </p:ext>
    </p:extLst>
  </p:cSld>
  <p:clrMapOvr>
    <a:masterClrMapping/>
  </p:clrMapOvr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742048"/>
      </p:ext>
    </p:extLst>
  </p:cSld>
  <p:clrMapOvr>
    <a:masterClrMapping/>
  </p:clrMapOvr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751211"/>
      </p:ext>
    </p:extLst>
  </p:cSld>
  <p:clrMapOvr>
    <a:masterClrMapping/>
  </p:clrMapOvr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2945705"/>
      </p:ext>
    </p:extLst>
  </p:cSld>
  <p:clrMapOvr>
    <a:masterClrMapping/>
  </p:clrMapOvr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4125776"/>
      </p:ext>
    </p:extLst>
  </p:cSld>
  <p:clrMapOvr>
    <a:masterClrMapping/>
  </p:clrMapOvr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535342"/>
      </p:ext>
    </p:extLst>
  </p:cSld>
  <p:clrMapOvr>
    <a:masterClrMapping/>
  </p:clrMapOvr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94" y="1912199"/>
            <a:ext cx="2492468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139233"/>
      </p:ext>
    </p:extLst>
  </p:cSld>
  <p:clrMapOvr>
    <a:masterClrMapping/>
  </p:clrMapOvr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04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7912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818359"/>
      </p:ext>
    </p:extLst>
  </p:cSld>
  <p:clrMapOvr>
    <a:masterClrMapping/>
  </p:clrMapOvr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7" y="420713"/>
            <a:ext cx="5424968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729695"/>
      </p:ext>
    </p:extLst>
  </p:cSld>
  <p:clrMapOvr>
    <a:masterClrMapping/>
  </p:clrMapOvr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999197"/>
      </p:ext>
    </p:extLst>
  </p:cSld>
  <p:clrMapOvr>
    <a:masterClrMapping/>
  </p:clrMapOvr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501576"/>
      </p:ext>
    </p:extLst>
  </p:cSld>
  <p:clrMapOvr>
    <a:masterClrMapping/>
  </p:clrMapOvr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058031"/>
      </p:ext>
    </p:extLst>
  </p:cSld>
  <p:clrMapOvr>
    <a:masterClrMapping/>
  </p:clrMapOvr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835455"/>
      </p:ext>
    </p:extLst>
  </p:cSld>
  <p:clrMapOvr>
    <a:masterClrMapping/>
  </p:clrMapOvr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791390"/>
      </p:ext>
    </p:extLst>
  </p:cSld>
  <p:clrMapOvr>
    <a:masterClrMapping/>
  </p:clrMapOvr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987963"/>
      </p:ext>
    </p:extLst>
  </p:cSld>
  <p:clrMapOvr>
    <a:masterClrMapping/>
  </p:clrMapOvr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82150"/>
      </p:ext>
    </p:extLst>
  </p:cSld>
  <p:clrMapOvr>
    <a:masterClrMapping/>
  </p:clrMapOvr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3949556"/>
      </p:ext>
    </p:extLst>
  </p:cSld>
  <p:clrMapOvr>
    <a:masterClrMapping/>
  </p:clrMapOvr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2190137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981885"/>
      </p:ext>
    </p:extLst>
  </p:cSld>
  <p:clrMapOvr>
    <a:masterClrMapping/>
  </p:clrMapOvr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8454021"/>
      </p:ext>
    </p:extLst>
  </p:cSld>
  <p:clrMapOvr>
    <a:masterClrMapping/>
  </p:clrMapOvr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27118"/>
      </p:ext>
    </p:extLst>
  </p:cSld>
  <p:clrMapOvr>
    <a:masterClrMapping/>
  </p:clrMapOvr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6125366"/>
      </p:ext>
    </p:extLst>
  </p:cSld>
  <p:clrMapOvr>
    <a:masterClrMapping/>
  </p:clrMapOvr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073134"/>
      </p:ext>
    </p:extLst>
  </p:cSld>
  <p:clrMapOvr>
    <a:masterClrMapping/>
  </p:clrMapOvr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7795922"/>
      </p:ext>
    </p:extLst>
  </p:cSld>
  <p:clrMapOvr>
    <a:masterClrMapping/>
  </p:clrMapOvr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5191177"/>
      </p:ext>
    </p:extLst>
  </p:cSld>
  <p:clrMapOvr>
    <a:masterClrMapping/>
  </p:clrMapOvr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28575"/>
      </p:ext>
    </p:extLst>
  </p:cSld>
  <p:clrMapOvr>
    <a:masterClrMapping/>
  </p:clrMapOvr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789834"/>
      </p:ext>
    </p:extLst>
  </p:cSld>
  <p:clrMapOvr>
    <a:masterClrMapping/>
  </p:clrMapOvr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5178576"/>
      </p:ext>
    </p:extLst>
  </p:cSld>
  <p:clrMapOvr>
    <a:masterClrMapping/>
  </p:clrMapOvr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411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511507"/>
      </p:ext>
    </p:extLst>
  </p:cSld>
  <p:clrMapOvr>
    <a:masterClrMapping/>
  </p:clrMapOvr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6193353"/>
      </p:ext>
    </p:extLst>
  </p:cSld>
  <p:clrMapOvr>
    <a:masterClrMapping/>
  </p:clrMapOvr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3185056"/>
      </p:ext>
    </p:extLst>
  </p:cSld>
  <p:clrMapOvr>
    <a:masterClrMapping/>
  </p:clrMapOvr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94" y="1912199"/>
            <a:ext cx="2492468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217092"/>
      </p:ext>
    </p:extLst>
  </p:cSld>
  <p:clrMapOvr>
    <a:masterClrMapping/>
  </p:clrMapOvr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43259"/>
      </p:ext>
    </p:extLst>
  </p:cSld>
  <p:clrMapOvr>
    <a:masterClrMapping/>
  </p:clrMapOvr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7" y="420713"/>
            <a:ext cx="5424968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737219"/>
      </p:ext>
    </p:extLst>
  </p:cSld>
  <p:clrMapOvr>
    <a:masterClrMapping/>
  </p:clrMapOvr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927360"/>
      </p:ext>
    </p:extLst>
  </p:cSld>
  <p:clrMapOvr>
    <a:masterClrMapping/>
  </p:clrMapOvr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558062"/>
      </p:ext>
    </p:extLst>
  </p:cSld>
  <p:clrMapOvr>
    <a:masterClrMapping/>
  </p:clrMapOvr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415461"/>
      </p:ext>
    </p:extLst>
  </p:cSld>
  <p:clrMapOvr>
    <a:masterClrMapping/>
  </p:clrMapOvr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462788"/>
      </p:ext>
    </p:extLst>
  </p:cSld>
  <p:clrMapOvr>
    <a:masterClrMapping/>
  </p:clrMapOvr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3740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639463"/>
      </p:ext>
    </p:extLst>
  </p:cSld>
  <p:clrMapOvr>
    <a:masterClrMapping/>
  </p:clrMapOvr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101041"/>
      </p:ext>
    </p:extLst>
  </p:cSld>
  <p:clrMapOvr>
    <a:masterClrMapping/>
  </p:clrMapOvr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342290"/>
      </p:ext>
    </p:extLst>
  </p:cSld>
  <p:clrMapOvr>
    <a:masterClrMapping/>
  </p:clrMapOvr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216109"/>
      </p:ext>
    </p:extLst>
  </p:cSld>
  <p:clrMapOvr>
    <a:masterClrMapping/>
  </p:clrMapOvr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3604346247"/>
      </p:ext>
    </p:extLst>
  </p:cSld>
  <p:clrMapOvr>
    <a:masterClrMapping/>
  </p:clrMapOvr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550922"/>
      </p:ext>
    </p:extLst>
  </p:cSld>
  <p:clrMapOvr>
    <a:masterClrMapping/>
  </p:clrMapOvr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999580"/>
      </p:ext>
    </p:extLst>
  </p:cSld>
  <p:clrMapOvr>
    <a:masterClrMapping/>
  </p:clrMapOvr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4309429"/>
      </p:ext>
    </p:extLst>
  </p:cSld>
  <p:clrMapOvr>
    <a:masterClrMapping/>
  </p:clrMapOvr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260510"/>
      </p:ext>
    </p:extLst>
  </p:cSld>
  <p:clrMapOvr>
    <a:masterClrMapping/>
  </p:clrMapOvr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5591829"/>
      </p:ext>
    </p:extLst>
  </p:cSld>
  <p:clrMapOvr>
    <a:masterClrMapping/>
  </p:clrMapOvr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833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0308362"/>
      </p:ext>
    </p:extLst>
  </p:cSld>
  <p:clrMapOvr>
    <a:masterClrMapping/>
  </p:clrMapOvr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8263043"/>
      </p:ext>
    </p:extLst>
  </p:cSld>
  <p:clrMapOvr>
    <a:masterClrMapping/>
  </p:clrMapOvr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7905320"/>
      </p:ext>
    </p:extLst>
  </p:cSld>
  <p:clrMapOvr>
    <a:masterClrMapping/>
  </p:clrMapOvr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1978121"/>
      </p:ext>
    </p:extLst>
  </p:cSld>
  <p:clrMapOvr>
    <a:masterClrMapping/>
  </p:clrMapOvr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8247537"/>
      </p:ext>
    </p:extLst>
  </p:cSld>
  <p:clrMapOvr>
    <a:masterClrMapping/>
  </p:clrMapOvr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4107635"/>
      </p:ext>
    </p:extLst>
  </p:cSld>
  <p:clrMapOvr>
    <a:masterClrMapping/>
  </p:clrMapOvr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8797968"/>
      </p:ext>
    </p:extLst>
  </p:cSld>
  <p:clrMapOvr>
    <a:masterClrMapping/>
  </p:clrMapOvr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94" y="1912199"/>
            <a:ext cx="2492468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384351"/>
      </p:ext>
    </p:extLst>
  </p:cSld>
  <p:clrMapOvr>
    <a:masterClrMapping/>
  </p:clrMapOvr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55270"/>
      </p:ext>
    </p:extLst>
  </p:cSld>
  <p:clrMapOvr>
    <a:masterClrMapping/>
  </p:clrMapOvr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7" y="420713"/>
            <a:ext cx="5424968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140513"/>
      </p:ext>
    </p:extLst>
  </p:cSld>
  <p:clrMapOvr>
    <a:masterClrMapping/>
  </p:clrMapOvr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8456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3465105542"/>
      </p:ext>
    </p:extLst>
  </p:cSld>
  <p:clrMapOvr>
    <a:masterClrMapping/>
  </p:clrMapOvr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840900"/>
      </p:ext>
    </p:extLst>
  </p:cSld>
  <p:clrMapOvr>
    <a:masterClrMapping/>
  </p:clrMapOvr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70032"/>
      </p:ext>
    </p:extLst>
  </p:cSld>
  <p:clrMapOvr>
    <a:masterClrMapping/>
  </p:clrMapOvr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588902"/>
      </p:ext>
    </p:extLst>
  </p:cSld>
  <p:clrMapOvr>
    <a:masterClrMapping/>
  </p:clrMapOvr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249069"/>
      </p:ext>
    </p:extLst>
  </p:cSld>
  <p:clrMapOvr>
    <a:masterClrMapping/>
  </p:clrMapOvr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748242"/>
      </p:ext>
    </p:extLst>
  </p:cSld>
  <p:clrMapOvr>
    <a:masterClrMapping/>
  </p:clrMapOvr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487282"/>
      </p:ext>
    </p:extLst>
  </p:cSld>
  <p:clrMapOvr>
    <a:masterClrMapping/>
  </p:clrMapOvr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250014"/>
      </p:ext>
    </p:extLst>
  </p:cSld>
  <p:clrMapOvr>
    <a:masterClrMapping/>
  </p:clrMapOvr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2205689646"/>
      </p:ext>
    </p:extLst>
  </p:cSld>
  <p:clrMapOvr>
    <a:masterClrMapping/>
  </p:clrMapOvr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8595768"/>
      </p:ext>
    </p:extLst>
  </p:cSld>
  <p:clrMapOvr>
    <a:masterClrMapping/>
  </p:clrMapOvr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2776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590846"/>
      </p:ext>
    </p:extLst>
  </p:cSld>
  <p:clrMapOvr>
    <a:masterClrMapping/>
  </p:clrMapOvr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6868726"/>
      </p:ext>
    </p:extLst>
  </p:cSld>
  <p:clrMapOvr>
    <a:masterClrMapping/>
  </p:clrMapOvr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451347"/>
      </p:ext>
    </p:extLst>
  </p:cSld>
  <p:clrMapOvr>
    <a:masterClrMapping/>
  </p:clrMapOvr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5434314"/>
      </p:ext>
    </p:extLst>
  </p:cSld>
  <p:clrMapOvr>
    <a:masterClrMapping/>
  </p:clrMapOvr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034886"/>
      </p:ext>
    </p:extLst>
  </p:cSld>
  <p:clrMapOvr>
    <a:masterClrMapping/>
  </p:clrMapOvr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669445"/>
      </p:ext>
    </p:extLst>
  </p:cSld>
  <p:clrMapOvr>
    <a:masterClrMapping/>
  </p:clrMapOvr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0932049"/>
      </p:ext>
    </p:extLst>
  </p:cSld>
  <p:clrMapOvr>
    <a:masterClrMapping/>
  </p:clrMapOvr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2959860"/>
      </p:ext>
    </p:extLst>
  </p:cSld>
  <p:clrMapOvr>
    <a:masterClrMapping/>
  </p:clrMapOvr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3056256"/>
      </p:ext>
    </p:extLst>
  </p:cSld>
  <p:clrMapOvr>
    <a:masterClrMapping/>
  </p:clrMapOvr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0636035"/>
      </p:ext>
    </p:extLst>
  </p:cSld>
  <p:clrMapOvr>
    <a:masterClrMapping/>
  </p:clrMapOvr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6376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569429"/>
      </p:ext>
    </p:extLst>
  </p:cSld>
  <p:clrMapOvr>
    <a:masterClrMapping/>
  </p:clrMapOvr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94" y="1912199"/>
            <a:ext cx="2492468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904916"/>
      </p:ext>
    </p:extLst>
  </p:cSld>
  <p:clrMapOvr>
    <a:masterClrMapping/>
  </p:clrMapOvr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57938"/>
      </p:ext>
    </p:extLst>
  </p:cSld>
  <p:clrMapOvr>
    <a:masterClrMapping/>
  </p:clrMapOvr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7" y="420713"/>
            <a:ext cx="5424968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874172"/>
      </p:ext>
    </p:extLst>
  </p:cSld>
  <p:clrMapOvr>
    <a:masterClrMapping/>
  </p:clrMapOvr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828311"/>
      </p:ext>
    </p:extLst>
  </p:cSld>
  <p:clrMapOvr>
    <a:masterClrMapping/>
  </p:clrMapOvr>
</p:sldLayout>
</file>

<file path=ppt/slideLayouts/slideLayout8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756980"/>
      </p:ext>
    </p:extLst>
  </p:cSld>
  <p:clrMapOvr>
    <a:masterClrMapping/>
  </p:clrMapOvr>
</p:sldLayout>
</file>

<file path=ppt/slideLayouts/slideLayout8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79525"/>
      </p:ext>
    </p:extLst>
  </p:cSld>
  <p:clrMapOvr>
    <a:masterClrMapping/>
  </p:clrMapOvr>
</p:sldLayout>
</file>

<file path=ppt/slideLayouts/slideLayout8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006958"/>
      </p:ext>
    </p:extLst>
  </p:cSld>
  <p:clrMapOvr>
    <a:masterClrMapping/>
  </p:clrMapOvr>
</p:sldLayout>
</file>

<file path=ppt/slideLayouts/slideLayout8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028459"/>
      </p:ext>
    </p:extLst>
  </p:cSld>
  <p:clrMapOvr>
    <a:masterClrMapping/>
  </p:clrMapOvr>
</p:sldLayout>
</file>

<file path=ppt/slideLayouts/slideLayout8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96427"/>
      </p:ext>
    </p:extLst>
  </p:cSld>
  <p:clrMapOvr>
    <a:masterClrMapping/>
  </p:clrMapOvr>
</p:sldLayout>
</file>

<file path=ppt/slideLayouts/slideLayout8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519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63607"/>
      </p:ext>
    </p:extLst>
  </p:cSld>
  <p:clrMapOvr>
    <a:masterClrMapping/>
  </p:clrMapOvr>
</p:sldLayout>
</file>

<file path=ppt/slideLayouts/slideLayout8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418511"/>
      </p:ext>
    </p:extLst>
  </p:cSld>
  <p:clrMapOvr>
    <a:masterClrMapping/>
  </p:clrMapOvr>
</p:sldLayout>
</file>

<file path=ppt/slideLayouts/slideLayout8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4168620862"/>
      </p:ext>
    </p:extLst>
  </p:cSld>
  <p:clrMapOvr>
    <a:masterClrMapping/>
  </p:clrMapOvr>
</p:sldLayout>
</file>

<file path=ppt/slideLayouts/slideLayout8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9620633"/>
      </p:ext>
    </p:extLst>
  </p:cSld>
  <p:clrMapOvr>
    <a:masterClrMapping/>
  </p:clrMapOvr>
</p:sldLayout>
</file>

<file path=ppt/slideLayouts/slideLayout8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856398"/>
      </p:ext>
    </p:extLst>
  </p:cSld>
  <p:clrMapOvr>
    <a:masterClrMapping/>
  </p:clrMapOvr>
</p:sldLayout>
</file>

<file path=ppt/slideLayouts/slideLayout8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903552"/>
      </p:ext>
    </p:extLst>
  </p:cSld>
  <p:clrMapOvr>
    <a:masterClrMapping/>
  </p:clrMapOvr>
</p:sldLayout>
</file>

<file path=ppt/slideLayouts/slideLayout8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164470"/>
      </p:ext>
    </p:extLst>
  </p:cSld>
  <p:clrMapOvr>
    <a:masterClrMapping/>
  </p:clrMapOvr>
</p:sldLayout>
</file>

<file path=ppt/slideLayouts/slideLayout8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9648902"/>
      </p:ext>
    </p:extLst>
  </p:cSld>
  <p:clrMapOvr>
    <a:masterClrMapping/>
  </p:clrMapOvr>
</p:sldLayout>
</file>

<file path=ppt/slideLayouts/slideLayout8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1483757"/>
      </p:ext>
    </p:extLst>
  </p:cSld>
  <p:clrMapOvr>
    <a:masterClrMapping/>
  </p:clrMapOvr>
</p:sldLayout>
</file>

<file path=ppt/slideLayouts/slideLayout8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3871028"/>
      </p:ext>
    </p:extLst>
  </p:cSld>
  <p:clrMapOvr>
    <a:masterClrMapping/>
  </p:clrMapOvr>
</p:sldLayout>
</file>

<file path=ppt/slideLayouts/slideLayout8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57972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12" name="Picture 107" descr="C:\Users\Conny\Desktop\WCG\WCG - Logo\PNG\Logos blue\WCG - Logo - General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406727"/>
      </p:ext>
    </p:extLst>
  </p:cSld>
  <p:clrMapOvr>
    <a:masterClrMapping/>
  </p:clrMapOvr>
</p:sldLayout>
</file>

<file path=ppt/slideLayouts/slideLayout8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3217539"/>
      </p:ext>
    </p:extLst>
  </p:cSld>
  <p:clrMapOvr>
    <a:masterClrMapping/>
  </p:clrMapOvr>
</p:sldLayout>
</file>

<file path=ppt/slideLayouts/slideLayout8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8735698"/>
      </p:ext>
    </p:extLst>
  </p:cSld>
  <p:clrMapOvr>
    <a:masterClrMapping/>
  </p:clrMapOvr>
</p:sldLayout>
</file>

<file path=ppt/slideLayouts/slideLayout8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3833967"/>
      </p:ext>
    </p:extLst>
  </p:cSld>
  <p:clrMapOvr>
    <a:masterClrMapping/>
  </p:clrMapOvr>
</p:sldLayout>
</file>

<file path=ppt/slideLayouts/slideLayout8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1597943"/>
      </p:ext>
    </p:extLst>
  </p:cSld>
  <p:clrMapOvr>
    <a:masterClrMapping/>
  </p:clrMapOvr>
</p:sldLayout>
</file>

<file path=ppt/slideLayouts/slideLayout8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94" y="1912199"/>
            <a:ext cx="2492468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698941"/>
      </p:ext>
    </p:extLst>
  </p:cSld>
  <p:clrMapOvr>
    <a:masterClrMapping/>
  </p:clrMapOvr>
</p:sldLayout>
</file>

<file path=ppt/slideLayouts/slideLayout8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0777"/>
      </p:ext>
    </p:extLst>
  </p:cSld>
  <p:clrMapOvr>
    <a:masterClrMapping/>
  </p:clrMapOvr>
</p:sldLayout>
</file>

<file path=ppt/slideLayouts/slideLayout8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7" y="420713"/>
            <a:ext cx="5424968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060806"/>
      </p:ext>
    </p:extLst>
  </p:cSld>
  <p:clrMapOvr>
    <a:masterClrMapping/>
  </p:clrMapOvr>
</p:sldLayout>
</file>

<file path=ppt/slideLayouts/slideLayout8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843620"/>
      </p:ext>
    </p:extLst>
  </p:cSld>
  <p:clrMapOvr>
    <a:masterClrMapping/>
  </p:clrMapOvr>
</p:sldLayout>
</file>

<file path=ppt/slideLayouts/slideLayout8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149616"/>
      </p:ext>
    </p:extLst>
  </p:cSld>
  <p:clrMapOvr>
    <a:masterClrMapping/>
  </p:clrMapOvr>
</p:sldLayout>
</file>

<file path=ppt/slideLayouts/slideLayout8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47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88116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908332"/>
      </p:ext>
    </p:extLst>
  </p:cSld>
  <p:clrMapOvr>
    <a:masterClrMapping/>
  </p:clrMapOvr>
</p:sldLayout>
</file>

<file path=ppt/slideLayouts/slideLayout9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49267"/>
      </p:ext>
    </p:extLst>
  </p:cSld>
  <p:clrMapOvr>
    <a:masterClrMapping/>
  </p:clrMapOvr>
</p:sldLayout>
</file>

<file path=ppt/slideLayouts/slideLayout9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90917"/>
      </p:ext>
    </p:extLst>
  </p:cSld>
  <p:clrMapOvr>
    <a:masterClrMapping/>
  </p:clrMapOvr>
</p:sldLayout>
</file>

<file path=ppt/slideLayouts/slideLayout9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8295"/>
      </p:ext>
    </p:extLst>
  </p:cSld>
  <p:clrMapOvr>
    <a:masterClrMapping/>
  </p:clrMapOvr>
</p:sldLayout>
</file>

<file path=ppt/slideLayouts/slideLayout9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250333"/>
      </p:ext>
    </p:extLst>
  </p:cSld>
  <p:clrMapOvr>
    <a:masterClrMapping/>
  </p:clrMapOvr>
</p:sldLayout>
</file>

<file path=ppt/slideLayouts/slideLayout9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716543"/>
      </p:ext>
    </p:extLst>
  </p:cSld>
  <p:clrMapOvr>
    <a:masterClrMapping/>
  </p:clrMapOvr>
</p:sldLayout>
</file>

<file path=ppt/slideLayouts/slideLayout9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122946443"/>
      </p:ext>
    </p:extLst>
  </p:cSld>
  <p:clrMapOvr>
    <a:masterClrMapping/>
  </p:clrMapOvr>
</p:sldLayout>
</file>

<file path=ppt/slideLayouts/slideLayout9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1321819"/>
      </p:ext>
    </p:extLst>
  </p:cSld>
  <p:clrMapOvr>
    <a:masterClrMapping/>
  </p:clrMapOvr>
</p:sldLayout>
</file>

<file path=ppt/slideLayouts/slideLayout9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890786"/>
      </p:ext>
    </p:extLst>
  </p:cSld>
  <p:clrMapOvr>
    <a:masterClrMapping/>
  </p:clrMapOvr>
</p:sldLayout>
</file>

<file path=ppt/slideLayouts/slideLayout9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5747238"/>
      </p:ext>
    </p:extLst>
  </p:cSld>
  <p:clrMapOvr>
    <a:masterClrMapping/>
  </p:clrMapOvr>
</p:sldLayout>
</file>

<file path=ppt/slideLayouts/slideLayout9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0829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9241383"/>
      </p:ext>
    </p:extLst>
  </p:cSld>
  <p:clrMapOvr>
    <a:masterClrMapping/>
  </p:clrMapOvr>
</p:sldLayout>
</file>

<file path=ppt/slideLayouts/slideLayout9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5845874"/>
      </p:ext>
    </p:extLst>
  </p:cSld>
  <p:clrMapOvr>
    <a:masterClrMapping/>
  </p:clrMapOvr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915244"/>
      </p:ext>
    </p:extLst>
  </p:cSld>
  <p:clrMapOvr>
    <a:masterClrMapping/>
  </p:clrMapOvr>
</p:sldLayout>
</file>

<file path=ppt/slideLayouts/slideLayout9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0748872"/>
      </p:ext>
    </p:extLst>
  </p:cSld>
  <p:clrMapOvr>
    <a:masterClrMapping/>
  </p:clrMapOvr>
</p:sldLayout>
</file>

<file path=ppt/slideLayouts/slideLayout9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273443"/>
      </p:ext>
    </p:extLst>
  </p:cSld>
  <p:clrMapOvr>
    <a:masterClrMapping/>
  </p:clrMapOvr>
</p:sldLayout>
</file>

<file path=ppt/slideLayouts/slideLayout9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1672360"/>
      </p:ext>
    </p:extLst>
  </p:cSld>
  <p:clrMapOvr>
    <a:masterClrMapping/>
  </p:clrMapOvr>
</p:sldLayout>
</file>

<file path=ppt/slideLayouts/slideLayout9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5491160"/>
      </p:ext>
    </p:extLst>
  </p:cSld>
  <p:clrMapOvr>
    <a:masterClrMapping/>
  </p:clrMapOvr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4861702"/>
      </p:ext>
    </p:extLst>
  </p:cSld>
  <p:clrMapOvr>
    <a:masterClrMapping/>
  </p:clrMapOvr>
</p:sldLayout>
</file>

<file path=ppt/slideLayouts/slideLayout9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3744038"/>
      </p:ext>
    </p:extLst>
  </p:cSld>
  <p:clrMapOvr>
    <a:masterClrMapping/>
  </p:clrMapOvr>
</p:sldLayout>
</file>

<file path=ppt/slideLayouts/slideLayout9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94" y="1912199"/>
            <a:ext cx="2492468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834991"/>
      </p:ext>
    </p:extLst>
  </p:cSld>
  <p:clrMapOvr>
    <a:masterClrMapping/>
  </p:clrMapOvr>
</p:sldLayout>
</file>

<file path=ppt/slideLayouts/slideLayout9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187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6712917"/>
      </p:ext>
    </p:extLst>
  </p:cSld>
  <p:clrMapOvr>
    <a:masterClrMapping/>
  </p:clrMapOvr>
</p:sldLayout>
</file>

<file path=ppt/slideLayouts/slideLayout9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7" y="420713"/>
            <a:ext cx="5424968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211750"/>
      </p:ext>
    </p:extLst>
  </p:cSld>
  <p:clrMapOvr>
    <a:masterClrMapping/>
  </p:clrMapOvr>
</p:sldLayout>
</file>

<file path=ppt/slideLayouts/slideLayout9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397672"/>
      </p:ext>
    </p:extLst>
  </p:cSld>
  <p:clrMapOvr>
    <a:masterClrMapping/>
  </p:clrMapOvr>
</p:sldLayout>
</file>

<file path=ppt/slideLayouts/slideLayout9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254972"/>
      </p:ext>
    </p:extLst>
  </p:cSld>
  <p:clrMapOvr>
    <a:masterClrMapping/>
  </p:clrMapOvr>
</p:sldLayout>
</file>

<file path=ppt/slideLayouts/slideLayout9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365888"/>
      </p:ext>
    </p:extLst>
  </p:cSld>
  <p:clrMapOvr>
    <a:masterClrMapping/>
  </p:clrMapOvr>
</p:sldLayout>
</file>

<file path=ppt/slideLayouts/slideLayout9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876969"/>
      </p:ext>
    </p:extLst>
  </p:cSld>
  <p:clrMapOvr>
    <a:masterClrMapping/>
  </p:clrMapOvr>
</p:sldLayout>
</file>

<file path=ppt/slideLayouts/slideLayout9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312695"/>
      </p:ext>
    </p:extLst>
  </p:cSld>
  <p:clrMapOvr>
    <a:masterClrMapping/>
  </p:clrMapOvr>
</p:sldLayout>
</file>

<file path=ppt/slideLayouts/slideLayout9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28935"/>
      </p:ext>
    </p:extLst>
  </p:cSld>
  <p:clrMapOvr>
    <a:masterClrMapping/>
  </p:clrMapOvr>
</p:sldLayout>
</file>

<file path=ppt/slideLayouts/slideLayout9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043364"/>
      </p:ext>
    </p:extLst>
  </p:cSld>
  <p:clrMapOvr>
    <a:masterClrMapping/>
  </p:clrMapOvr>
</p:sldLayout>
</file>

<file path=ppt/slideLayouts/slideLayout9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6226525"/>
      </p:ext>
    </p:extLst>
  </p:cSld>
  <p:clrMapOvr>
    <a:masterClrMapping/>
  </p:clrMapOvr>
</p:sldLayout>
</file>

<file path=ppt/slideLayouts/slideLayout9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35897420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6645813"/>
      </p:ext>
    </p:extLst>
  </p:cSld>
  <p:clrMapOvr>
    <a:masterClrMapping/>
  </p:clrMapOvr>
</p:sldLayout>
</file>

<file path=ppt/slideLayouts/slideLayout9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0659821"/>
      </p:ext>
    </p:extLst>
  </p:cSld>
  <p:clrMapOvr>
    <a:masterClrMapping/>
  </p:clrMapOvr>
</p:sldLayout>
</file>

<file path=ppt/slideLayouts/slideLayout9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883661"/>
      </p:ext>
    </p:extLst>
  </p:cSld>
  <p:clrMapOvr>
    <a:masterClrMapping/>
  </p:clrMapOvr>
</p:sldLayout>
</file>

<file path=ppt/slideLayouts/slideLayout9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6040234"/>
      </p:ext>
    </p:extLst>
  </p:cSld>
  <p:clrMapOvr>
    <a:masterClrMapping/>
  </p:clrMapOvr>
</p:sldLayout>
</file>

<file path=ppt/slideLayouts/slideLayout9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481650"/>
      </p:ext>
    </p:extLst>
  </p:cSld>
  <p:clrMapOvr>
    <a:masterClrMapping/>
  </p:clrMapOvr>
</p:sldLayout>
</file>

<file path=ppt/slideLayouts/slideLayout9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6894876"/>
      </p:ext>
    </p:extLst>
  </p:cSld>
  <p:clrMapOvr>
    <a:masterClrMapping/>
  </p:clrMapOvr>
</p:sldLayout>
</file>

<file path=ppt/slideLayouts/slideLayout9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3963413"/>
      </p:ext>
    </p:extLst>
  </p:cSld>
  <p:clrMapOvr>
    <a:masterClrMapping/>
  </p:clrMapOvr>
</p:sldLayout>
</file>

<file path=ppt/slideLayouts/slideLayout9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852831"/>
      </p:ext>
    </p:extLst>
  </p:cSld>
  <p:clrMapOvr>
    <a:masterClrMapping/>
  </p:clrMapOvr>
</p:sldLayout>
</file>

<file path=ppt/slideLayouts/slideLayout9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6160701"/>
      </p:ext>
    </p:extLst>
  </p:cSld>
  <p:clrMapOvr>
    <a:masterClrMapping/>
  </p:clrMapOvr>
</p:sldLayout>
</file>

<file path=ppt/slideLayouts/slideLayout9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3354279"/>
      </p:ext>
    </p:extLst>
  </p:cSld>
  <p:clrMapOvr>
    <a:masterClrMapping/>
  </p:clrMapOvr>
</p:sldLayout>
</file>

<file path=ppt/slideLayouts/slideLayout9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40888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643024"/>
      </p:ext>
    </p:extLst>
  </p:cSld>
  <p:clrMapOvr>
    <a:masterClrMapping/>
  </p:clrMapOvr>
</p:sldLayout>
</file>

<file path=ppt/slideLayouts/slideLayout9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7995686"/>
      </p:ext>
    </p:extLst>
  </p:cSld>
  <p:clrMapOvr>
    <a:masterClrMapping/>
  </p:clrMapOvr>
</p:sldLayout>
</file>

<file path=ppt/slideLayouts/slideLayout9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1265926"/>
      </p:ext>
    </p:extLst>
  </p:cSld>
  <p:clrMapOvr>
    <a:masterClrMapping/>
  </p:clrMapOvr>
</p:sldLayout>
</file>

<file path=ppt/slideLayouts/slideLayout9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94" y="1912199"/>
            <a:ext cx="2492468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713853"/>
      </p:ext>
    </p:extLst>
  </p:cSld>
  <p:clrMapOvr>
    <a:masterClrMapping/>
  </p:clrMapOvr>
</p:sldLayout>
</file>

<file path=ppt/slideLayouts/slideLayout9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87840"/>
      </p:ext>
    </p:extLst>
  </p:cSld>
  <p:clrMapOvr>
    <a:masterClrMapping/>
  </p:clrMapOvr>
</p:sldLayout>
</file>

<file path=ppt/slideLayouts/slideLayout9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7" y="420713"/>
            <a:ext cx="5424968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344371"/>
      </p:ext>
    </p:extLst>
  </p:cSld>
  <p:clrMapOvr>
    <a:masterClrMapping/>
  </p:clrMapOvr>
</p:sldLayout>
</file>

<file path=ppt/slideLayouts/slideLayout9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37169"/>
      </p:ext>
    </p:extLst>
  </p:cSld>
  <p:clrMapOvr>
    <a:masterClrMapping/>
  </p:clrMapOvr>
</p:sldLayout>
</file>

<file path=ppt/slideLayouts/slideLayout9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34274"/>
      </p:ext>
    </p:extLst>
  </p:cSld>
  <p:clrMapOvr>
    <a:masterClrMapping/>
  </p:clrMapOvr>
</p:sldLayout>
</file>

<file path=ppt/slideLayouts/slideLayout9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14017"/>
      </p:ext>
    </p:extLst>
  </p:cSld>
  <p:clrMapOvr>
    <a:masterClrMapping/>
  </p:clrMapOvr>
</p:sldLayout>
</file>

<file path=ppt/slideLayouts/slideLayout9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682484"/>
      </p:ext>
    </p:extLst>
  </p:cSld>
  <p:clrMapOvr>
    <a:masterClrMapping/>
  </p:clrMapOvr>
</p:sldLayout>
</file>

<file path=ppt/slideLayouts/slideLayout9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6117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5692377"/>
      </p:ext>
    </p:extLst>
  </p:cSld>
  <p:clrMapOvr>
    <a:masterClrMapping/>
  </p:clrMapOvr>
</p:sldLayout>
</file>

<file path=ppt/slideLayouts/slideLayout9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53769"/>
      </p:ext>
    </p:extLst>
  </p:cSld>
  <p:clrMapOvr>
    <a:masterClrMapping/>
  </p:clrMapOvr>
</p:sldLayout>
</file>

<file path=ppt/slideLayouts/slideLayout9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841540"/>
      </p:ext>
    </p:extLst>
  </p:cSld>
  <p:clrMapOvr>
    <a:masterClrMapping/>
  </p:clrMapOvr>
</p:sldLayout>
</file>

<file path=ppt/slideLayouts/slideLayout9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981428"/>
      </p:ext>
    </p:extLst>
  </p:cSld>
  <p:clrMapOvr>
    <a:masterClrMapping/>
  </p:clrMapOvr>
</p:sldLayout>
</file>

<file path=ppt/slideLayouts/slideLayout9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3144271144"/>
      </p:ext>
    </p:extLst>
  </p:cSld>
  <p:clrMapOvr>
    <a:masterClrMapping/>
  </p:clrMapOvr>
</p:sldLayout>
</file>

<file path=ppt/slideLayouts/slideLayout9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5058899"/>
      </p:ext>
    </p:extLst>
  </p:cSld>
  <p:clrMapOvr>
    <a:masterClrMapping/>
  </p:clrMapOvr>
</p:sldLayout>
</file>

<file path=ppt/slideLayouts/slideLayout9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938237"/>
      </p:ext>
    </p:extLst>
  </p:cSld>
  <p:clrMapOvr>
    <a:masterClrMapping/>
  </p:clrMapOvr>
</p:sldLayout>
</file>

<file path=ppt/slideLayouts/slideLayout9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0735996"/>
      </p:ext>
    </p:extLst>
  </p:cSld>
  <p:clrMapOvr>
    <a:masterClrMapping/>
  </p:clrMapOvr>
</p:sldLayout>
</file>

<file path=ppt/slideLayouts/slideLayout9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064802"/>
      </p:ext>
    </p:extLst>
  </p:cSld>
  <p:clrMapOvr>
    <a:masterClrMapping/>
  </p:clrMapOvr>
</p:sldLayout>
</file>

<file path=ppt/slideLayouts/slideLayout9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591099"/>
      </p:ext>
    </p:extLst>
  </p:cSld>
  <p:clrMapOvr>
    <a:masterClrMapping/>
  </p:clrMapOvr>
</p:sldLayout>
</file>

<file path=ppt/slideLayouts/slideLayout9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9904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916510"/>
      </p:ext>
    </p:extLst>
  </p:cSld>
  <p:clrMapOvr>
    <a:masterClrMapping/>
  </p:clrMapOvr>
</p:sldLayout>
</file>

<file path=ppt/slideLayouts/slideLayout9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1924496"/>
      </p:ext>
    </p:extLst>
  </p:cSld>
  <p:clrMapOvr>
    <a:masterClrMapping/>
  </p:clrMapOvr>
</p:sldLayout>
</file>

<file path=ppt/slideLayouts/slideLayout9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1758155"/>
      </p:ext>
    </p:extLst>
  </p:cSld>
  <p:clrMapOvr>
    <a:masterClrMapping/>
  </p:clrMapOvr>
</p:sldLayout>
</file>

<file path=ppt/slideLayouts/slideLayout9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6736055"/>
      </p:ext>
    </p:extLst>
  </p:cSld>
  <p:clrMapOvr>
    <a:masterClrMapping/>
  </p:clrMapOvr>
</p:sldLayout>
</file>

<file path=ppt/slideLayouts/slideLayout9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227122"/>
      </p:ext>
    </p:extLst>
  </p:cSld>
  <p:clrMapOvr>
    <a:masterClrMapping/>
  </p:clrMapOvr>
</p:sldLayout>
</file>

<file path=ppt/slideLayouts/slideLayout9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3056943"/>
      </p:ext>
    </p:extLst>
  </p:cSld>
  <p:clrMapOvr>
    <a:masterClrMapping/>
  </p:clrMapOvr>
</p:sldLayout>
</file>

<file path=ppt/slideLayouts/slideLayout9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1093076"/>
      </p:ext>
    </p:extLst>
  </p:cSld>
  <p:clrMapOvr>
    <a:masterClrMapping/>
  </p:clrMapOvr>
</p:sldLayout>
</file>

<file path=ppt/slideLayouts/slideLayout9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94" y="1912199"/>
            <a:ext cx="2492468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363733"/>
      </p:ext>
    </p:extLst>
  </p:cSld>
  <p:clrMapOvr>
    <a:masterClrMapping/>
  </p:clrMapOvr>
</p:sldLayout>
</file>

<file path=ppt/slideLayouts/slideLayout9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30829"/>
      </p:ext>
    </p:extLst>
  </p:cSld>
  <p:clrMapOvr>
    <a:masterClrMapping/>
  </p:clrMapOvr>
</p:sldLayout>
</file>

<file path=ppt/slideLayouts/slideLayout9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7" y="420713"/>
            <a:ext cx="5424968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49872"/>
      </p:ext>
    </p:extLst>
  </p:cSld>
  <p:clrMapOvr>
    <a:masterClrMapping/>
  </p:clrMapOvr>
</p:sldLayout>
</file>

<file path=ppt/slideLayouts/slideLayout9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97153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6104825"/>
      </p:ext>
    </p:extLst>
  </p:cSld>
  <p:clrMapOvr>
    <a:masterClrMapping/>
  </p:clrMapOvr>
</p:sldLayout>
</file>

<file path=ppt/slideLayouts/slideLayout9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027155"/>
      </p:ext>
    </p:extLst>
  </p:cSld>
  <p:clrMapOvr>
    <a:masterClrMapping/>
  </p:clrMapOvr>
</p:sldLayout>
</file>

<file path=ppt/slideLayouts/slideLayout9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078100"/>
      </p:ext>
    </p:extLst>
  </p:cSld>
  <p:clrMapOvr>
    <a:masterClrMapping/>
  </p:clrMapOvr>
</p:sldLayout>
</file>

<file path=ppt/slideLayouts/slideLayout9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093929"/>
      </p:ext>
    </p:extLst>
  </p:cSld>
  <p:clrMapOvr>
    <a:masterClrMapping/>
  </p:clrMapOvr>
</p:sldLayout>
</file>

<file path=ppt/slideLayouts/slideLayout9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103426"/>
      </p:ext>
    </p:extLst>
  </p:cSld>
  <p:clrMapOvr>
    <a:masterClrMapping/>
  </p:clrMapOvr>
</p:sldLayout>
</file>

<file path=ppt/slideLayouts/slideLayout9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70755"/>
      </p:ext>
    </p:extLst>
  </p:cSld>
  <p:clrMapOvr>
    <a:masterClrMapping/>
  </p:clrMapOvr>
</p:sldLayout>
</file>

<file path=ppt/slideLayouts/slideLayout9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188318"/>
      </p:ext>
    </p:extLst>
  </p:cSld>
  <p:clrMapOvr>
    <a:masterClrMapping/>
  </p:clrMapOvr>
</p:sldLayout>
</file>

<file path=ppt/slideLayouts/slideLayout9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8370940"/>
      </p:ext>
    </p:extLst>
  </p:cSld>
  <p:clrMapOvr>
    <a:masterClrMapping/>
  </p:clrMapOvr>
</p:sldLayout>
</file>

<file path=ppt/slideLayouts/slideLayout9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2886284522"/>
      </p:ext>
    </p:extLst>
  </p:cSld>
  <p:clrMapOvr>
    <a:masterClrMapping/>
  </p:clrMapOvr>
</p:sldLayout>
</file>

<file path=ppt/slideLayouts/slideLayout9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8871968"/>
      </p:ext>
    </p:extLst>
  </p:cSld>
  <p:clrMapOvr>
    <a:masterClrMapping/>
  </p:clrMapOvr>
</p:sldLayout>
</file>

<file path=ppt/slideLayouts/slideLayout9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54959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026" y="1734838"/>
            <a:ext cx="2842836" cy="108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</p:spTree>
    <p:extLst>
      <p:ext uri="{BB962C8B-B14F-4D97-AF65-F5344CB8AC3E}">
        <p14:creationId xmlns:p14="http://schemas.microsoft.com/office/powerpoint/2010/main" val="912812567"/>
      </p:ext>
    </p:extLst>
  </p:cSld>
  <p:clrMapOvr>
    <a:masterClrMapping/>
  </p:clrMapOvr>
</p:sldLayout>
</file>

<file path=ppt/slideLayouts/slideLayout9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6795381"/>
      </p:ext>
    </p:extLst>
  </p:cSld>
  <p:clrMapOvr>
    <a:masterClrMapping/>
  </p:clrMapOvr>
</p:sldLayout>
</file>

<file path=ppt/slideLayouts/slideLayout9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752548"/>
      </p:ext>
    </p:extLst>
  </p:cSld>
  <p:clrMapOvr>
    <a:masterClrMapping/>
  </p:clrMapOvr>
</p:sldLayout>
</file>

<file path=ppt/slideLayouts/slideLayout9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4584874"/>
      </p:ext>
    </p:extLst>
  </p:cSld>
  <p:clrMapOvr>
    <a:masterClrMapping/>
  </p:clrMapOvr>
</p:sldLayout>
</file>

<file path=ppt/slideLayouts/slideLayout9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5199906"/>
      </p:ext>
    </p:extLst>
  </p:cSld>
  <p:clrMapOvr>
    <a:masterClrMapping/>
  </p:clrMapOvr>
</p:sldLayout>
</file>

<file path=ppt/slideLayouts/slideLayout9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847232"/>
      </p:ext>
    </p:extLst>
  </p:cSld>
  <p:clrMapOvr>
    <a:masterClrMapping/>
  </p:clrMapOvr>
</p:sldLayout>
</file>

<file path=ppt/slideLayouts/slideLayout9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4461118"/>
      </p:ext>
    </p:extLst>
  </p:cSld>
  <p:clrMapOvr>
    <a:masterClrMapping/>
  </p:clrMapOvr>
</p:sldLayout>
</file>

<file path=ppt/slideLayouts/slideLayout9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8437697"/>
      </p:ext>
    </p:extLst>
  </p:cSld>
  <p:clrMapOvr>
    <a:masterClrMapping/>
  </p:clrMapOvr>
</p:sldLayout>
</file>

<file path=ppt/slideLayouts/slideLayout9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5524338"/>
      </p:ext>
    </p:extLst>
  </p:cSld>
  <p:clrMapOvr>
    <a:masterClrMapping/>
  </p:clrMapOvr>
</p:sldLayout>
</file>

<file path=ppt/slideLayouts/slideLayout9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5130823"/>
      </p:ext>
    </p:extLst>
  </p:cSld>
  <p:clrMapOvr>
    <a:masterClrMapping/>
  </p:clrMapOvr>
</p:sldLayout>
</file>

<file path=ppt/slideLayouts/slideLayout9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90593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15155"/>
      </p:ext>
    </p:extLst>
  </p:cSld>
  <p:clrMapOvr>
    <a:masterClrMapping/>
  </p:clrMapOvr>
</p:sldLayout>
</file>

<file path=ppt/slideLayouts/slideLayout9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94" y="1912199"/>
            <a:ext cx="2492468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169264"/>
      </p:ext>
    </p:extLst>
  </p:cSld>
  <p:clrMapOvr>
    <a:masterClrMapping/>
  </p:clrMapOvr>
</p:sldLayout>
</file>

<file path=ppt/slideLayouts/slideLayout9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76474"/>
      </p:ext>
    </p:extLst>
  </p:cSld>
  <p:clrMapOvr>
    <a:masterClrMapping/>
  </p:clrMapOvr>
</p:sldLayout>
</file>

<file path=ppt/slideLayouts/slideLayout9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7" y="420713"/>
            <a:ext cx="5424968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748541"/>
      </p:ext>
    </p:extLst>
  </p:cSld>
  <p:clrMapOvr>
    <a:masterClrMapping/>
  </p:clrMapOvr>
</p:sldLayout>
</file>

<file path=ppt/slideLayouts/slideLayout9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416581"/>
      </p:ext>
    </p:extLst>
  </p:cSld>
  <p:clrMapOvr>
    <a:masterClrMapping/>
  </p:clrMapOvr>
</p:sldLayout>
</file>

<file path=ppt/slideLayouts/slideLayout9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920655"/>
      </p:ext>
    </p:extLst>
  </p:cSld>
  <p:clrMapOvr>
    <a:masterClrMapping/>
  </p:clrMapOvr>
</p:sldLayout>
</file>

<file path=ppt/slideLayouts/slideLayout9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10081"/>
      </p:ext>
    </p:extLst>
  </p:cSld>
  <p:clrMapOvr>
    <a:masterClrMapping/>
  </p:clrMapOvr>
</p:sldLayout>
</file>

<file path=ppt/slideLayouts/slideLayout9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676635"/>
      </p:ext>
    </p:extLst>
  </p:cSld>
  <p:clrMapOvr>
    <a:masterClrMapping/>
  </p:clrMapOvr>
</p:sldLayout>
</file>

<file path=ppt/slideLayouts/slideLayout9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471672"/>
      </p:ext>
    </p:extLst>
  </p:cSld>
  <p:clrMapOvr>
    <a:masterClrMapping/>
  </p:clrMapOvr>
</p:sldLayout>
</file>

<file path=ppt/slideLayouts/slideLayout9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96748"/>
      </p:ext>
    </p:extLst>
  </p:cSld>
  <p:clrMapOvr>
    <a:masterClrMapping/>
  </p:clrMapOvr>
</p:sldLayout>
</file>

<file path=ppt/slideLayouts/slideLayout9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592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84.xml"/><Relationship Id="rId18" Type="http://schemas.openxmlformats.org/officeDocument/2006/relationships/slideLayout" Target="../slideLayouts/slideLayout189.xml"/><Relationship Id="rId26" Type="http://schemas.openxmlformats.org/officeDocument/2006/relationships/vmlDrawing" Target="../drawings/vmlDrawing8.vml"/><Relationship Id="rId3" Type="http://schemas.openxmlformats.org/officeDocument/2006/relationships/slideLayout" Target="../slideLayouts/slideLayout174.xml"/><Relationship Id="rId21" Type="http://schemas.openxmlformats.org/officeDocument/2006/relationships/slideLayout" Target="../slideLayouts/slideLayout192.xml"/><Relationship Id="rId34" Type="http://schemas.openxmlformats.org/officeDocument/2006/relationships/oleObject" Target="../embeddings/oleObject8.bin"/><Relationship Id="rId7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83.xml"/><Relationship Id="rId17" Type="http://schemas.openxmlformats.org/officeDocument/2006/relationships/slideLayout" Target="../slideLayouts/slideLayout188.xml"/><Relationship Id="rId25" Type="http://schemas.openxmlformats.org/officeDocument/2006/relationships/theme" Target="../theme/theme10.xml"/><Relationship Id="rId33" Type="http://schemas.openxmlformats.org/officeDocument/2006/relationships/tags" Target="../tags/tag343.xml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173.xml"/><Relationship Id="rId16" Type="http://schemas.openxmlformats.org/officeDocument/2006/relationships/slideLayout" Target="../slideLayouts/slideLayout187.xml"/><Relationship Id="rId20" Type="http://schemas.openxmlformats.org/officeDocument/2006/relationships/slideLayout" Target="../slideLayouts/slideLayout191.xml"/><Relationship Id="rId29" Type="http://schemas.openxmlformats.org/officeDocument/2006/relationships/tags" Target="../tags/tag339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24" Type="http://schemas.openxmlformats.org/officeDocument/2006/relationships/slideLayout" Target="../slideLayouts/slideLayout195.xml"/><Relationship Id="rId32" Type="http://schemas.openxmlformats.org/officeDocument/2006/relationships/tags" Target="../tags/tag342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176.xml"/><Relationship Id="rId15" Type="http://schemas.openxmlformats.org/officeDocument/2006/relationships/slideLayout" Target="../slideLayouts/slideLayout186.xml"/><Relationship Id="rId23" Type="http://schemas.openxmlformats.org/officeDocument/2006/relationships/slideLayout" Target="../slideLayouts/slideLayout194.xml"/><Relationship Id="rId28" Type="http://schemas.openxmlformats.org/officeDocument/2006/relationships/tags" Target="../tags/tag338.xml"/><Relationship Id="rId36" Type="http://schemas.openxmlformats.org/officeDocument/2006/relationships/image" Target="../media/image5.jpeg"/><Relationship Id="rId10" Type="http://schemas.openxmlformats.org/officeDocument/2006/relationships/slideLayout" Target="../slideLayouts/slideLayout181.xml"/><Relationship Id="rId19" Type="http://schemas.openxmlformats.org/officeDocument/2006/relationships/slideLayout" Target="../slideLayouts/slideLayout190.xml"/><Relationship Id="rId31" Type="http://schemas.openxmlformats.org/officeDocument/2006/relationships/tags" Target="../tags/tag34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Relationship Id="rId14" Type="http://schemas.openxmlformats.org/officeDocument/2006/relationships/slideLayout" Target="../slideLayouts/slideLayout185.xml"/><Relationship Id="rId22" Type="http://schemas.openxmlformats.org/officeDocument/2006/relationships/slideLayout" Target="../slideLayouts/slideLayout193.xml"/><Relationship Id="rId27" Type="http://schemas.openxmlformats.org/officeDocument/2006/relationships/tags" Target="../tags/tag337.xml"/><Relationship Id="rId30" Type="http://schemas.openxmlformats.org/officeDocument/2006/relationships/tags" Target="../tags/tag340.xml"/><Relationship Id="rId35" Type="http://schemas.openxmlformats.org/officeDocument/2006/relationships/image" Target="../media/image4.em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slideLayout" Target="../slideLayouts/slideLayout208.xml"/><Relationship Id="rId18" Type="http://schemas.openxmlformats.org/officeDocument/2006/relationships/slideLayout" Target="../slideLayouts/slideLayout213.xml"/><Relationship Id="rId26" Type="http://schemas.openxmlformats.org/officeDocument/2006/relationships/vmlDrawing" Target="../drawings/vmlDrawing9.vml"/><Relationship Id="rId3" Type="http://schemas.openxmlformats.org/officeDocument/2006/relationships/slideLayout" Target="../slideLayouts/slideLayout198.xml"/><Relationship Id="rId21" Type="http://schemas.openxmlformats.org/officeDocument/2006/relationships/slideLayout" Target="../slideLayouts/slideLayout216.xml"/><Relationship Id="rId34" Type="http://schemas.openxmlformats.org/officeDocument/2006/relationships/oleObject" Target="../embeddings/oleObject9.bin"/><Relationship Id="rId7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7.xml"/><Relationship Id="rId17" Type="http://schemas.openxmlformats.org/officeDocument/2006/relationships/slideLayout" Target="../slideLayouts/slideLayout212.xml"/><Relationship Id="rId25" Type="http://schemas.openxmlformats.org/officeDocument/2006/relationships/theme" Target="../theme/theme11.xml"/><Relationship Id="rId33" Type="http://schemas.openxmlformats.org/officeDocument/2006/relationships/tags" Target="../tags/tag391.xml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197.xml"/><Relationship Id="rId16" Type="http://schemas.openxmlformats.org/officeDocument/2006/relationships/slideLayout" Target="../slideLayouts/slideLayout211.xml"/><Relationship Id="rId20" Type="http://schemas.openxmlformats.org/officeDocument/2006/relationships/slideLayout" Target="../slideLayouts/slideLayout215.xml"/><Relationship Id="rId29" Type="http://schemas.openxmlformats.org/officeDocument/2006/relationships/tags" Target="../tags/tag387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24" Type="http://schemas.openxmlformats.org/officeDocument/2006/relationships/slideLayout" Target="../slideLayouts/slideLayout219.xml"/><Relationship Id="rId32" Type="http://schemas.openxmlformats.org/officeDocument/2006/relationships/tags" Target="../tags/tag390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200.xml"/><Relationship Id="rId15" Type="http://schemas.openxmlformats.org/officeDocument/2006/relationships/slideLayout" Target="../slideLayouts/slideLayout210.xml"/><Relationship Id="rId23" Type="http://schemas.openxmlformats.org/officeDocument/2006/relationships/slideLayout" Target="../slideLayouts/slideLayout218.xml"/><Relationship Id="rId28" Type="http://schemas.openxmlformats.org/officeDocument/2006/relationships/tags" Target="../tags/tag386.xml"/><Relationship Id="rId36" Type="http://schemas.openxmlformats.org/officeDocument/2006/relationships/image" Target="../media/image5.jpeg"/><Relationship Id="rId10" Type="http://schemas.openxmlformats.org/officeDocument/2006/relationships/slideLayout" Target="../slideLayouts/slideLayout205.xml"/><Relationship Id="rId19" Type="http://schemas.openxmlformats.org/officeDocument/2006/relationships/slideLayout" Target="../slideLayouts/slideLayout214.xml"/><Relationship Id="rId31" Type="http://schemas.openxmlformats.org/officeDocument/2006/relationships/tags" Target="../tags/tag389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Relationship Id="rId14" Type="http://schemas.openxmlformats.org/officeDocument/2006/relationships/slideLayout" Target="../slideLayouts/slideLayout209.xml"/><Relationship Id="rId22" Type="http://schemas.openxmlformats.org/officeDocument/2006/relationships/slideLayout" Target="../slideLayouts/slideLayout217.xml"/><Relationship Id="rId27" Type="http://schemas.openxmlformats.org/officeDocument/2006/relationships/tags" Target="../tags/tag385.xml"/><Relationship Id="rId30" Type="http://schemas.openxmlformats.org/officeDocument/2006/relationships/tags" Target="../tags/tag388.xml"/><Relationship Id="rId35" Type="http://schemas.openxmlformats.org/officeDocument/2006/relationships/image" Target="../media/image4.emf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7.xml"/><Relationship Id="rId13" Type="http://schemas.openxmlformats.org/officeDocument/2006/relationships/slideLayout" Target="../slideLayouts/slideLayout232.xml"/><Relationship Id="rId18" Type="http://schemas.openxmlformats.org/officeDocument/2006/relationships/slideLayout" Target="../slideLayouts/slideLayout237.xml"/><Relationship Id="rId26" Type="http://schemas.openxmlformats.org/officeDocument/2006/relationships/vmlDrawing" Target="../drawings/vmlDrawing10.vml"/><Relationship Id="rId3" Type="http://schemas.openxmlformats.org/officeDocument/2006/relationships/slideLayout" Target="../slideLayouts/slideLayout222.xml"/><Relationship Id="rId21" Type="http://schemas.openxmlformats.org/officeDocument/2006/relationships/slideLayout" Target="../slideLayouts/slideLayout240.xml"/><Relationship Id="rId34" Type="http://schemas.openxmlformats.org/officeDocument/2006/relationships/oleObject" Target="../embeddings/oleObject10.bin"/><Relationship Id="rId7" Type="http://schemas.openxmlformats.org/officeDocument/2006/relationships/slideLayout" Target="../slideLayouts/slideLayout226.xml"/><Relationship Id="rId12" Type="http://schemas.openxmlformats.org/officeDocument/2006/relationships/slideLayout" Target="../slideLayouts/slideLayout231.xml"/><Relationship Id="rId17" Type="http://schemas.openxmlformats.org/officeDocument/2006/relationships/slideLayout" Target="../slideLayouts/slideLayout236.xml"/><Relationship Id="rId25" Type="http://schemas.openxmlformats.org/officeDocument/2006/relationships/theme" Target="../theme/theme12.xml"/><Relationship Id="rId33" Type="http://schemas.openxmlformats.org/officeDocument/2006/relationships/tags" Target="../tags/tag439.xml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221.xml"/><Relationship Id="rId16" Type="http://schemas.openxmlformats.org/officeDocument/2006/relationships/slideLayout" Target="../slideLayouts/slideLayout235.xml"/><Relationship Id="rId20" Type="http://schemas.openxmlformats.org/officeDocument/2006/relationships/slideLayout" Target="../slideLayouts/slideLayout239.xml"/><Relationship Id="rId29" Type="http://schemas.openxmlformats.org/officeDocument/2006/relationships/tags" Target="../tags/tag435.xml"/><Relationship Id="rId1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30.xml"/><Relationship Id="rId24" Type="http://schemas.openxmlformats.org/officeDocument/2006/relationships/slideLayout" Target="../slideLayouts/slideLayout243.xml"/><Relationship Id="rId32" Type="http://schemas.openxmlformats.org/officeDocument/2006/relationships/tags" Target="../tags/tag438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224.xml"/><Relationship Id="rId15" Type="http://schemas.openxmlformats.org/officeDocument/2006/relationships/slideLayout" Target="../slideLayouts/slideLayout234.xml"/><Relationship Id="rId23" Type="http://schemas.openxmlformats.org/officeDocument/2006/relationships/slideLayout" Target="../slideLayouts/slideLayout242.xml"/><Relationship Id="rId28" Type="http://schemas.openxmlformats.org/officeDocument/2006/relationships/tags" Target="../tags/tag434.xml"/><Relationship Id="rId36" Type="http://schemas.openxmlformats.org/officeDocument/2006/relationships/image" Target="../media/image5.jpeg"/><Relationship Id="rId10" Type="http://schemas.openxmlformats.org/officeDocument/2006/relationships/slideLayout" Target="../slideLayouts/slideLayout229.xml"/><Relationship Id="rId19" Type="http://schemas.openxmlformats.org/officeDocument/2006/relationships/slideLayout" Target="../slideLayouts/slideLayout238.xml"/><Relationship Id="rId31" Type="http://schemas.openxmlformats.org/officeDocument/2006/relationships/tags" Target="../tags/tag437.xml"/><Relationship Id="rId4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8.xml"/><Relationship Id="rId14" Type="http://schemas.openxmlformats.org/officeDocument/2006/relationships/slideLayout" Target="../slideLayouts/slideLayout233.xml"/><Relationship Id="rId22" Type="http://schemas.openxmlformats.org/officeDocument/2006/relationships/slideLayout" Target="../slideLayouts/slideLayout241.xml"/><Relationship Id="rId27" Type="http://schemas.openxmlformats.org/officeDocument/2006/relationships/tags" Target="../tags/tag433.xml"/><Relationship Id="rId30" Type="http://schemas.openxmlformats.org/officeDocument/2006/relationships/tags" Target="../tags/tag436.xml"/><Relationship Id="rId35" Type="http://schemas.openxmlformats.org/officeDocument/2006/relationships/image" Target="../media/image4.emf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13" Type="http://schemas.openxmlformats.org/officeDocument/2006/relationships/slideLayout" Target="../slideLayouts/slideLayout256.xml"/><Relationship Id="rId18" Type="http://schemas.openxmlformats.org/officeDocument/2006/relationships/slideLayout" Target="../slideLayouts/slideLayout261.xml"/><Relationship Id="rId26" Type="http://schemas.openxmlformats.org/officeDocument/2006/relationships/vmlDrawing" Target="../drawings/vmlDrawing11.vml"/><Relationship Id="rId3" Type="http://schemas.openxmlformats.org/officeDocument/2006/relationships/slideLayout" Target="../slideLayouts/slideLayout246.xml"/><Relationship Id="rId21" Type="http://schemas.openxmlformats.org/officeDocument/2006/relationships/slideLayout" Target="../slideLayouts/slideLayout264.xml"/><Relationship Id="rId34" Type="http://schemas.openxmlformats.org/officeDocument/2006/relationships/oleObject" Target="../embeddings/oleObject11.bin"/><Relationship Id="rId7" Type="http://schemas.openxmlformats.org/officeDocument/2006/relationships/slideLayout" Target="../slideLayouts/slideLayout250.xml"/><Relationship Id="rId12" Type="http://schemas.openxmlformats.org/officeDocument/2006/relationships/slideLayout" Target="../slideLayouts/slideLayout255.xml"/><Relationship Id="rId17" Type="http://schemas.openxmlformats.org/officeDocument/2006/relationships/slideLayout" Target="../slideLayouts/slideLayout260.xml"/><Relationship Id="rId25" Type="http://schemas.openxmlformats.org/officeDocument/2006/relationships/theme" Target="../theme/theme13.xml"/><Relationship Id="rId33" Type="http://schemas.openxmlformats.org/officeDocument/2006/relationships/tags" Target="../tags/tag487.xml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245.xml"/><Relationship Id="rId16" Type="http://schemas.openxmlformats.org/officeDocument/2006/relationships/slideLayout" Target="../slideLayouts/slideLayout259.xml"/><Relationship Id="rId20" Type="http://schemas.openxmlformats.org/officeDocument/2006/relationships/slideLayout" Target="../slideLayouts/slideLayout263.xml"/><Relationship Id="rId29" Type="http://schemas.openxmlformats.org/officeDocument/2006/relationships/tags" Target="../tags/tag483.xml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24" Type="http://schemas.openxmlformats.org/officeDocument/2006/relationships/slideLayout" Target="../slideLayouts/slideLayout267.xml"/><Relationship Id="rId32" Type="http://schemas.openxmlformats.org/officeDocument/2006/relationships/tags" Target="../tags/tag486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248.xml"/><Relationship Id="rId15" Type="http://schemas.openxmlformats.org/officeDocument/2006/relationships/slideLayout" Target="../slideLayouts/slideLayout258.xml"/><Relationship Id="rId23" Type="http://schemas.openxmlformats.org/officeDocument/2006/relationships/slideLayout" Target="../slideLayouts/slideLayout266.xml"/><Relationship Id="rId28" Type="http://schemas.openxmlformats.org/officeDocument/2006/relationships/tags" Target="../tags/tag482.xml"/><Relationship Id="rId36" Type="http://schemas.openxmlformats.org/officeDocument/2006/relationships/image" Target="../media/image5.jpeg"/><Relationship Id="rId10" Type="http://schemas.openxmlformats.org/officeDocument/2006/relationships/slideLayout" Target="../slideLayouts/slideLayout253.xml"/><Relationship Id="rId19" Type="http://schemas.openxmlformats.org/officeDocument/2006/relationships/slideLayout" Target="../slideLayouts/slideLayout262.xml"/><Relationship Id="rId31" Type="http://schemas.openxmlformats.org/officeDocument/2006/relationships/tags" Target="../tags/tag485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Relationship Id="rId14" Type="http://schemas.openxmlformats.org/officeDocument/2006/relationships/slideLayout" Target="../slideLayouts/slideLayout257.xml"/><Relationship Id="rId22" Type="http://schemas.openxmlformats.org/officeDocument/2006/relationships/slideLayout" Target="../slideLayouts/slideLayout265.xml"/><Relationship Id="rId27" Type="http://schemas.openxmlformats.org/officeDocument/2006/relationships/tags" Target="../tags/tag481.xml"/><Relationship Id="rId30" Type="http://schemas.openxmlformats.org/officeDocument/2006/relationships/tags" Target="../tags/tag484.xml"/><Relationship Id="rId35" Type="http://schemas.openxmlformats.org/officeDocument/2006/relationships/image" Target="../media/image4.emf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5.xml"/><Relationship Id="rId13" Type="http://schemas.openxmlformats.org/officeDocument/2006/relationships/slideLayout" Target="../slideLayouts/slideLayout280.xml"/><Relationship Id="rId18" Type="http://schemas.openxmlformats.org/officeDocument/2006/relationships/slideLayout" Target="../slideLayouts/slideLayout285.xml"/><Relationship Id="rId26" Type="http://schemas.openxmlformats.org/officeDocument/2006/relationships/vmlDrawing" Target="../drawings/vmlDrawing12.vml"/><Relationship Id="rId3" Type="http://schemas.openxmlformats.org/officeDocument/2006/relationships/slideLayout" Target="../slideLayouts/slideLayout270.xml"/><Relationship Id="rId21" Type="http://schemas.openxmlformats.org/officeDocument/2006/relationships/slideLayout" Target="../slideLayouts/slideLayout288.xml"/><Relationship Id="rId34" Type="http://schemas.openxmlformats.org/officeDocument/2006/relationships/oleObject" Target="../embeddings/oleObject12.bin"/><Relationship Id="rId7" Type="http://schemas.openxmlformats.org/officeDocument/2006/relationships/slideLayout" Target="../slideLayouts/slideLayout274.xml"/><Relationship Id="rId12" Type="http://schemas.openxmlformats.org/officeDocument/2006/relationships/slideLayout" Target="../slideLayouts/slideLayout279.xml"/><Relationship Id="rId17" Type="http://schemas.openxmlformats.org/officeDocument/2006/relationships/slideLayout" Target="../slideLayouts/slideLayout284.xml"/><Relationship Id="rId25" Type="http://schemas.openxmlformats.org/officeDocument/2006/relationships/theme" Target="../theme/theme14.xml"/><Relationship Id="rId33" Type="http://schemas.openxmlformats.org/officeDocument/2006/relationships/tags" Target="../tags/tag535.xml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269.xml"/><Relationship Id="rId16" Type="http://schemas.openxmlformats.org/officeDocument/2006/relationships/slideLayout" Target="../slideLayouts/slideLayout283.xml"/><Relationship Id="rId20" Type="http://schemas.openxmlformats.org/officeDocument/2006/relationships/slideLayout" Target="../slideLayouts/slideLayout287.xml"/><Relationship Id="rId29" Type="http://schemas.openxmlformats.org/officeDocument/2006/relationships/tags" Target="../tags/tag531.xml"/><Relationship Id="rId1" Type="http://schemas.openxmlformats.org/officeDocument/2006/relationships/slideLayout" Target="../slideLayouts/slideLayout268.xml"/><Relationship Id="rId6" Type="http://schemas.openxmlformats.org/officeDocument/2006/relationships/slideLayout" Target="../slideLayouts/slideLayout273.xml"/><Relationship Id="rId11" Type="http://schemas.openxmlformats.org/officeDocument/2006/relationships/slideLayout" Target="../slideLayouts/slideLayout278.xml"/><Relationship Id="rId24" Type="http://schemas.openxmlformats.org/officeDocument/2006/relationships/slideLayout" Target="../slideLayouts/slideLayout291.xml"/><Relationship Id="rId32" Type="http://schemas.openxmlformats.org/officeDocument/2006/relationships/tags" Target="../tags/tag534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272.xml"/><Relationship Id="rId15" Type="http://schemas.openxmlformats.org/officeDocument/2006/relationships/slideLayout" Target="../slideLayouts/slideLayout282.xml"/><Relationship Id="rId23" Type="http://schemas.openxmlformats.org/officeDocument/2006/relationships/slideLayout" Target="../slideLayouts/slideLayout290.xml"/><Relationship Id="rId28" Type="http://schemas.openxmlformats.org/officeDocument/2006/relationships/tags" Target="../tags/tag530.xml"/><Relationship Id="rId36" Type="http://schemas.openxmlformats.org/officeDocument/2006/relationships/image" Target="../media/image5.jpeg"/><Relationship Id="rId10" Type="http://schemas.openxmlformats.org/officeDocument/2006/relationships/slideLayout" Target="../slideLayouts/slideLayout277.xml"/><Relationship Id="rId19" Type="http://schemas.openxmlformats.org/officeDocument/2006/relationships/slideLayout" Target="../slideLayouts/slideLayout286.xml"/><Relationship Id="rId31" Type="http://schemas.openxmlformats.org/officeDocument/2006/relationships/tags" Target="../tags/tag533.xml"/><Relationship Id="rId4" Type="http://schemas.openxmlformats.org/officeDocument/2006/relationships/slideLayout" Target="../slideLayouts/slideLayout271.xml"/><Relationship Id="rId9" Type="http://schemas.openxmlformats.org/officeDocument/2006/relationships/slideLayout" Target="../slideLayouts/slideLayout276.xml"/><Relationship Id="rId14" Type="http://schemas.openxmlformats.org/officeDocument/2006/relationships/slideLayout" Target="../slideLayouts/slideLayout281.xml"/><Relationship Id="rId22" Type="http://schemas.openxmlformats.org/officeDocument/2006/relationships/slideLayout" Target="../slideLayouts/slideLayout289.xml"/><Relationship Id="rId27" Type="http://schemas.openxmlformats.org/officeDocument/2006/relationships/tags" Target="../tags/tag529.xml"/><Relationship Id="rId30" Type="http://schemas.openxmlformats.org/officeDocument/2006/relationships/tags" Target="../tags/tag532.xml"/><Relationship Id="rId35" Type="http://schemas.openxmlformats.org/officeDocument/2006/relationships/image" Target="../media/image4.emf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9.xml"/><Relationship Id="rId13" Type="http://schemas.openxmlformats.org/officeDocument/2006/relationships/slideLayout" Target="../slideLayouts/slideLayout304.xml"/><Relationship Id="rId18" Type="http://schemas.openxmlformats.org/officeDocument/2006/relationships/slideLayout" Target="../slideLayouts/slideLayout309.xml"/><Relationship Id="rId26" Type="http://schemas.openxmlformats.org/officeDocument/2006/relationships/vmlDrawing" Target="../drawings/vmlDrawing13.vml"/><Relationship Id="rId3" Type="http://schemas.openxmlformats.org/officeDocument/2006/relationships/slideLayout" Target="../slideLayouts/slideLayout294.xml"/><Relationship Id="rId21" Type="http://schemas.openxmlformats.org/officeDocument/2006/relationships/slideLayout" Target="../slideLayouts/slideLayout312.xml"/><Relationship Id="rId34" Type="http://schemas.openxmlformats.org/officeDocument/2006/relationships/oleObject" Target="../embeddings/oleObject13.bin"/><Relationship Id="rId7" Type="http://schemas.openxmlformats.org/officeDocument/2006/relationships/slideLayout" Target="../slideLayouts/slideLayout298.xml"/><Relationship Id="rId12" Type="http://schemas.openxmlformats.org/officeDocument/2006/relationships/slideLayout" Target="../slideLayouts/slideLayout303.xml"/><Relationship Id="rId17" Type="http://schemas.openxmlformats.org/officeDocument/2006/relationships/slideLayout" Target="../slideLayouts/slideLayout308.xml"/><Relationship Id="rId25" Type="http://schemas.openxmlformats.org/officeDocument/2006/relationships/theme" Target="../theme/theme15.xml"/><Relationship Id="rId33" Type="http://schemas.openxmlformats.org/officeDocument/2006/relationships/tags" Target="../tags/tag583.xml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293.xml"/><Relationship Id="rId16" Type="http://schemas.openxmlformats.org/officeDocument/2006/relationships/slideLayout" Target="../slideLayouts/slideLayout307.xml"/><Relationship Id="rId20" Type="http://schemas.openxmlformats.org/officeDocument/2006/relationships/slideLayout" Target="../slideLayouts/slideLayout311.xml"/><Relationship Id="rId29" Type="http://schemas.openxmlformats.org/officeDocument/2006/relationships/tags" Target="../tags/tag579.xml"/><Relationship Id="rId1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7.xml"/><Relationship Id="rId11" Type="http://schemas.openxmlformats.org/officeDocument/2006/relationships/slideLayout" Target="../slideLayouts/slideLayout302.xml"/><Relationship Id="rId24" Type="http://schemas.openxmlformats.org/officeDocument/2006/relationships/slideLayout" Target="../slideLayouts/slideLayout315.xml"/><Relationship Id="rId32" Type="http://schemas.openxmlformats.org/officeDocument/2006/relationships/tags" Target="../tags/tag582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296.xml"/><Relationship Id="rId15" Type="http://schemas.openxmlformats.org/officeDocument/2006/relationships/slideLayout" Target="../slideLayouts/slideLayout306.xml"/><Relationship Id="rId23" Type="http://schemas.openxmlformats.org/officeDocument/2006/relationships/slideLayout" Target="../slideLayouts/slideLayout314.xml"/><Relationship Id="rId28" Type="http://schemas.openxmlformats.org/officeDocument/2006/relationships/tags" Target="../tags/tag578.xml"/><Relationship Id="rId36" Type="http://schemas.openxmlformats.org/officeDocument/2006/relationships/image" Target="../media/image5.jpeg"/><Relationship Id="rId10" Type="http://schemas.openxmlformats.org/officeDocument/2006/relationships/slideLayout" Target="../slideLayouts/slideLayout301.xml"/><Relationship Id="rId19" Type="http://schemas.openxmlformats.org/officeDocument/2006/relationships/slideLayout" Target="../slideLayouts/slideLayout310.xml"/><Relationship Id="rId31" Type="http://schemas.openxmlformats.org/officeDocument/2006/relationships/tags" Target="../tags/tag581.xml"/><Relationship Id="rId4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300.xml"/><Relationship Id="rId14" Type="http://schemas.openxmlformats.org/officeDocument/2006/relationships/slideLayout" Target="../slideLayouts/slideLayout305.xml"/><Relationship Id="rId22" Type="http://schemas.openxmlformats.org/officeDocument/2006/relationships/slideLayout" Target="../slideLayouts/slideLayout313.xml"/><Relationship Id="rId27" Type="http://schemas.openxmlformats.org/officeDocument/2006/relationships/tags" Target="../tags/tag577.xml"/><Relationship Id="rId30" Type="http://schemas.openxmlformats.org/officeDocument/2006/relationships/tags" Target="../tags/tag580.xml"/><Relationship Id="rId35" Type="http://schemas.openxmlformats.org/officeDocument/2006/relationships/image" Target="../media/image4.emf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3.xml"/><Relationship Id="rId13" Type="http://schemas.openxmlformats.org/officeDocument/2006/relationships/slideLayout" Target="../slideLayouts/slideLayout328.xml"/><Relationship Id="rId18" Type="http://schemas.openxmlformats.org/officeDocument/2006/relationships/slideLayout" Target="../slideLayouts/slideLayout333.xml"/><Relationship Id="rId26" Type="http://schemas.openxmlformats.org/officeDocument/2006/relationships/vmlDrawing" Target="../drawings/vmlDrawing14.vml"/><Relationship Id="rId3" Type="http://schemas.openxmlformats.org/officeDocument/2006/relationships/slideLayout" Target="../slideLayouts/slideLayout318.xml"/><Relationship Id="rId21" Type="http://schemas.openxmlformats.org/officeDocument/2006/relationships/slideLayout" Target="../slideLayouts/slideLayout336.xml"/><Relationship Id="rId34" Type="http://schemas.openxmlformats.org/officeDocument/2006/relationships/oleObject" Target="../embeddings/oleObject14.bin"/><Relationship Id="rId7" Type="http://schemas.openxmlformats.org/officeDocument/2006/relationships/slideLayout" Target="../slideLayouts/slideLayout322.xml"/><Relationship Id="rId12" Type="http://schemas.openxmlformats.org/officeDocument/2006/relationships/slideLayout" Target="../slideLayouts/slideLayout327.xml"/><Relationship Id="rId17" Type="http://schemas.openxmlformats.org/officeDocument/2006/relationships/slideLayout" Target="../slideLayouts/slideLayout332.xml"/><Relationship Id="rId25" Type="http://schemas.openxmlformats.org/officeDocument/2006/relationships/theme" Target="../theme/theme16.xml"/><Relationship Id="rId33" Type="http://schemas.openxmlformats.org/officeDocument/2006/relationships/tags" Target="../tags/tag631.xml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317.xml"/><Relationship Id="rId16" Type="http://schemas.openxmlformats.org/officeDocument/2006/relationships/slideLayout" Target="../slideLayouts/slideLayout331.xml"/><Relationship Id="rId20" Type="http://schemas.openxmlformats.org/officeDocument/2006/relationships/slideLayout" Target="../slideLayouts/slideLayout335.xml"/><Relationship Id="rId29" Type="http://schemas.openxmlformats.org/officeDocument/2006/relationships/tags" Target="../tags/tag627.xml"/><Relationship Id="rId1" Type="http://schemas.openxmlformats.org/officeDocument/2006/relationships/slideLayout" Target="../slideLayouts/slideLayout316.xml"/><Relationship Id="rId6" Type="http://schemas.openxmlformats.org/officeDocument/2006/relationships/slideLayout" Target="../slideLayouts/slideLayout321.xml"/><Relationship Id="rId11" Type="http://schemas.openxmlformats.org/officeDocument/2006/relationships/slideLayout" Target="../slideLayouts/slideLayout326.xml"/><Relationship Id="rId24" Type="http://schemas.openxmlformats.org/officeDocument/2006/relationships/slideLayout" Target="../slideLayouts/slideLayout339.xml"/><Relationship Id="rId32" Type="http://schemas.openxmlformats.org/officeDocument/2006/relationships/tags" Target="../tags/tag630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320.xml"/><Relationship Id="rId15" Type="http://schemas.openxmlformats.org/officeDocument/2006/relationships/slideLayout" Target="../slideLayouts/slideLayout330.xml"/><Relationship Id="rId23" Type="http://schemas.openxmlformats.org/officeDocument/2006/relationships/slideLayout" Target="../slideLayouts/slideLayout338.xml"/><Relationship Id="rId28" Type="http://schemas.openxmlformats.org/officeDocument/2006/relationships/tags" Target="../tags/tag626.xml"/><Relationship Id="rId36" Type="http://schemas.openxmlformats.org/officeDocument/2006/relationships/image" Target="../media/image5.jpeg"/><Relationship Id="rId10" Type="http://schemas.openxmlformats.org/officeDocument/2006/relationships/slideLayout" Target="../slideLayouts/slideLayout325.xml"/><Relationship Id="rId19" Type="http://schemas.openxmlformats.org/officeDocument/2006/relationships/slideLayout" Target="../slideLayouts/slideLayout334.xml"/><Relationship Id="rId31" Type="http://schemas.openxmlformats.org/officeDocument/2006/relationships/tags" Target="../tags/tag629.xml"/><Relationship Id="rId4" Type="http://schemas.openxmlformats.org/officeDocument/2006/relationships/slideLayout" Target="../slideLayouts/slideLayout319.xml"/><Relationship Id="rId9" Type="http://schemas.openxmlformats.org/officeDocument/2006/relationships/slideLayout" Target="../slideLayouts/slideLayout324.xml"/><Relationship Id="rId14" Type="http://schemas.openxmlformats.org/officeDocument/2006/relationships/slideLayout" Target="../slideLayouts/slideLayout329.xml"/><Relationship Id="rId22" Type="http://schemas.openxmlformats.org/officeDocument/2006/relationships/slideLayout" Target="../slideLayouts/slideLayout337.xml"/><Relationship Id="rId27" Type="http://schemas.openxmlformats.org/officeDocument/2006/relationships/tags" Target="../tags/tag625.xml"/><Relationship Id="rId30" Type="http://schemas.openxmlformats.org/officeDocument/2006/relationships/tags" Target="../tags/tag628.xml"/><Relationship Id="rId35" Type="http://schemas.openxmlformats.org/officeDocument/2006/relationships/image" Target="../media/image4.emf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7.xml"/><Relationship Id="rId13" Type="http://schemas.openxmlformats.org/officeDocument/2006/relationships/slideLayout" Target="../slideLayouts/slideLayout352.xml"/><Relationship Id="rId18" Type="http://schemas.openxmlformats.org/officeDocument/2006/relationships/slideLayout" Target="../slideLayouts/slideLayout357.xml"/><Relationship Id="rId26" Type="http://schemas.openxmlformats.org/officeDocument/2006/relationships/vmlDrawing" Target="../drawings/vmlDrawing15.vml"/><Relationship Id="rId3" Type="http://schemas.openxmlformats.org/officeDocument/2006/relationships/slideLayout" Target="../slideLayouts/slideLayout342.xml"/><Relationship Id="rId21" Type="http://schemas.openxmlformats.org/officeDocument/2006/relationships/slideLayout" Target="../slideLayouts/slideLayout360.xml"/><Relationship Id="rId34" Type="http://schemas.openxmlformats.org/officeDocument/2006/relationships/oleObject" Target="../embeddings/oleObject15.bin"/><Relationship Id="rId7" Type="http://schemas.openxmlformats.org/officeDocument/2006/relationships/slideLayout" Target="../slideLayouts/slideLayout346.xml"/><Relationship Id="rId12" Type="http://schemas.openxmlformats.org/officeDocument/2006/relationships/slideLayout" Target="../slideLayouts/slideLayout351.xml"/><Relationship Id="rId17" Type="http://schemas.openxmlformats.org/officeDocument/2006/relationships/slideLayout" Target="../slideLayouts/slideLayout356.xml"/><Relationship Id="rId25" Type="http://schemas.openxmlformats.org/officeDocument/2006/relationships/theme" Target="../theme/theme17.xml"/><Relationship Id="rId33" Type="http://schemas.openxmlformats.org/officeDocument/2006/relationships/tags" Target="../tags/tag679.xml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341.xml"/><Relationship Id="rId16" Type="http://schemas.openxmlformats.org/officeDocument/2006/relationships/slideLayout" Target="../slideLayouts/slideLayout355.xml"/><Relationship Id="rId20" Type="http://schemas.openxmlformats.org/officeDocument/2006/relationships/slideLayout" Target="../slideLayouts/slideLayout359.xml"/><Relationship Id="rId29" Type="http://schemas.openxmlformats.org/officeDocument/2006/relationships/tags" Target="../tags/tag675.xml"/><Relationship Id="rId1" Type="http://schemas.openxmlformats.org/officeDocument/2006/relationships/slideLayout" Target="../slideLayouts/slideLayout340.xml"/><Relationship Id="rId6" Type="http://schemas.openxmlformats.org/officeDocument/2006/relationships/slideLayout" Target="../slideLayouts/slideLayout345.xml"/><Relationship Id="rId11" Type="http://schemas.openxmlformats.org/officeDocument/2006/relationships/slideLayout" Target="../slideLayouts/slideLayout350.xml"/><Relationship Id="rId24" Type="http://schemas.openxmlformats.org/officeDocument/2006/relationships/slideLayout" Target="../slideLayouts/slideLayout363.xml"/><Relationship Id="rId32" Type="http://schemas.openxmlformats.org/officeDocument/2006/relationships/tags" Target="../tags/tag678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344.xml"/><Relationship Id="rId15" Type="http://schemas.openxmlformats.org/officeDocument/2006/relationships/slideLayout" Target="../slideLayouts/slideLayout354.xml"/><Relationship Id="rId23" Type="http://schemas.openxmlformats.org/officeDocument/2006/relationships/slideLayout" Target="../slideLayouts/slideLayout362.xml"/><Relationship Id="rId28" Type="http://schemas.openxmlformats.org/officeDocument/2006/relationships/tags" Target="../tags/tag674.xml"/><Relationship Id="rId36" Type="http://schemas.openxmlformats.org/officeDocument/2006/relationships/image" Target="../media/image5.jpeg"/><Relationship Id="rId10" Type="http://schemas.openxmlformats.org/officeDocument/2006/relationships/slideLayout" Target="../slideLayouts/slideLayout349.xml"/><Relationship Id="rId19" Type="http://schemas.openxmlformats.org/officeDocument/2006/relationships/slideLayout" Target="../slideLayouts/slideLayout358.xml"/><Relationship Id="rId31" Type="http://schemas.openxmlformats.org/officeDocument/2006/relationships/tags" Target="../tags/tag677.xml"/><Relationship Id="rId4" Type="http://schemas.openxmlformats.org/officeDocument/2006/relationships/slideLayout" Target="../slideLayouts/slideLayout343.xml"/><Relationship Id="rId9" Type="http://schemas.openxmlformats.org/officeDocument/2006/relationships/slideLayout" Target="../slideLayouts/slideLayout348.xml"/><Relationship Id="rId14" Type="http://schemas.openxmlformats.org/officeDocument/2006/relationships/slideLayout" Target="../slideLayouts/slideLayout353.xml"/><Relationship Id="rId22" Type="http://schemas.openxmlformats.org/officeDocument/2006/relationships/slideLayout" Target="../slideLayouts/slideLayout361.xml"/><Relationship Id="rId27" Type="http://schemas.openxmlformats.org/officeDocument/2006/relationships/tags" Target="../tags/tag673.xml"/><Relationship Id="rId30" Type="http://schemas.openxmlformats.org/officeDocument/2006/relationships/tags" Target="../tags/tag676.xml"/><Relationship Id="rId35" Type="http://schemas.openxmlformats.org/officeDocument/2006/relationships/image" Target="../media/image4.emf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13" Type="http://schemas.openxmlformats.org/officeDocument/2006/relationships/slideLayout" Target="../slideLayouts/slideLayout376.xml"/><Relationship Id="rId18" Type="http://schemas.openxmlformats.org/officeDocument/2006/relationships/slideLayout" Target="../slideLayouts/slideLayout381.xml"/><Relationship Id="rId26" Type="http://schemas.openxmlformats.org/officeDocument/2006/relationships/theme" Target="../theme/theme18.xml"/><Relationship Id="rId39" Type="http://schemas.openxmlformats.org/officeDocument/2006/relationships/image" Target="../media/image7.png"/><Relationship Id="rId3" Type="http://schemas.openxmlformats.org/officeDocument/2006/relationships/slideLayout" Target="../slideLayouts/slideLayout366.xml"/><Relationship Id="rId21" Type="http://schemas.openxmlformats.org/officeDocument/2006/relationships/slideLayout" Target="../slideLayouts/slideLayout384.xml"/><Relationship Id="rId34" Type="http://schemas.openxmlformats.org/officeDocument/2006/relationships/tags" Target="../tags/tag727.xml"/><Relationship Id="rId7" Type="http://schemas.openxmlformats.org/officeDocument/2006/relationships/slideLayout" Target="../slideLayouts/slideLayout370.xml"/><Relationship Id="rId12" Type="http://schemas.openxmlformats.org/officeDocument/2006/relationships/slideLayout" Target="../slideLayouts/slideLayout375.xml"/><Relationship Id="rId17" Type="http://schemas.openxmlformats.org/officeDocument/2006/relationships/slideLayout" Target="../slideLayouts/slideLayout380.xml"/><Relationship Id="rId25" Type="http://schemas.openxmlformats.org/officeDocument/2006/relationships/slideLayout" Target="../slideLayouts/slideLayout388.xml"/><Relationship Id="rId33" Type="http://schemas.openxmlformats.org/officeDocument/2006/relationships/tags" Target="../tags/tag726.xml"/><Relationship Id="rId38" Type="http://schemas.openxmlformats.org/officeDocument/2006/relationships/image" Target="../media/image6.png"/><Relationship Id="rId2" Type="http://schemas.openxmlformats.org/officeDocument/2006/relationships/slideLayout" Target="../slideLayouts/slideLayout365.xml"/><Relationship Id="rId16" Type="http://schemas.openxmlformats.org/officeDocument/2006/relationships/slideLayout" Target="../slideLayouts/slideLayout379.xml"/><Relationship Id="rId20" Type="http://schemas.openxmlformats.org/officeDocument/2006/relationships/slideLayout" Target="../slideLayouts/slideLayout383.xml"/><Relationship Id="rId29" Type="http://schemas.openxmlformats.org/officeDocument/2006/relationships/tags" Target="../tags/tag722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24" Type="http://schemas.openxmlformats.org/officeDocument/2006/relationships/slideLayout" Target="../slideLayouts/slideLayout387.xml"/><Relationship Id="rId32" Type="http://schemas.openxmlformats.org/officeDocument/2006/relationships/tags" Target="../tags/tag725.xml"/><Relationship Id="rId37" Type="http://schemas.openxmlformats.org/officeDocument/2006/relationships/image" Target="../media/image5.jpeg"/><Relationship Id="rId5" Type="http://schemas.openxmlformats.org/officeDocument/2006/relationships/slideLayout" Target="../slideLayouts/slideLayout368.xml"/><Relationship Id="rId15" Type="http://schemas.openxmlformats.org/officeDocument/2006/relationships/slideLayout" Target="../slideLayouts/slideLayout378.xml"/><Relationship Id="rId23" Type="http://schemas.openxmlformats.org/officeDocument/2006/relationships/slideLayout" Target="../slideLayouts/slideLayout386.xml"/><Relationship Id="rId28" Type="http://schemas.openxmlformats.org/officeDocument/2006/relationships/tags" Target="../tags/tag721.xml"/><Relationship Id="rId36" Type="http://schemas.openxmlformats.org/officeDocument/2006/relationships/image" Target="../media/image4.emf"/><Relationship Id="rId10" Type="http://schemas.openxmlformats.org/officeDocument/2006/relationships/slideLayout" Target="../slideLayouts/slideLayout373.xml"/><Relationship Id="rId19" Type="http://schemas.openxmlformats.org/officeDocument/2006/relationships/slideLayout" Target="../slideLayouts/slideLayout382.xml"/><Relationship Id="rId31" Type="http://schemas.openxmlformats.org/officeDocument/2006/relationships/tags" Target="../tags/tag724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Relationship Id="rId14" Type="http://schemas.openxmlformats.org/officeDocument/2006/relationships/slideLayout" Target="../slideLayouts/slideLayout377.xml"/><Relationship Id="rId22" Type="http://schemas.openxmlformats.org/officeDocument/2006/relationships/slideLayout" Target="../slideLayouts/slideLayout385.xml"/><Relationship Id="rId27" Type="http://schemas.openxmlformats.org/officeDocument/2006/relationships/vmlDrawing" Target="../drawings/vmlDrawing16.vml"/><Relationship Id="rId30" Type="http://schemas.openxmlformats.org/officeDocument/2006/relationships/tags" Target="../tags/tag723.xml"/><Relationship Id="rId35" Type="http://schemas.openxmlformats.org/officeDocument/2006/relationships/oleObject" Target="../embeddings/oleObject16.bin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1.xml"/><Relationship Id="rId2" Type="http://schemas.openxmlformats.org/officeDocument/2006/relationships/slideLayout" Target="../slideLayouts/slideLayout390.xml"/><Relationship Id="rId1" Type="http://schemas.openxmlformats.org/officeDocument/2006/relationships/slideLayout" Target="../slideLayouts/slideLayout389.xml"/><Relationship Id="rId5" Type="http://schemas.openxmlformats.org/officeDocument/2006/relationships/image" Target="../media/image16.jpg"/><Relationship Id="rId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9.xml"/><Relationship Id="rId13" Type="http://schemas.openxmlformats.org/officeDocument/2006/relationships/slideLayout" Target="../slideLayouts/slideLayout404.xml"/><Relationship Id="rId18" Type="http://schemas.openxmlformats.org/officeDocument/2006/relationships/slideLayout" Target="../slideLayouts/slideLayout409.xml"/><Relationship Id="rId26" Type="http://schemas.openxmlformats.org/officeDocument/2006/relationships/vmlDrawing" Target="../drawings/vmlDrawing17.vml"/><Relationship Id="rId3" Type="http://schemas.openxmlformats.org/officeDocument/2006/relationships/slideLayout" Target="../slideLayouts/slideLayout394.xml"/><Relationship Id="rId21" Type="http://schemas.openxmlformats.org/officeDocument/2006/relationships/slideLayout" Target="../slideLayouts/slideLayout412.xml"/><Relationship Id="rId34" Type="http://schemas.openxmlformats.org/officeDocument/2006/relationships/oleObject" Target="../embeddings/oleObject17.bin"/><Relationship Id="rId7" Type="http://schemas.openxmlformats.org/officeDocument/2006/relationships/slideLayout" Target="../slideLayouts/slideLayout398.xml"/><Relationship Id="rId12" Type="http://schemas.openxmlformats.org/officeDocument/2006/relationships/slideLayout" Target="../slideLayouts/slideLayout403.xml"/><Relationship Id="rId17" Type="http://schemas.openxmlformats.org/officeDocument/2006/relationships/slideLayout" Target="../slideLayouts/slideLayout408.xml"/><Relationship Id="rId25" Type="http://schemas.openxmlformats.org/officeDocument/2006/relationships/theme" Target="../theme/theme20.xml"/><Relationship Id="rId33" Type="http://schemas.openxmlformats.org/officeDocument/2006/relationships/tags" Target="../tags/tag776.xml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393.xml"/><Relationship Id="rId16" Type="http://schemas.openxmlformats.org/officeDocument/2006/relationships/slideLayout" Target="../slideLayouts/slideLayout407.xml"/><Relationship Id="rId20" Type="http://schemas.openxmlformats.org/officeDocument/2006/relationships/slideLayout" Target="../slideLayouts/slideLayout411.xml"/><Relationship Id="rId29" Type="http://schemas.openxmlformats.org/officeDocument/2006/relationships/tags" Target="../tags/tag772.xml"/><Relationship Id="rId1" Type="http://schemas.openxmlformats.org/officeDocument/2006/relationships/slideLayout" Target="../slideLayouts/slideLayout392.xml"/><Relationship Id="rId6" Type="http://schemas.openxmlformats.org/officeDocument/2006/relationships/slideLayout" Target="../slideLayouts/slideLayout397.xml"/><Relationship Id="rId11" Type="http://schemas.openxmlformats.org/officeDocument/2006/relationships/slideLayout" Target="../slideLayouts/slideLayout402.xml"/><Relationship Id="rId24" Type="http://schemas.openxmlformats.org/officeDocument/2006/relationships/slideLayout" Target="../slideLayouts/slideLayout415.xml"/><Relationship Id="rId32" Type="http://schemas.openxmlformats.org/officeDocument/2006/relationships/tags" Target="../tags/tag775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396.xml"/><Relationship Id="rId15" Type="http://schemas.openxmlformats.org/officeDocument/2006/relationships/slideLayout" Target="../slideLayouts/slideLayout406.xml"/><Relationship Id="rId23" Type="http://schemas.openxmlformats.org/officeDocument/2006/relationships/slideLayout" Target="../slideLayouts/slideLayout414.xml"/><Relationship Id="rId28" Type="http://schemas.openxmlformats.org/officeDocument/2006/relationships/tags" Target="../tags/tag771.xml"/><Relationship Id="rId36" Type="http://schemas.openxmlformats.org/officeDocument/2006/relationships/image" Target="../media/image5.jpeg"/><Relationship Id="rId10" Type="http://schemas.openxmlformats.org/officeDocument/2006/relationships/slideLayout" Target="../slideLayouts/slideLayout401.xml"/><Relationship Id="rId19" Type="http://schemas.openxmlformats.org/officeDocument/2006/relationships/slideLayout" Target="../slideLayouts/slideLayout410.xml"/><Relationship Id="rId31" Type="http://schemas.openxmlformats.org/officeDocument/2006/relationships/tags" Target="../tags/tag774.xml"/><Relationship Id="rId4" Type="http://schemas.openxmlformats.org/officeDocument/2006/relationships/slideLayout" Target="../slideLayouts/slideLayout395.xml"/><Relationship Id="rId9" Type="http://schemas.openxmlformats.org/officeDocument/2006/relationships/slideLayout" Target="../slideLayouts/slideLayout400.xml"/><Relationship Id="rId14" Type="http://schemas.openxmlformats.org/officeDocument/2006/relationships/slideLayout" Target="../slideLayouts/slideLayout405.xml"/><Relationship Id="rId22" Type="http://schemas.openxmlformats.org/officeDocument/2006/relationships/slideLayout" Target="../slideLayouts/slideLayout413.xml"/><Relationship Id="rId27" Type="http://schemas.openxmlformats.org/officeDocument/2006/relationships/tags" Target="../tags/tag770.xml"/><Relationship Id="rId30" Type="http://schemas.openxmlformats.org/officeDocument/2006/relationships/tags" Target="../tags/tag773.xml"/><Relationship Id="rId35" Type="http://schemas.openxmlformats.org/officeDocument/2006/relationships/image" Target="../media/image4.emf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3.xml"/><Relationship Id="rId13" Type="http://schemas.openxmlformats.org/officeDocument/2006/relationships/slideLayout" Target="../slideLayouts/slideLayout428.xml"/><Relationship Id="rId18" Type="http://schemas.openxmlformats.org/officeDocument/2006/relationships/slideLayout" Target="../slideLayouts/slideLayout433.xml"/><Relationship Id="rId26" Type="http://schemas.openxmlformats.org/officeDocument/2006/relationships/vmlDrawing" Target="../drawings/vmlDrawing18.vml"/><Relationship Id="rId3" Type="http://schemas.openxmlformats.org/officeDocument/2006/relationships/slideLayout" Target="../slideLayouts/slideLayout418.xml"/><Relationship Id="rId21" Type="http://schemas.openxmlformats.org/officeDocument/2006/relationships/slideLayout" Target="../slideLayouts/slideLayout436.xml"/><Relationship Id="rId34" Type="http://schemas.openxmlformats.org/officeDocument/2006/relationships/oleObject" Target="../embeddings/oleObject18.bin"/><Relationship Id="rId7" Type="http://schemas.openxmlformats.org/officeDocument/2006/relationships/slideLayout" Target="../slideLayouts/slideLayout422.xml"/><Relationship Id="rId12" Type="http://schemas.openxmlformats.org/officeDocument/2006/relationships/slideLayout" Target="../slideLayouts/slideLayout427.xml"/><Relationship Id="rId17" Type="http://schemas.openxmlformats.org/officeDocument/2006/relationships/slideLayout" Target="../slideLayouts/slideLayout432.xml"/><Relationship Id="rId25" Type="http://schemas.openxmlformats.org/officeDocument/2006/relationships/theme" Target="../theme/theme21.xml"/><Relationship Id="rId33" Type="http://schemas.openxmlformats.org/officeDocument/2006/relationships/tags" Target="../tags/tag824.xml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417.xml"/><Relationship Id="rId16" Type="http://schemas.openxmlformats.org/officeDocument/2006/relationships/slideLayout" Target="../slideLayouts/slideLayout431.xml"/><Relationship Id="rId20" Type="http://schemas.openxmlformats.org/officeDocument/2006/relationships/slideLayout" Target="../slideLayouts/slideLayout435.xml"/><Relationship Id="rId29" Type="http://schemas.openxmlformats.org/officeDocument/2006/relationships/tags" Target="../tags/tag820.xml"/><Relationship Id="rId1" Type="http://schemas.openxmlformats.org/officeDocument/2006/relationships/slideLayout" Target="../slideLayouts/slideLayout416.xml"/><Relationship Id="rId6" Type="http://schemas.openxmlformats.org/officeDocument/2006/relationships/slideLayout" Target="../slideLayouts/slideLayout421.xml"/><Relationship Id="rId11" Type="http://schemas.openxmlformats.org/officeDocument/2006/relationships/slideLayout" Target="../slideLayouts/slideLayout426.xml"/><Relationship Id="rId24" Type="http://schemas.openxmlformats.org/officeDocument/2006/relationships/slideLayout" Target="../slideLayouts/slideLayout439.xml"/><Relationship Id="rId32" Type="http://schemas.openxmlformats.org/officeDocument/2006/relationships/tags" Target="../tags/tag823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420.xml"/><Relationship Id="rId15" Type="http://schemas.openxmlformats.org/officeDocument/2006/relationships/slideLayout" Target="../slideLayouts/slideLayout430.xml"/><Relationship Id="rId23" Type="http://schemas.openxmlformats.org/officeDocument/2006/relationships/slideLayout" Target="../slideLayouts/slideLayout438.xml"/><Relationship Id="rId28" Type="http://schemas.openxmlformats.org/officeDocument/2006/relationships/tags" Target="../tags/tag819.xml"/><Relationship Id="rId36" Type="http://schemas.openxmlformats.org/officeDocument/2006/relationships/image" Target="../media/image5.jpeg"/><Relationship Id="rId10" Type="http://schemas.openxmlformats.org/officeDocument/2006/relationships/slideLayout" Target="../slideLayouts/slideLayout425.xml"/><Relationship Id="rId19" Type="http://schemas.openxmlformats.org/officeDocument/2006/relationships/slideLayout" Target="../slideLayouts/slideLayout434.xml"/><Relationship Id="rId31" Type="http://schemas.openxmlformats.org/officeDocument/2006/relationships/tags" Target="../tags/tag822.xml"/><Relationship Id="rId4" Type="http://schemas.openxmlformats.org/officeDocument/2006/relationships/slideLayout" Target="../slideLayouts/slideLayout419.xml"/><Relationship Id="rId9" Type="http://schemas.openxmlformats.org/officeDocument/2006/relationships/slideLayout" Target="../slideLayouts/slideLayout424.xml"/><Relationship Id="rId14" Type="http://schemas.openxmlformats.org/officeDocument/2006/relationships/slideLayout" Target="../slideLayouts/slideLayout429.xml"/><Relationship Id="rId22" Type="http://schemas.openxmlformats.org/officeDocument/2006/relationships/slideLayout" Target="../slideLayouts/slideLayout437.xml"/><Relationship Id="rId27" Type="http://schemas.openxmlformats.org/officeDocument/2006/relationships/tags" Target="../tags/tag818.xml"/><Relationship Id="rId30" Type="http://schemas.openxmlformats.org/officeDocument/2006/relationships/tags" Target="../tags/tag821.xml"/><Relationship Id="rId35" Type="http://schemas.openxmlformats.org/officeDocument/2006/relationships/image" Target="../media/image4.emf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7.xml"/><Relationship Id="rId13" Type="http://schemas.openxmlformats.org/officeDocument/2006/relationships/slideLayout" Target="../slideLayouts/slideLayout452.xml"/><Relationship Id="rId18" Type="http://schemas.openxmlformats.org/officeDocument/2006/relationships/slideLayout" Target="../slideLayouts/slideLayout457.xml"/><Relationship Id="rId26" Type="http://schemas.openxmlformats.org/officeDocument/2006/relationships/vmlDrawing" Target="../drawings/vmlDrawing19.vml"/><Relationship Id="rId3" Type="http://schemas.openxmlformats.org/officeDocument/2006/relationships/slideLayout" Target="../slideLayouts/slideLayout442.xml"/><Relationship Id="rId21" Type="http://schemas.openxmlformats.org/officeDocument/2006/relationships/slideLayout" Target="../slideLayouts/slideLayout460.xml"/><Relationship Id="rId34" Type="http://schemas.openxmlformats.org/officeDocument/2006/relationships/oleObject" Target="../embeddings/oleObject19.bin"/><Relationship Id="rId7" Type="http://schemas.openxmlformats.org/officeDocument/2006/relationships/slideLayout" Target="../slideLayouts/slideLayout446.xml"/><Relationship Id="rId12" Type="http://schemas.openxmlformats.org/officeDocument/2006/relationships/slideLayout" Target="../slideLayouts/slideLayout451.xml"/><Relationship Id="rId17" Type="http://schemas.openxmlformats.org/officeDocument/2006/relationships/slideLayout" Target="../slideLayouts/slideLayout456.xml"/><Relationship Id="rId25" Type="http://schemas.openxmlformats.org/officeDocument/2006/relationships/theme" Target="../theme/theme22.xml"/><Relationship Id="rId33" Type="http://schemas.openxmlformats.org/officeDocument/2006/relationships/tags" Target="../tags/tag872.xml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441.xml"/><Relationship Id="rId16" Type="http://schemas.openxmlformats.org/officeDocument/2006/relationships/slideLayout" Target="../slideLayouts/slideLayout455.xml"/><Relationship Id="rId20" Type="http://schemas.openxmlformats.org/officeDocument/2006/relationships/slideLayout" Target="../slideLayouts/slideLayout459.xml"/><Relationship Id="rId29" Type="http://schemas.openxmlformats.org/officeDocument/2006/relationships/tags" Target="../tags/tag868.xml"/><Relationship Id="rId1" Type="http://schemas.openxmlformats.org/officeDocument/2006/relationships/slideLayout" Target="../slideLayouts/slideLayout440.xml"/><Relationship Id="rId6" Type="http://schemas.openxmlformats.org/officeDocument/2006/relationships/slideLayout" Target="../slideLayouts/slideLayout445.xml"/><Relationship Id="rId11" Type="http://schemas.openxmlformats.org/officeDocument/2006/relationships/slideLayout" Target="../slideLayouts/slideLayout450.xml"/><Relationship Id="rId24" Type="http://schemas.openxmlformats.org/officeDocument/2006/relationships/slideLayout" Target="../slideLayouts/slideLayout463.xml"/><Relationship Id="rId32" Type="http://schemas.openxmlformats.org/officeDocument/2006/relationships/tags" Target="../tags/tag871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444.xml"/><Relationship Id="rId15" Type="http://schemas.openxmlformats.org/officeDocument/2006/relationships/slideLayout" Target="../slideLayouts/slideLayout454.xml"/><Relationship Id="rId23" Type="http://schemas.openxmlformats.org/officeDocument/2006/relationships/slideLayout" Target="../slideLayouts/slideLayout462.xml"/><Relationship Id="rId28" Type="http://schemas.openxmlformats.org/officeDocument/2006/relationships/tags" Target="../tags/tag867.xml"/><Relationship Id="rId36" Type="http://schemas.openxmlformats.org/officeDocument/2006/relationships/image" Target="../media/image5.jpeg"/><Relationship Id="rId10" Type="http://schemas.openxmlformats.org/officeDocument/2006/relationships/slideLayout" Target="../slideLayouts/slideLayout449.xml"/><Relationship Id="rId19" Type="http://schemas.openxmlformats.org/officeDocument/2006/relationships/slideLayout" Target="../slideLayouts/slideLayout458.xml"/><Relationship Id="rId31" Type="http://schemas.openxmlformats.org/officeDocument/2006/relationships/tags" Target="../tags/tag870.xml"/><Relationship Id="rId4" Type="http://schemas.openxmlformats.org/officeDocument/2006/relationships/slideLayout" Target="../slideLayouts/slideLayout443.xml"/><Relationship Id="rId9" Type="http://schemas.openxmlformats.org/officeDocument/2006/relationships/slideLayout" Target="../slideLayouts/slideLayout448.xml"/><Relationship Id="rId14" Type="http://schemas.openxmlformats.org/officeDocument/2006/relationships/slideLayout" Target="../slideLayouts/slideLayout453.xml"/><Relationship Id="rId22" Type="http://schemas.openxmlformats.org/officeDocument/2006/relationships/slideLayout" Target="../slideLayouts/slideLayout461.xml"/><Relationship Id="rId27" Type="http://schemas.openxmlformats.org/officeDocument/2006/relationships/tags" Target="../tags/tag866.xml"/><Relationship Id="rId30" Type="http://schemas.openxmlformats.org/officeDocument/2006/relationships/tags" Target="../tags/tag869.xml"/><Relationship Id="rId35" Type="http://schemas.openxmlformats.org/officeDocument/2006/relationships/image" Target="../media/image4.emf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1.xml"/><Relationship Id="rId13" Type="http://schemas.openxmlformats.org/officeDocument/2006/relationships/slideLayout" Target="../slideLayouts/slideLayout476.xml"/><Relationship Id="rId18" Type="http://schemas.openxmlformats.org/officeDocument/2006/relationships/slideLayout" Target="../slideLayouts/slideLayout481.xml"/><Relationship Id="rId26" Type="http://schemas.openxmlformats.org/officeDocument/2006/relationships/vmlDrawing" Target="../drawings/vmlDrawing20.vml"/><Relationship Id="rId3" Type="http://schemas.openxmlformats.org/officeDocument/2006/relationships/slideLayout" Target="../slideLayouts/slideLayout466.xml"/><Relationship Id="rId21" Type="http://schemas.openxmlformats.org/officeDocument/2006/relationships/slideLayout" Target="../slideLayouts/slideLayout484.xml"/><Relationship Id="rId34" Type="http://schemas.openxmlformats.org/officeDocument/2006/relationships/oleObject" Target="../embeddings/oleObject20.bin"/><Relationship Id="rId7" Type="http://schemas.openxmlformats.org/officeDocument/2006/relationships/slideLayout" Target="../slideLayouts/slideLayout470.xml"/><Relationship Id="rId12" Type="http://schemas.openxmlformats.org/officeDocument/2006/relationships/slideLayout" Target="../slideLayouts/slideLayout475.xml"/><Relationship Id="rId17" Type="http://schemas.openxmlformats.org/officeDocument/2006/relationships/slideLayout" Target="../slideLayouts/slideLayout480.xml"/><Relationship Id="rId25" Type="http://schemas.openxmlformats.org/officeDocument/2006/relationships/theme" Target="../theme/theme23.xml"/><Relationship Id="rId33" Type="http://schemas.openxmlformats.org/officeDocument/2006/relationships/tags" Target="../tags/tag920.xml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465.xml"/><Relationship Id="rId16" Type="http://schemas.openxmlformats.org/officeDocument/2006/relationships/slideLayout" Target="../slideLayouts/slideLayout479.xml"/><Relationship Id="rId20" Type="http://schemas.openxmlformats.org/officeDocument/2006/relationships/slideLayout" Target="../slideLayouts/slideLayout483.xml"/><Relationship Id="rId29" Type="http://schemas.openxmlformats.org/officeDocument/2006/relationships/tags" Target="../tags/tag916.xml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1" Type="http://schemas.openxmlformats.org/officeDocument/2006/relationships/slideLayout" Target="../slideLayouts/slideLayout474.xml"/><Relationship Id="rId24" Type="http://schemas.openxmlformats.org/officeDocument/2006/relationships/slideLayout" Target="../slideLayouts/slideLayout487.xml"/><Relationship Id="rId32" Type="http://schemas.openxmlformats.org/officeDocument/2006/relationships/tags" Target="../tags/tag919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468.xml"/><Relationship Id="rId15" Type="http://schemas.openxmlformats.org/officeDocument/2006/relationships/slideLayout" Target="../slideLayouts/slideLayout478.xml"/><Relationship Id="rId23" Type="http://schemas.openxmlformats.org/officeDocument/2006/relationships/slideLayout" Target="../slideLayouts/slideLayout486.xml"/><Relationship Id="rId28" Type="http://schemas.openxmlformats.org/officeDocument/2006/relationships/tags" Target="../tags/tag915.xml"/><Relationship Id="rId36" Type="http://schemas.openxmlformats.org/officeDocument/2006/relationships/image" Target="../media/image5.jpeg"/><Relationship Id="rId10" Type="http://schemas.openxmlformats.org/officeDocument/2006/relationships/slideLayout" Target="../slideLayouts/slideLayout473.xml"/><Relationship Id="rId19" Type="http://schemas.openxmlformats.org/officeDocument/2006/relationships/slideLayout" Target="../slideLayouts/slideLayout482.xml"/><Relationship Id="rId31" Type="http://schemas.openxmlformats.org/officeDocument/2006/relationships/tags" Target="../tags/tag918.xm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Relationship Id="rId14" Type="http://schemas.openxmlformats.org/officeDocument/2006/relationships/slideLayout" Target="../slideLayouts/slideLayout477.xml"/><Relationship Id="rId22" Type="http://schemas.openxmlformats.org/officeDocument/2006/relationships/slideLayout" Target="../slideLayouts/slideLayout485.xml"/><Relationship Id="rId27" Type="http://schemas.openxmlformats.org/officeDocument/2006/relationships/tags" Target="../tags/tag914.xml"/><Relationship Id="rId30" Type="http://schemas.openxmlformats.org/officeDocument/2006/relationships/tags" Target="../tags/tag917.xml"/><Relationship Id="rId35" Type="http://schemas.openxmlformats.org/officeDocument/2006/relationships/image" Target="../media/image4.emf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5.xml"/><Relationship Id="rId13" Type="http://schemas.openxmlformats.org/officeDocument/2006/relationships/slideLayout" Target="../slideLayouts/slideLayout500.xml"/><Relationship Id="rId18" Type="http://schemas.openxmlformats.org/officeDocument/2006/relationships/slideLayout" Target="../slideLayouts/slideLayout505.xml"/><Relationship Id="rId26" Type="http://schemas.openxmlformats.org/officeDocument/2006/relationships/vmlDrawing" Target="../drawings/vmlDrawing21.vml"/><Relationship Id="rId3" Type="http://schemas.openxmlformats.org/officeDocument/2006/relationships/slideLayout" Target="../slideLayouts/slideLayout490.xml"/><Relationship Id="rId21" Type="http://schemas.openxmlformats.org/officeDocument/2006/relationships/slideLayout" Target="../slideLayouts/slideLayout508.xml"/><Relationship Id="rId34" Type="http://schemas.openxmlformats.org/officeDocument/2006/relationships/oleObject" Target="../embeddings/oleObject21.bin"/><Relationship Id="rId7" Type="http://schemas.openxmlformats.org/officeDocument/2006/relationships/slideLayout" Target="../slideLayouts/slideLayout494.xml"/><Relationship Id="rId12" Type="http://schemas.openxmlformats.org/officeDocument/2006/relationships/slideLayout" Target="../slideLayouts/slideLayout499.xml"/><Relationship Id="rId17" Type="http://schemas.openxmlformats.org/officeDocument/2006/relationships/slideLayout" Target="../slideLayouts/slideLayout504.xml"/><Relationship Id="rId25" Type="http://schemas.openxmlformats.org/officeDocument/2006/relationships/theme" Target="../theme/theme24.xml"/><Relationship Id="rId33" Type="http://schemas.openxmlformats.org/officeDocument/2006/relationships/tags" Target="../tags/tag968.xml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489.xml"/><Relationship Id="rId16" Type="http://schemas.openxmlformats.org/officeDocument/2006/relationships/slideLayout" Target="../slideLayouts/slideLayout503.xml"/><Relationship Id="rId20" Type="http://schemas.openxmlformats.org/officeDocument/2006/relationships/slideLayout" Target="../slideLayouts/slideLayout507.xml"/><Relationship Id="rId29" Type="http://schemas.openxmlformats.org/officeDocument/2006/relationships/tags" Target="../tags/tag964.xml"/><Relationship Id="rId1" Type="http://schemas.openxmlformats.org/officeDocument/2006/relationships/slideLayout" Target="../slideLayouts/slideLayout488.xml"/><Relationship Id="rId6" Type="http://schemas.openxmlformats.org/officeDocument/2006/relationships/slideLayout" Target="../slideLayouts/slideLayout493.xml"/><Relationship Id="rId11" Type="http://schemas.openxmlformats.org/officeDocument/2006/relationships/slideLayout" Target="../slideLayouts/slideLayout498.xml"/><Relationship Id="rId24" Type="http://schemas.openxmlformats.org/officeDocument/2006/relationships/slideLayout" Target="../slideLayouts/slideLayout511.xml"/><Relationship Id="rId32" Type="http://schemas.openxmlformats.org/officeDocument/2006/relationships/tags" Target="../tags/tag967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492.xml"/><Relationship Id="rId15" Type="http://schemas.openxmlformats.org/officeDocument/2006/relationships/slideLayout" Target="../slideLayouts/slideLayout502.xml"/><Relationship Id="rId23" Type="http://schemas.openxmlformats.org/officeDocument/2006/relationships/slideLayout" Target="../slideLayouts/slideLayout510.xml"/><Relationship Id="rId28" Type="http://schemas.openxmlformats.org/officeDocument/2006/relationships/tags" Target="../tags/tag963.xml"/><Relationship Id="rId36" Type="http://schemas.openxmlformats.org/officeDocument/2006/relationships/image" Target="../media/image5.jpeg"/><Relationship Id="rId10" Type="http://schemas.openxmlformats.org/officeDocument/2006/relationships/slideLayout" Target="../slideLayouts/slideLayout497.xml"/><Relationship Id="rId19" Type="http://schemas.openxmlformats.org/officeDocument/2006/relationships/slideLayout" Target="../slideLayouts/slideLayout506.xml"/><Relationship Id="rId31" Type="http://schemas.openxmlformats.org/officeDocument/2006/relationships/tags" Target="../tags/tag966.xml"/><Relationship Id="rId4" Type="http://schemas.openxmlformats.org/officeDocument/2006/relationships/slideLayout" Target="../slideLayouts/slideLayout491.xml"/><Relationship Id="rId9" Type="http://schemas.openxmlformats.org/officeDocument/2006/relationships/slideLayout" Target="../slideLayouts/slideLayout496.xml"/><Relationship Id="rId14" Type="http://schemas.openxmlformats.org/officeDocument/2006/relationships/slideLayout" Target="../slideLayouts/slideLayout501.xml"/><Relationship Id="rId22" Type="http://schemas.openxmlformats.org/officeDocument/2006/relationships/slideLayout" Target="../slideLayouts/slideLayout509.xml"/><Relationship Id="rId27" Type="http://schemas.openxmlformats.org/officeDocument/2006/relationships/tags" Target="../tags/tag962.xml"/><Relationship Id="rId30" Type="http://schemas.openxmlformats.org/officeDocument/2006/relationships/tags" Target="../tags/tag965.xml"/><Relationship Id="rId35" Type="http://schemas.openxmlformats.org/officeDocument/2006/relationships/image" Target="../media/image4.emf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9.xml"/><Relationship Id="rId13" Type="http://schemas.openxmlformats.org/officeDocument/2006/relationships/slideLayout" Target="../slideLayouts/slideLayout524.xml"/><Relationship Id="rId18" Type="http://schemas.openxmlformats.org/officeDocument/2006/relationships/slideLayout" Target="../slideLayouts/slideLayout529.xml"/><Relationship Id="rId26" Type="http://schemas.openxmlformats.org/officeDocument/2006/relationships/vmlDrawing" Target="../drawings/vmlDrawing22.vml"/><Relationship Id="rId3" Type="http://schemas.openxmlformats.org/officeDocument/2006/relationships/slideLayout" Target="../slideLayouts/slideLayout514.xml"/><Relationship Id="rId21" Type="http://schemas.openxmlformats.org/officeDocument/2006/relationships/slideLayout" Target="../slideLayouts/slideLayout532.xml"/><Relationship Id="rId34" Type="http://schemas.openxmlformats.org/officeDocument/2006/relationships/oleObject" Target="../embeddings/oleObject22.bin"/><Relationship Id="rId7" Type="http://schemas.openxmlformats.org/officeDocument/2006/relationships/slideLayout" Target="../slideLayouts/slideLayout518.xml"/><Relationship Id="rId12" Type="http://schemas.openxmlformats.org/officeDocument/2006/relationships/slideLayout" Target="../slideLayouts/slideLayout523.xml"/><Relationship Id="rId17" Type="http://schemas.openxmlformats.org/officeDocument/2006/relationships/slideLayout" Target="../slideLayouts/slideLayout528.xml"/><Relationship Id="rId25" Type="http://schemas.openxmlformats.org/officeDocument/2006/relationships/theme" Target="../theme/theme25.xml"/><Relationship Id="rId33" Type="http://schemas.openxmlformats.org/officeDocument/2006/relationships/tags" Target="../tags/tag1016.xml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513.xml"/><Relationship Id="rId16" Type="http://schemas.openxmlformats.org/officeDocument/2006/relationships/slideLayout" Target="../slideLayouts/slideLayout527.xml"/><Relationship Id="rId20" Type="http://schemas.openxmlformats.org/officeDocument/2006/relationships/slideLayout" Target="../slideLayouts/slideLayout531.xml"/><Relationship Id="rId29" Type="http://schemas.openxmlformats.org/officeDocument/2006/relationships/tags" Target="../tags/tag1012.xml"/><Relationship Id="rId1" Type="http://schemas.openxmlformats.org/officeDocument/2006/relationships/slideLayout" Target="../slideLayouts/slideLayout512.xml"/><Relationship Id="rId6" Type="http://schemas.openxmlformats.org/officeDocument/2006/relationships/slideLayout" Target="../slideLayouts/slideLayout517.xml"/><Relationship Id="rId11" Type="http://schemas.openxmlformats.org/officeDocument/2006/relationships/slideLayout" Target="../slideLayouts/slideLayout522.xml"/><Relationship Id="rId24" Type="http://schemas.openxmlformats.org/officeDocument/2006/relationships/slideLayout" Target="../slideLayouts/slideLayout535.xml"/><Relationship Id="rId32" Type="http://schemas.openxmlformats.org/officeDocument/2006/relationships/tags" Target="../tags/tag1015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516.xml"/><Relationship Id="rId15" Type="http://schemas.openxmlformats.org/officeDocument/2006/relationships/slideLayout" Target="../slideLayouts/slideLayout526.xml"/><Relationship Id="rId23" Type="http://schemas.openxmlformats.org/officeDocument/2006/relationships/slideLayout" Target="../slideLayouts/slideLayout534.xml"/><Relationship Id="rId28" Type="http://schemas.openxmlformats.org/officeDocument/2006/relationships/tags" Target="../tags/tag1011.xml"/><Relationship Id="rId36" Type="http://schemas.openxmlformats.org/officeDocument/2006/relationships/image" Target="../media/image5.jpeg"/><Relationship Id="rId10" Type="http://schemas.openxmlformats.org/officeDocument/2006/relationships/slideLayout" Target="../slideLayouts/slideLayout521.xml"/><Relationship Id="rId19" Type="http://schemas.openxmlformats.org/officeDocument/2006/relationships/slideLayout" Target="../slideLayouts/slideLayout530.xml"/><Relationship Id="rId31" Type="http://schemas.openxmlformats.org/officeDocument/2006/relationships/tags" Target="../tags/tag1014.xml"/><Relationship Id="rId4" Type="http://schemas.openxmlformats.org/officeDocument/2006/relationships/slideLayout" Target="../slideLayouts/slideLayout515.xml"/><Relationship Id="rId9" Type="http://schemas.openxmlformats.org/officeDocument/2006/relationships/slideLayout" Target="../slideLayouts/slideLayout520.xml"/><Relationship Id="rId14" Type="http://schemas.openxmlformats.org/officeDocument/2006/relationships/slideLayout" Target="../slideLayouts/slideLayout525.xml"/><Relationship Id="rId22" Type="http://schemas.openxmlformats.org/officeDocument/2006/relationships/slideLayout" Target="../slideLayouts/slideLayout533.xml"/><Relationship Id="rId27" Type="http://schemas.openxmlformats.org/officeDocument/2006/relationships/tags" Target="../tags/tag1010.xml"/><Relationship Id="rId30" Type="http://schemas.openxmlformats.org/officeDocument/2006/relationships/tags" Target="../tags/tag1013.xml"/><Relationship Id="rId35" Type="http://schemas.openxmlformats.org/officeDocument/2006/relationships/image" Target="../media/image4.emf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3.xml"/><Relationship Id="rId13" Type="http://schemas.openxmlformats.org/officeDocument/2006/relationships/slideLayout" Target="../slideLayouts/slideLayout548.xml"/><Relationship Id="rId18" Type="http://schemas.openxmlformats.org/officeDocument/2006/relationships/slideLayout" Target="../slideLayouts/slideLayout553.xml"/><Relationship Id="rId26" Type="http://schemas.openxmlformats.org/officeDocument/2006/relationships/vmlDrawing" Target="../drawings/vmlDrawing23.vml"/><Relationship Id="rId3" Type="http://schemas.openxmlformats.org/officeDocument/2006/relationships/slideLayout" Target="../slideLayouts/slideLayout538.xml"/><Relationship Id="rId21" Type="http://schemas.openxmlformats.org/officeDocument/2006/relationships/slideLayout" Target="../slideLayouts/slideLayout556.xml"/><Relationship Id="rId34" Type="http://schemas.openxmlformats.org/officeDocument/2006/relationships/oleObject" Target="../embeddings/oleObject23.bin"/><Relationship Id="rId7" Type="http://schemas.openxmlformats.org/officeDocument/2006/relationships/slideLayout" Target="../slideLayouts/slideLayout542.xml"/><Relationship Id="rId12" Type="http://schemas.openxmlformats.org/officeDocument/2006/relationships/slideLayout" Target="../slideLayouts/slideLayout547.xml"/><Relationship Id="rId17" Type="http://schemas.openxmlformats.org/officeDocument/2006/relationships/slideLayout" Target="../slideLayouts/slideLayout552.xml"/><Relationship Id="rId25" Type="http://schemas.openxmlformats.org/officeDocument/2006/relationships/theme" Target="../theme/theme26.xml"/><Relationship Id="rId33" Type="http://schemas.openxmlformats.org/officeDocument/2006/relationships/tags" Target="../tags/tag1064.xml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537.xml"/><Relationship Id="rId16" Type="http://schemas.openxmlformats.org/officeDocument/2006/relationships/slideLayout" Target="../slideLayouts/slideLayout551.xml"/><Relationship Id="rId20" Type="http://schemas.openxmlformats.org/officeDocument/2006/relationships/slideLayout" Target="../slideLayouts/slideLayout555.xml"/><Relationship Id="rId29" Type="http://schemas.openxmlformats.org/officeDocument/2006/relationships/tags" Target="../tags/tag1060.xml"/><Relationship Id="rId1" Type="http://schemas.openxmlformats.org/officeDocument/2006/relationships/slideLayout" Target="../slideLayouts/slideLayout536.xml"/><Relationship Id="rId6" Type="http://schemas.openxmlformats.org/officeDocument/2006/relationships/slideLayout" Target="../slideLayouts/slideLayout541.xml"/><Relationship Id="rId11" Type="http://schemas.openxmlformats.org/officeDocument/2006/relationships/slideLayout" Target="../slideLayouts/slideLayout546.xml"/><Relationship Id="rId24" Type="http://schemas.openxmlformats.org/officeDocument/2006/relationships/slideLayout" Target="../slideLayouts/slideLayout559.xml"/><Relationship Id="rId32" Type="http://schemas.openxmlformats.org/officeDocument/2006/relationships/tags" Target="../tags/tag1063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540.xml"/><Relationship Id="rId15" Type="http://schemas.openxmlformats.org/officeDocument/2006/relationships/slideLayout" Target="../slideLayouts/slideLayout550.xml"/><Relationship Id="rId23" Type="http://schemas.openxmlformats.org/officeDocument/2006/relationships/slideLayout" Target="../slideLayouts/slideLayout558.xml"/><Relationship Id="rId28" Type="http://schemas.openxmlformats.org/officeDocument/2006/relationships/tags" Target="../tags/tag1059.xml"/><Relationship Id="rId36" Type="http://schemas.openxmlformats.org/officeDocument/2006/relationships/image" Target="../media/image5.jpeg"/><Relationship Id="rId10" Type="http://schemas.openxmlformats.org/officeDocument/2006/relationships/slideLayout" Target="../slideLayouts/slideLayout545.xml"/><Relationship Id="rId19" Type="http://schemas.openxmlformats.org/officeDocument/2006/relationships/slideLayout" Target="../slideLayouts/slideLayout554.xml"/><Relationship Id="rId31" Type="http://schemas.openxmlformats.org/officeDocument/2006/relationships/tags" Target="../tags/tag1062.xml"/><Relationship Id="rId4" Type="http://schemas.openxmlformats.org/officeDocument/2006/relationships/slideLayout" Target="../slideLayouts/slideLayout539.xml"/><Relationship Id="rId9" Type="http://schemas.openxmlformats.org/officeDocument/2006/relationships/slideLayout" Target="../slideLayouts/slideLayout544.xml"/><Relationship Id="rId14" Type="http://schemas.openxmlformats.org/officeDocument/2006/relationships/slideLayout" Target="../slideLayouts/slideLayout549.xml"/><Relationship Id="rId22" Type="http://schemas.openxmlformats.org/officeDocument/2006/relationships/slideLayout" Target="../slideLayouts/slideLayout557.xml"/><Relationship Id="rId27" Type="http://schemas.openxmlformats.org/officeDocument/2006/relationships/tags" Target="../tags/tag1058.xml"/><Relationship Id="rId30" Type="http://schemas.openxmlformats.org/officeDocument/2006/relationships/tags" Target="../tags/tag1061.xml"/><Relationship Id="rId35" Type="http://schemas.openxmlformats.org/officeDocument/2006/relationships/image" Target="../media/image4.emf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7.xml"/><Relationship Id="rId13" Type="http://schemas.openxmlformats.org/officeDocument/2006/relationships/slideLayout" Target="../slideLayouts/slideLayout572.xml"/><Relationship Id="rId18" Type="http://schemas.openxmlformats.org/officeDocument/2006/relationships/slideLayout" Target="../slideLayouts/slideLayout577.xml"/><Relationship Id="rId26" Type="http://schemas.openxmlformats.org/officeDocument/2006/relationships/vmlDrawing" Target="../drawings/vmlDrawing24.vml"/><Relationship Id="rId3" Type="http://schemas.openxmlformats.org/officeDocument/2006/relationships/slideLayout" Target="../slideLayouts/slideLayout562.xml"/><Relationship Id="rId21" Type="http://schemas.openxmlformats.org/officeDocument/2006/relationships/slideLayout" Target="../slideLayouts/slideLayout580.xml"/><Relationship Id="rId34" Type="http://schemas.openxmlformats.org/officeDocument/2006/relationships/oleObject" Target="../embeddings/oleObject24.bin"/><Relationship Id="rId7" Type="http://schemas.openxmlformats.org/officeDocument/2006/relationships/slideLayout" Target="../slideLayouts/slideLayout566.xml"/><Relationship Id="rId12" Type="http://schemas.openxmlformats.org/officeDocument/2006/relationships/slideLayout" Target="../slideLayouts/slideLayout571.xml"/><Relationship Id="rId17" Type="http://schemas.openxmlformats.org/officeDocument/2006/relationships/slideLayout" Target="../slideLayouts/slideLayout576.xml"/><Relationship Id="rId25" Type="http://schemas.openxmlformats.org/officeDocument/2006/relationships/theme" Target="../theme/theme27.xml"/><Relationship Id="rId33" Type="http://schemas.openxmlformats.org/officeDocument/2006/relationships/tags" Target="../tags/tag1112.xml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561.xml"/><Relationship Id="rId16" Type="http://schemas.openxmlformats.org/officeDocument/2006/relationships/slideLayout" Target="../slideLayouts/slideLayout575.xml"/><Relationship Id="rId20" Type="http://schemas.openxmlformats.org/officeDocument/2006/relationships/slideLayout" Target="../slideLayouts/slideLayout579.xml"/><Relationship Id="rId29" Type="http://schemas.openxmlformats.org/officeDocument/2006/relationships/tags" Target="../tags/tag1108.xml"/><Relationship Id="rId1" Type="http://schemas.openxmlformats.org/officeDocument/2006/relationships/slideLayout" Target="../slideLayouts/slideLayout560.xml"/><Relationship Id="rId6" Type="http://schemas.openxmlformats.org/officeDocument/2006/relationships/slideLayout" Target="../slideLayouts/slideLayout565.xml"/><Relationship Id="rId11" Type="http://schemas.openxmlformats.org/officeDocument/2006/relationships/slideLayout" Target="../slideLayouts/slideLayout570.xml"/><Relationship Id="rId24" Type="http://schemas.openxmlformats.org/officeDocument/2006/relationships/slideLayout" Target="../slideLayouts/slideLayout583.xml"/><Relationship Id="rId32" Type="http://schemas.openxmlformats.org/officeDocument/2006/relationships/tags" Target="../tags/tag1111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564.xml"/><Relationship Id="rId15" Type="http://schemas.openxmlformats.org/officeDocument/2006/relationships/slideLayout" Target="../slideLayouts/slideLayout574.xml"/><Relationship Id="rId23" Type="http://schemas.openxmlformats.org/officeDocument/2006/relationships/slideLayout" Target="../slideLayouts/slideLayout582.xml"/><Relationship Id="rId28" Type="http://schemas.openxmlformats.org/officeDocument/2006/relationships/tags" Target="../tags/tag1107.xml"/><Relationship Id="rId36" Type="http://schemas.openxmlformats.org/officeDocument/2006/relationships/image" Target="../media/image5.jpeg"/><Relationship Id="rId10" Type="http://schemas.openxmlformats.org/officeDocument/2006/relationships/slideLayout" Target="../slideLayouts/slideLayout569.xml"/><Relationship Id="rId19" Type="http://schemas.openxmlformats.org/officeDocument/2006/relationships/slideLayout" Target="../slideLayouts/slideLayout578.xml"/><Relationship Id="rId31" Type="http://schemas.openxmlformats.org/officeDocument/2006/relationships/tags" Target="../tags/tag1110.xml"/><Relationship Id="rId4" Type="http://schemas.openxmlformats.org/officeDocument/2006/relationships/slideLayout" Target="../slideLayouts/slideLayout563.xml"/><Relationship Id="rId9" Type="http://schemas.openxmlformats.org/officeDocument/2006/relationships/slideLayout" Target="../slideLayouts/slideLayout568.xml"/><Relationship Id="rId14" Type="http://schemas.openxmlformats.org/officeDocument/2006/relationships/slideLayout" Target="../slideLayouts/slideLayout573.xml"/><Relationship Id="rId22" Type="http://schemas.openxmlformats.org/officeDocument/2006/relationships/slideLayout" Target="../slideLayouts/slideLayout581.xml"/><Relationship Id="rId27" Type="http://schemas.openxmlformats.org/officeDocument/2006/relationships/tags" Target="../tags/tag1106.xml"/><Relationship Id="rId30" Type="http://schemas.openxmlformats.org/officeDocument/2006/relationships/tags" Target="../tags/tag1109.xml"/><Relationship Id="rId35" Type="http://schemas.openxmlformats.org/officeDocument/2006/relationships/image" Target="../media/image4.emf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1.xml"/><Relationship Id="rId13" Type="http://schemas.openxmlformats.org/officeDocument/2006/relationships/slideLayout" Target="../slideLayouts/slideLayout596.xml"/><Relationship Id="rId18" Type="http://schemas.openxmlformats.org/officeDocument/2006/relationships/slideLayout" Target="../slideLayouts/slideLayout601.xml"/><Relationship Id="rId26" Type="http://schemas.openxmlformats.org/officeDocument/2006/relationships/vmlDrawing" Target="../drawings/vmlDrawing25.vml"/><Relationship Id="rId3" Type="http://schemas.openxmlformats.org/officeDocument/2006/relationships/slideLayout" Target="../slideLayouts/slideLayout586.xml"/><Relationship Id="rId21" Type="http://schemas.openxmlformats.org/officeDocument/2006/relationships/slideLayout" Target="../slideLayouts/slideLayout604.xml"/><Relationship Id="rId34" Type="http://schemas.openxmlformats.org/officeDocument/2006/relationships/oleObject" Target="../embeddings/oleObject25.bin"/><Relationship Id="rId7" Type="http://schemas.openxmlformats.org/officeDocument/2006/relationships/slideLayout" Target="../slideLayouts/slideLayout590.xml"/><Relationship Id="rId12" Type="http://schemas.openxmlformats.org/officeDocument/2006/relationships/slideLayout" Target="../slideLayouts/slideLayout595.xml"/><Relationship Id="rId17" Type="http://schemas.openxmlformats.org/officeDocument/2006/relationships/slideLayout" Target="../slideLayouts/slideLayout600.xml"/><Relationship Id="rId25" Type="http://schemas.openxmlformats.org/officeDocument/2006/relationships/theme" Target="../theme/theme28.xml"/><Relationship Id="rId33" Type="http://schemas.openxmlformats.org/officeDocument/2006/relationships/tags" Target="../tags/tag1160.xml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585.xml"/><Relationship Id="rId16" Type="http://schemas.openxmlformats.org/officeDocument/2006/relationships/slideLayout" Target="../slideLayouts/slideLayout599.xml"/><Relationship Id="rId20" Type="http://schemas.openxmlformats.org/officeDocument/2006/relationships/slideLayout" Target="../slideLayouts/slideLayout603.xml"/><Relationship Id="rId29" Type="http://schemas.openxmlformats.org/officeDocument/2006/relationships/tags" Target="../tags/tag1156.xml"/><Relationship Id="rId1" Type="http://schemas.openxmlformats.org/officeDocument/2006/relationships/slideLayout" Target="../slideLayouts/slideLayout584.xml"/><Relationship Id="rId6" Type="http://schemas.openxmlformats.org/officeDocument/2006/relationships/slideLayout" Target="../slideLayouts/slideLayout589.xml"/><Relationship Id="rId11" Type="http://schemas.openxmlformats.org/officeDocument/2006/relationships/slideLayout" Target="../slideLayouts/slideLayout594.xml"/><Relationship Id="rId24" Type="http://schemas.openxmlformats.org/officeDocument/2006/relationships/slideLayout" Target="../slideLayouts/slideLayout607.xml"/><Relationship Id="rId32" Type="http://schemas.openxmlformats.org/officeDocument/2006/relationships/tags" Target="../tags/tag1159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588.xml"/><Relationship Id="rId15" Type="http://schemas.openxmlformats.org/officeDocument/2006/relationships/slideLayout" Target="../slideLayouts/slideLayout598.xml"/><Relationship Id="rId23" Type="http://schemas.openxmlformats.org/officeDocument/2006/relationships/slideLayout" Target="../slideLayouts/slideLayout606.xml"/><Relationship Id="rId28" Type="http://schemas.openxmlformats.org/officeDocument/2006/relationships/tags" Target="../tags/tag1155.xml"/><Relationship Id="rId36" Type="http://schemas.openxmlformats.org/officeDocument/2006/relationships/image" Target="../media/image5.jpeg"/><Relationship Id="rId10" Type="http://schemas.openxmlformats.org/officeDocument/2006/relationships/slideLayout" Target="../slideLayouts/slideLayout593.xml"/><Relationship Id="rId19" Type="http://schemas.openxmlformats.org/officeDocument/2006/relationships/slideLayout" Target="../slideLayouts/slideLayout602.xml"/><Relationship Id="rId31" Type="http://schemas.openxmlformats.org/officeDocument/2006/relationships/tags" Target="../tags/tag1158.xml"/><Relationship Id="rId4" Type="http://schemas.openxmlformats.org/officeDocument/2006/relationships/slideLayout" Target="../slideLayouts/slideLayout587.xml"/><Relationship Id="rId9" Type="http://schemas.openxmlformats.org/officeDocument/2006/relationships/slideLayout" Target="../slideLayouts/slideLayout592.xml"/><Relationship Id="rId14" Type="http://schemas.openxmlformats.org/officeDocument/2006/relationships/slideLayout" Target="../slideLayouts/slideLayout597.xml"/><Relationship Id="rId22" Type="http://schemas.openxmlformats.org/officeDocument/2006/relationships/slideLayout" Target="../slideLayouts/slideLayout605.xml"/><Relationship Id="rId27" Type="http://schemas.openxmlformats.org/officeDocument/2006/relationships/tags" Target="../tags/tag1154.xml"/><Relationship Id="rId30" Type="http://schemas.openxmlformats.org/officeDocument/2006/relationships/tags" Target="../tags/tag1157.xml"/><Relationship Id="rId35" Type="http://schemas.openxmlformats.org/officeDocument/2006/relationships/image" Target="../media/image4.emf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5.xml"/><Relationship Id="rId13" Type="http://schemas.openxmlformats.org/officeDocument/2006/relationships/slideLayout" Target="../slideLayouts/slideLayout620.xml"/><Relationship Id="rId18" Type="http://schemas.openxmlformats.org/officeDocument/2006/relationships/slideLayout" Target="../slideLayouts/slideLayout625.xml"/><Relationship Id="rId26" Type="http://schemas.openxmlformats.org/officeDocument/2006/relationships/vmlDrawing" Target="../drawings/vmlDrawing26.vml"/><Relationship Id="rId3" Type="http://schemas.openxmlformats.org/officeDocument/2006/relationships/slideLayout" Target="../slideLayouts/slideLayout610.xml"/><Relationship Id="rId21" Type="http://schemas.openxmlformats.org/officeDocument/2006/relationships/slideLayout" Target="../slideLayouts/slideLayout628.xml"/><Relationship Id="rId34" Type="http://schemas.openxmlformats.org/officeDocument/2006/relationships/oleObject" Target="../embeddings/oleObject26.bin"/><Relationship Id="rId7" Type="http://schemas.openxmlformats.org/officeDocument/2006/relationships/slideLayout" Target="../slideLayouts/slideLayout614.xml"/><Relationship Id="rId12" Type="http://schemas.openxmlformats.org/officeDocument/2006/relationships/slideLayout" Target="../slideLayouts/slideLayout619.xml"/><Relationship Id="rId17" Type="http://schemas.openxmlformats.org/officeDocument/2006/relationships/slideLayout" Target="../slideLayouts/slideLayout624.xml"/><Relationship Id="rId25" Type="http://schemas.openxmlformats.org/officeDocument/2006/relationships/theme" Target="../theme/theme29.xml"/><Relationship Id="rId33" Type="http://schemas.openxmlformats.org/officeDocument/2006/relationships/tags" Target="../tags/tag1208.xml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609.xml"/><Relationship Id="rId16" Type="http://schemas.openxmlformats.org/officeDocument/2006/relationships/slideLayout" Target="../slideLayouts/slideLayout623.xml"/><Relationship Id="rId20" Type="http://schemas.openxmlformats.org/officeDocument/2006/relationships/slideLayout" Target="../slideLayouts/slideLayout627.xml"/><Relationship Id="rId29" Type="http://schemas.openxmlformats.org/officeDocument/2006/relationships/tags" Target="../tags/tag1204.xml"/><Relationship Id="rId1" Type="http://schemas.openxmlformats.org/officeDocument/2006/relationships/slideLayout" Target="../slideLayouts/slideLayout608.xml"/><Relationship Id="rId6" Type="http://schemas.openxmlformats.org/officeDocument/2006/relationships/slideLayout" Target="../slideLayouts/slideLayout613.xml"/><Relationship Id="rId11" Type="http://schemas.openxmlformats.org/officeDocument/2006/relationships/slideLayout" Target="../slideLayouts/slideLayout618.xml"/><Relationship Id="rId24" Type="http://schemas.openxmlformats.org/officeDocument/2006/relationships/slideLayout" Target="../slideLayouts/slideLayout631.xml"/><Relationship Id="rId32" Type="http://schemas.openxmlformats.org/officeDocument/2006/relationships/tags" Target="../tags/tag1207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612.xml"/><Relationship Id="rId15" Type="http://schemas.openxmlformats.org/officeDocument/2006/relationships/slideLayout" Target="../slideLayouts/slideLayout622.xml"/><Relationship Id="rId23" Type="http://schemas.openxmlformats.org/officeDocument/2006/relationships/slideLayout" Target="../slideLayouts/slideLayout630.xml"/><Relationship Id="rId28" Type="http://schemas.openxmlformats.org/officeDocument/2006/relationships/tags" Target="../tags/tag1203.xml"/><Relationship Id="rId36" Type="http://schemas.openxmlformats.org/officeDocument/2006/relationships/image" Target="../media/image5.jpeg"/><Relationship Id="rId10" Type="http://schemas.openxmlformats.org/officeDocument/2006/relationships/slideLayout" Target="../slideLayouts/slideLayout617.xml"/><Relationship Id="rId19" Type="http://schemas.openxmlformats.org/officeDocument/2006/relationships/slideLayout" Target="../slideLayouts/slideLayout626.xml"/><Relationship Id="rId31" Type="http://schemas.openxmlformats.org/officeDocument/2006/relationships/tags" Target="../tags/tag1206.xml"/><Relationship Id="rId4" Type="http://schemas.openxmlformats.org/officeDocument/2006/relationships/slideLayout" Target="../slideLayouts/slideLayout611.xml"/><Relationship Id="rId9" Type="http://schemas.openxmlformats.org/officeDocument/2006/relationships/slideLayout" Target="../slideLayouts/slideLayout616.xml"/><Relationship Id="rId14" Type="http://schemas.openxmlformats.org/officeDocument/2006/relationships/slideLayout" Target="../slideLayouts/slideLayout621.xml"/><Relationship Id="rId22" Type="http://schemas.openxmlformats.org/officeDocument/2006/relationships/slideLayout" Target="../slideLayouts/slideLayout629.xml"/><Relationship Id="rId27" Type="http://schemas.openxmlformats.org/officeDocument/2006/relationships/tags" Target="../tags/tag1202.xml"/><Relationship Id="rId30" Type="http://schemas.openxmlformats.org/officeDocument/2006/relationships/tags" Target="../tags/tag1205.xml"/><Relationship Id="rId35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vmlDrawing" Target="../drawings/vmlDrawing1.v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34" Type="http://schemas.openxmlformats.org/officeDocument/2006/relationships/oleObject" Target="../embeddings/oleObject1.bin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theme" Target="../theme/theme3.xml"/><Relationship Id="rId33" Type="http://schemas.openxmlformats.org/officeDocument/2006/relationships/tags" Target="../tags/tag7.xml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29" Type="http://schemas.openxmlformats.org/officeDocument/2006/relationships/tags" Target="../tags/tag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32" Type="http://schemas.openxmlformats.org/officeDocument/2006/relationships/tags" Target="../tags/tag6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tags" Target="../tags/tag2.xml"/><Relationship Id="rId36" Type="http://schemas.openxmlformats.org/officeDocument/2006/relationships/image" Target="../media/image5.jpeg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31" Type="http://schemas.openxmlformats.org/officeDocument/2006/relationships/tags" Target="../tags/tag5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tags" Target="../tags/tag1.xml"/><Relationship Id="rId30" Type="http://schemas.openxmlformats.org/officeDocument/2006/relationships/tags" Target="../tags/tag4.xml"/><Relationship Id="rId35" Type="http://schemas.openxmlformats.org/officeDocument/2006/relationships/image" Target="../media/image4.emf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9.xml"/><Relationship Id="rId13" Type="http://schemas.openxmlformats.org/officeDocument/2006/relationships/slideLayout" Target="../slideLayouts/slideLayout644.xml"/><Relationship Id="rId18" Type="http://schemas.openxmlformats.org/officeDocument/2006/relationships/slideLayout" Target="../slideLayouts/slideLayout649.xml"/><Relationship Id="rId26" Type="http://schemas.openxmlformats.org/officeDocument/2006/relationships/vmlDrawing" Target="../drawings/vmlDrawing27.vml"/><Relationship Id="rId3" Type="http://schemas.openxmlformats.org/officeDocument/2006/relationships/slideLayout" Target="../slideLayouts/slideLayout634.xml"/><Relationship Id="rId21" Type="http://schemas.openxmlformats.org/officeDocument/2006/relationships/slideLayout" Target="../slideLayouts/slideLayout652.xml"/><Relationship Id="rId34" Type="http://schemas.openxmlformats.org/officeDocument/2006/relationships/oleObject" Target="../embeddings/oleObject27.bin"/><Relationship Id="rId7" Type="http://schemas.openxmlformats.org/officeDocument/2006/relationships/slideLayout" Target="../slideLayouts/slideLayout638.xml"/><Relationship Id="rId12" Type="http://schemas.openxmlformats.org/officeDocument/2006/relationships/slideLayout" Target="../slideLayouts/slideLayout643.xml"/><Relationship Id="rId17" Type="http://schemas.openxmlformats.org/officeDocument/2006/relationships/slideLayout" Target="../slideLayouts/slideLayout648.xml"/><Relationship Id="rId25" Type="http://schemas.openxmlformats.org/officeDocument/2006/relationships/theme" Target="../theme/theme30.xml"/><Relationship Id="rId33" Type="http://schemas.openxmlformats.org/officeDocument/2006/relationships/tags" Target="../tags/tag1256.xml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633.xml"/><Relationship Id="rId16" Type="http://schemas.openxmlformats.org/officeDocument/2006/relationships/slideLayout" Target="../slideLayouts/slideLayout647.xml"/><Relationship Id="rId20" Type="http://schemas.openxmlformats.org/officeDocument/2006/relationships/slideLayout" Target="../slideLayouts/slideLayout651.xml"/><Relationship Id="rId29" Type="http://schemas.openxmlformats.org/officeDocument/2006/relationships/tags" Target="../tags/tag1252.xml"/><Relationship Id="rId1" Type="http://schemas.openxmlformats.org/officeDocument/2006/relationships/slideLayout" Target="../slideLayouts/slideLayout632.xml"/><Relationship Id="rId6" Type="http://schemas.openxmlformats.org/officeDocument/2006/relationships/slideLayout" Target="../slideLayouts/slideLayout637.xml"/><Relationship Id="rId11" Type="http://schemas.openxmlformats.org/officeDocument/2006/relationships/slideLayout" Target="../slideLayouts/slideLayout642.xml"/><Relationship Id="rId24" Type="http://schemas.openxmlformats.org/officeDocument/2006/relationships/slideLayout" Target="../slideLayouts/slideLayout655.xml"/><Relationship Id="rId32" Type="http://schemas.openxmlformats.org/officeDocument/2006/relationships/tags" Target="../tags/tag1255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636.xml"/><Relationship Id="rId15" Type="http://schemas.openxmlformats.org/officeDocument/2006/relationships/slideLayout" Target="../slideLayouts/slideLayout646.xml"/><Relationship Id="rId23" Type="http://schemas.openxmlformats.org/officeDocument/2006/relationships/slideLayout" Target="../slideLayouts/slideLayout654.xml"/><Relationship Id="rId28" Type="http://schemas.openxmlformats.org/officeDocument/2006/relationships/tags" Target="../tags/tag1251.xml"/><Relationship Id="rId36" Type="http://schemas.openxmlformats.org/officeDocument/2006/relationships/image" Target="../media/image5.jpeg"/><Relationship Id="rId10" Type="http://schemas.openxmlformats.org/officeDocument/2006/relationships/slideLayout" Target="../slideLayouts/slideLayout641.xml"/><Relationship Id="rId19" Type="http://schemas.openxmlformats.org/officeDocument/2006/relationships/slideLayout" Target="../slideLayouts/slideLayout650.xml"/><Relationship Id="rId31" Type="http://schemas.openxmlformats.org/officeDocument/2006/relationships/tags" Target="../tags/tag1254.xml"/><Relationship Id="rId4" Type="http://schemas.openxmlformats.org/officeDocument/2006/relationships/slideLayout" Target="../slideLayouts/slideLayout635.xml"/><Relationship Id="rId9" Type="http://schemas.openxmlformats.org/officeDocument/2006/relationships/slideLayout" Target="../slideLayouts/slideLayout640.xml"/><Relationship Id="rId14" Type="http://schemas.openxmlformats.org/officeDocument/2006/relationships/slideLayout" Target="../slideLayouts/slideLayout645.xml"/><Relationship Id="rId22" Type="http://schemas.openxmlformats.org/officeDocument/2006/relationships/slideLayout" Target="../slideLayouts/slideLayout653.xml"/><Relationship Id="rId27" Type="http://schemas.openxmlformats.org/officeDocument/2006/relationships/tags" Target="../tags/tag1250.xml"/><Relationship Id="rId30" Type="http://schemas.openxmlformats.org/officeDocument/2006/relationships/tags" Target="../tags/tag1253.xml"/><Relationship Id="rId35" Type="http://schemas.openxmlformats.org/officeDocument/2006/relationships/image" Target="../media/image4.emf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3.xml"/><Relationship Id="rId13" Type="http://schemas.openxmlformats.org/officeDocument/2006/relationships/slideLayout" Target="../slideLayouts/slideLayout668.xml"/><Relationship Id="rId18" Type="http://schemas.openxmlformats.org/officeDocument/2006/relationships/slideLayout" Target="../slideLayouts/slideLayout673.xml"/><Relationship Id="rId26" Type="http://schemas.openxmlformats.org/officeDocument/2006/relationships/vmlDrawing" Target="../drawings/vmlDrawing28.vml"/><Relationship Id="rId3" Type="http://schemas.openxmlformats.org/officeDocument/2006/relationships/slideLayout" Target="../slideLayouts/slideLayout658.xml"/><Relationship Id="rId21" Type="http://schemas.openxmlformats.org/officeDocument/2006/relationships/slideLayout" Target="../slideLayouts/slideLayout676.xml"/><Relationship Id="rId34" Type="http://schemas.openxmlformats.org/officeDocument/2006/relationships/oleObject" Target="../embeddings/oleObject28.bin"/><Relationship Id="rId7" Type="http://schemas.openxmlformats.org/officeDocument/2006/relationships/slideLayout" Target="../slideLayouts/slideLayout662.xml"/><Relationship Id="rId12" Type="http://schemas.openxmlformats.org/officeDocument/2006/relationships/slideLayout" Target="../slideLayouts/slideLayout667.xml"/><Relationship Id="rId17" Type="http://schemas.openxmlformats.org/officeDocument/2006/relationships/slideLayout" Target="../slideLayouts/slideLayout672.xml"/><Relationship Id="rId25" Type="http://schemas.openxmlformats.org/officeDocument/2006/relationships/theme" Target="../theme/theme31.xml"/><Relationship Id="rId33" Type="http://schemas.openxmlformats.org/officeDocument/2006/relationships/tags" Target="../tags/tag1304.xml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657.xml"/><Relationship Id="rId16" Type="http://schemas.openxmlformats.org/officeDocument/2006/relationships/slideLayout" Target="../slideLayouts/slideLayout671.xml"/><Relationship Id="rId20" Type="http://schemas.openxmlformats.org/officeDocument/2006/relationships/slideLayout" Target="../slideLayouts/slideLayout675.xml"/><Relationship Id="rId29" Type="http://schemas.openxmlformats.org/officeDocument/2006/relationships/tags" Target="../tags/tag1300.xml"/><Relationship Id="rId1" Type="http://schemas.openxmlformats.org/officeDocument/2006/relationships/slideLayout" Target="../slideLayouts/slideLayout656.xml"/><Relationship Id="rId6" Type="http://schemas.openxmlformats.org/officeDocument/2006/relationships/slideLayout" Target="../slideLayouts/slideLayout661.xml"/><Relationship Id="rId11" Type="http://schemas.openxmlformats.org/officeDocument/2006/relationships/slideLayout" Target="../slideLayouts/slideLayout666.xml"/><Relationship Id="rId24" Type="http://schemas.openxmlformats.org/officeDocument/2006/relationships/slideLayout" Target="../slideLayouts/slideLayout679.xml"/><Relationship Id="rId32" Type="http://schemas.openxmlformats.org/officeDocument/2006/relationships/tags" Target="../tags/tag1303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660.xml"/><Relationship Id="rId15" Type="http://schemas.openxmlformats.org/officeDocument/2006/relationships/slideLayout" Target="../slideLayouts/slideLayout670.xml"/><Relationship Id="rId23" Type="http://schemas.openxmlformats.org/officeDocument/2006/relationships/slideLayout" Target="../slideLayouts/slideLayout678.xml"/><Relationship Id="rId28" Type="http://schemas.openxmlformats.org/officeDocument/2006/relationships/tags" Target="../tags/tag1299.xml"/><Relationship Id="rId36" Type="http://schemas.openxmlformats.org/officeDocument/2006/relationships/image" Target="../media/image5.jpeg"/><Relationship Id="rId10" Type="http://schemas.openxmlformats.org/officeDocument/2006/relationships/slideLayout" Target="../slideLayouts/slideLayout665.xml"/><Relationship Id="rId19" Type="http://schemas.openxmlformats.org/officeDocument/2006/relationships/slideLayout" Target="../slideLayouts/slideLayout674.xml"/><Relationship Id="rId31" Type="http://schemas.openxmlformats.org/officeDocument/2006/relationships/tags" Target="../tags/tag1302.xml"/><Relationship Id="rId4" Type="http://schemas.openxmlformats.org/officeDocument/2006/relationships/slideLayout" Target="../slideLayouts/slideLayout659.xml"/><Relationship Id="rId9" Type="http://schemas.openxmlformats.org/officeDocument/2006/relationships/slideLayout" Target="../slideLayouts/slideLayout664.xml"/><Relationship Id="rId14" Type="http://schemas.openxmlformats.org/officeDocument/2006/relationships/slideLayout" Target="../slideLayouts/slideLayout669.xml"/><Relationship Id="rId22" Type="http://schemas.openxmlformats.org/officeDocument/2006/relationships/slideLayout" Target="../slideLayouts/slideLayout677.xml"/><Relationship Id="rId27" Type="http://schemas.openxmlformats.org/officeDocument/2006/relationships/tags" Target="../tags/tag1298.xml"/><Relationship Id="rId30" Type="http://schemas.openxmlformats.org/officeDocument/2006/relationships/tags" Target="../tags/tag1301.xml"/><Relationship Id="rId35" Type="http://schemas.openxmlformats.org/officeDocument/2006/relationships/image" Target="../media/image4.emf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7.xml"/><Relationship Id="rId13" Type="http://schemas.openxmlformats.org/officeDocument/2006/relationships/slideLayout" Target="../slideLayouts/slideLayout692.xml"/><Relationship Id="rId18" Type="http://schemas.openxmlformats.org/officeDocument/2006/relationships/slideLayout" Target="../slideLayouts/slideLayout697.xml"/><Relationship Id="rId26" Type="http://schemas.openxmlformats.org/officeDocument/2006/relationships/vmlDrawing" Target="../drawings/vmlDrawing29.vml"/><Relationship Id="rId3" Type="http://schemas.openxmlformats.org/officeDocument/2006/relationships/slideLayout" Target="../slideLayouts/slideLayout682.xml"/><Relationship Id="rId21" Type="http://schemas.openxmlformats.org/officeDocument/2006/relationships/slideLayout" Target="../slideLayouts/slideLayout700.xml"/><Relationship Id="rId34" Type="http://schemas.openxmlformats.org/officeDocument/2006/relationships/oleObject" Target="../embeddings/oleObject29.bin"/><Relationship Id="rId7" Type="http://schemas.openxmlformats.org/officeDocument/2006/relationships/slideLayout" Target="../slideLayouts/slideLayout686.xml"/><Relationship Id="rId12" Type="http://schemas.openxmlformats.org/officeDocument/2006/relationships/slideLayout" Target="../slideLayouts/slideLayout691.xml"/><Relationship Id="rId17" Type="http://schemas.openxmlformats.org/officeDocument/2006/relationships/slideLayout" Target="../slideLayouts/slideLayout696.xml"/><Relationship Id="rId25" Type="http://schemas.openxmlformats.org/officeDocument/2006/relationships/theme" Target="../theme/theme32.xml"/><Relationship Id="rId33" Type="http://schemas.openxmlformats.org/officeDocument/2006/relationships/tags" Target="../tags/tag1352.xml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681.xml"/><Relationship Id="rId16" Type="http://schemas.openxmlformats.org/officeDocument/2006/relationships/slideLayout" Target="../slideLayouts/slideLayout695.xml"/><Relationship Id="rId20" Type="http://schemas.openxmlformats.org/officeDocument/2006/relationships/slideLayout" Target="../slideLayouts/slideLayout699.xml"/><Relationship Id="rId29" Type="http://schemas.openxmlformats.org/officeDocument/2006/relationships/tags" Target="../tags/tag1348.xml"/><Relationship Id="rId1" Type="http://schemas.openxmlformats.org/officeDocument/2006/relationships/slideLayout" Target="../slideLayouts/slideLayout680.xml"/><Relationship Id="rId6" Type="http://schemas.openxmlformats.org/officeDocument/2006/relationships/slideLayout" Target="../slideLayouts/slideLayout685.xml"/><Relationship Id="rId11" Type="http://schemas.openxmlformats.org/officeDocument/2006/relationships/slideLayout" Target="../slideLayouts/slideLayout690.xml"/><Relationship Id="rId24" Type="http://schemas.openxmlformats.org/officeDocument/2006/relationships/slideLayout" Target="../slideLayouts/slideLayout703.xml"/><Relationship Id="rId32" Type="http://schemas.openxmlformats.org/officeDocument/2006/relationships/tags" Target="../tags/tag1351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684.xml"/><Relationship Id="rId15" Type="http://schemas.openxmlformats.org/officeDocument/2006/relationships/slideLayout" Target="../slideLayouts/slideLayout694.xml"/><Relationship Id="rId23" Type="http://schemas.openxmlformats.org/officeDocument/2006/relationships/slideLayout" Target="../slideLayouts/slideLayout702.xml"/><Relationship Id="rId28" Type="http://schemas.openxmlformats.org/officeDocument/2006/relationships/tags" Target="../tags/tag1347.xml"/><Relationship Id="rId36" Type="http://schemas.openxmlformats.org/officeDocument/2006/relationships/image" Target="../media/image5.jpeg"/><Relationship Id="rId10" Type="http://schemas.openxmlformats.org/officeDocument/2006/relationships/slideLayout" Target="../slideLayouts/slideLayout689.xml"/><Relationship Id="rId19" Type="http://schemas.openxmlformats.org/officeDocument/2006/relationships/slideLayout" Target="../slideLayouts/slideLayout698.xml"/><Relationship Id="rId31" Type="http://schemas.openxmlformats.org/officeDocument/2006/relationships/tags" Target="../tags/tag1350.xml"/><Relationship Id="rId4" Type="http://schemas.openxmlformats.org/officeDocument/2006/relationships/slideLayout" Target="../slideLayouts/slideLayout683.xml"/><Relationship Id="rId9" Type="http://schemas.openxmlformats.org/officeDocument/2006/relationships/slideLayout" Target="../slideLayouts/slideLayout688.xml"/><Relationship Id="rId14" Type="http://schemas.openxmlformats.org/officeDocument/2006/relationships/slideLayout" Target="../slideLayouts/slideLayout693.xml"/><Relationship Id="rId22" Type="http://schemas.openxmlformats.org/officeDocument/2006/relationships/slideLayout" Target="../slideLayouts/slideLayout701.xml"/><Relationship Id="rId27" Type="http://schemas.openxmlformats.org/officeDocument/2006/relationships/tags" Target="../tags/tag1346.xml"/><Relationship Id="rId30" Type="http://schemas.openxmlformats.org/officeDocument/2006/relationships/tags" Target="../tags/tag1349.xml"/><Relationship Id="rId35" Type="http://schemas.openxmlformats.org/officeDocument/2006/relationships/image" Target="../media/image4.emf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1.xml"/><Relationship Id="rId13" Type="http://schemas.openxmlformats.org/officeDocument/2006/relationships/slideLayout" Target="../slideLayouts/slideLayout716.xml"/><Relationship Id="rId18" Type="http://schemas.openxmlformats.org/officeDocument/2006/relationships/slideLayout" Target="../slideLayouts/slideLayout721.xml"/><Relationship Id="rId26" Type="http://schemas.openxmlformats.org/officeDocument/2006/relationships/vmlDrawing" Target="../drawings/vmlDrawing30.vml"/><Relationship Id="rId3" Type="http://schemas.openxmlformats.org/officeDocument/2006/relationships/slideLayout" Target="../slideLayouts/slideLayout706.xml"/><Relationship Id="rId21" Type="http://schemas.openxmlformats.org/officeDocument/2006/relationships/slideLayout" Target="../slideLayouts/slideLayout724.xml"/><Relationship Id="rId34" Type="http://schemas.openxmlformats.org/officeDocument/2006/relationships/oleObject" Target="../embeddings/oleObject30.bin"/><Relationship Id="rId7" Type="http://schemas.openxmlformats.org/officeDocument/2006/relationships/slideLayout" Target="../slideLayouts/slideLayout710.xml"/><Relationship Id="rId12" Type="http://schemas.openxmlformats.org/officeDocument/2006/relationships/slideLayout" Target="../slideLayouts/slideLayout715.xml"/><Relationship Id="rId17" Type="http://schemas.openxmlformats.org/officeDocument/2006/relationships/slideLayout" Target="../slideLayouts/slideLayout720.xml"/><Relationship Id="rId25" Type="http://schemas.openxmlformats.org/officeDocument/2006/relationships/theme" Target="../theme/theme33.xml"/><Relationship Id="rId33" Type="http://schemas.openxmlformats.org/officeDocument/2006/relationships/tags" Target="../tags/tag1400.xml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705.xml"/><Relationship Id="rId16" Type="http://schemas.openxmlformats.org/officeDocument/2006/relationships/slideLayout" Target="../slideLayouts/slideLayout719.xml"/><Relationship Id="rId20" Type="http://schemas.openxmlformats.org/officeDocument/2006/relationships/slideLayout" Target="../slideLayouts/slideLayout723.xml"/><Relationship Id="rId29" Type="http://schemas.openxmlformats.org/officeDocument/2006/relationships/tags" Target="../tags/tag1396.xml"/><Relationship Id="rId1" Type="http://schemas.openxmlformats.org/officeDocument/2006/relationships/slideLayout" Target="../slideLayouts/slideLayout704.xml"/><Relationship Id="rId6" Type="http://schemas.openxmlformats.org/officeDocument/2006/relationships/slideLayout" Target="../slideLayouts/slideLayout709.xml"/><Relationship Id="rId11" Type="http://schemas.openxmlformats.org/officeDocument/2006/relationships/slideLayout" Target="../slideLayouts/slideLayout714.xml"/><Relationship Id="rId24" Type="http://schemas.openxmlformats.org/officeDocument/2006/relationships/slideLayout" Target="../slideLayouts/slideLayout727.xml"/><Relationship Id="rId32" Type="http://schemas.openxmlformats.org/officeDocument/2006/relationships/tags" Target="../tags/tag1399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708.xml"/><Relationship Id="rId15" Type="http://schemas.openxmlformats.org/officeDocument/2006/relationships/slideLayout" Target="../slideLayouts/slideLayout718.xml"/><Relationship Id="rId23" Type="http://schemas.openxmlformats.org/officeDocument/2006/relationships/slideLayout" Target="../slideLayouts/slideLayout726.xml"/><Relationship Id="rId28" Type="http://schemas.openxmlformats.org/officeDocument/2006/relationships/tags" Target="../tags/tag1395.xml"/><Relationship Id="rId36" Type="http://schemas.openxmlformats.org/officeDocument/2006/relationships/image" Target="../media/image5.jpeg"/><Relationship Id="rId10" Type="http://schemas.openxmlformats.org/officeDocument/2006/relationships/slideLayout" Target="../slideLayouts/slideLayout713.xml"/><Relationship Id="rId19" Type="http://schemas.openxmlformats.org/officeDocument/2006/relationships/slideLayout" Target="../slideLayouts/slideLayout722.xml"/><Relationship Id="rId31" Type="http://schemas.openxmlformats.org/officeDocument/2006/relationships/tags" Target="../tags/tag1398.xml"/><Relationship Id="rId4" Type="http://schemas.openxmlformats.org/officeDocument/2006/relationships/slideLayout" Target="../slideLayouts/slideLayout707.xml"/><Relationship Id="rId9" Type="http://schemas.openxmlformats.org/officeDocument/2006/relationships/slideLayout" Target="../slideLayouts/slideLayout712.xml"/><Relationship Id="rId14" Type="http://schemas.openxmlformats.org/officeDocument/2006/relationships/slideLayout" Target="../slideLayouts/slideLayout717.xml"/><Relationship Id="rId22" Type="http://schemas.openxmlformats.org/officeDocument/2006/relationships/slideLayout" Target="../slideLayouts/slideLayout725.xml"/><Relationship Id="rId27" Type="http://schemas.openxmlformats.org/officeDocument/2006/relationships/tags" Target="../tags/tag1394.xml"/><Relationship Id="rId30" Type="http://schemas.openxmlformats.org/officeDocument/2006/relationships/tags" Target="../tags/tag1397.xml"/><Relationship Id="rId35" Type="http://schemas.openxmlformats.org/officeDocument/2006/relationships/image" Target="../media/image4.emf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5.xml"/><Relationship Id="rId13" Type="http://schemas.openxmlformats.org/officeDocument/2006/relationships/slideLayout" Target="../slideLayouts/slideLayout740.xml"/><Relationship Id="rId18" Type="http://schemas.openxmlformats.org/officeDocument/2006/relationships/slideLayout" Target="../slideLayouts/slideLayout745.xml"/><Relationship Id="rId26" Type="http://schemas.openxmlformats.org/officeDocument/2006/relationships/vmlDrawing" Target="../drawings/vmlDrawing31.vml"/><Relationship Id="rId3" Type="http://schemas.openxmlformats.org/officeDocument/2006/relationships/slideLayout" Target="../slideLayouts/slideLayout730.xml"/><Relationship Id="rId21" Type="http://schemas.openxmlformats.org/officeDocument/2006/relationships/slideLayout" Target="../slideLayouts/slideLayout748.xml"/><Relationship Id="rId34" Type="http://schemas.openxmlformats.org/officeDocument/2006/relationships/oleObject" Target="../embeddings/oleObject31.bin"/><Relationship Id="rId7" Type="http://schemas.openxmlformats.org/officeDocument/2006/relationships/slideLayout" Target="../slideLayouts/slideLayout734.xml"/><Relationship Id="rId12" Type="http://schemas.openxmlformats.org/officeDocument/2006/relationships/slideLayout" Target="../slideLayouts/slideLayout739.xml"/><Relationship Id="rId17" Type="http://schemas.openxmlformats.org/officeDocument/2006/relationships/slideLayout" Target="../slideLayouts/slideLayout744.xml"/><Relationship Id="rId25" Type="http://schemas.openxmlformats.org/officeDocument/2006/relationships/theme" Target="../theme/theme34.xml"/><Relationship Id="rId33" Type="http://schemas.openxmlformats.org/officeDocument/2006/relationships/tags" Target="../tags/tag1448.xml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729.xml"/><Relationship Id="rId16" Type="http://schemas.openxmlformats.org/officeDocument/2006/relationships/slideLayout" Target="../slideLayouts/slideLayout743.xml"/><Relationship Id="rId20" Type="http://schemas.openxmlformats.org/officeDocument/2006/relationships/slideLayout" Target="../slideLayouts/slideLayout747.xml"/><Relationship Id="rId29" Type="http://schemas.openxmlformats.org/officeDocument/2006/relationships/tags" Target="../tags/tag1444.xml"/><Relationship Id="rId1" Type="http://schemas.openxmlformats.org/officeDocument/2006/relationships/slideLayout" Target="../slideLayouts/slideLayout728.xml"/><Relationship Id="rId6" Type="http://schemas.openxmlformats.org/officeDocument/2006/relationships/slideLayout" Target="../slideLayouts/slideLayout733.xml"/><Relationship Id="rId11" Type="http://schemas.openxmlformats.org/officeDocument/2006/relationships/slideLayout" Target="../slideLayouts/slideLayout738.xml"/><Relationship Id="rId24" Type="http://schemas.openxmlformats.org/officeDocument/2006/relationships/slideLayout" Target="../slideLayouts/slideLayout751.xml"/><Relationship Id="rId32" Type="http://schemas.openxmlformats.org/officeDocument/2006/relationships/tags" Target="../tags/tag1447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732.xml"/><Relationship Id="rId15" Type="http://schemas.openxmlformats.org/officeDocument/2006/relationships/slideLayout" Target="../slideLayouts/slideLayout742.xml"/><Relationship Id="rId23" Type="http://schemas.openxmlformats.org/officeDocument/2006/relationships/slideLayout" Target="../slideLayouts/slideLayout750.xml"/><Relationship Id="rId28" Type="http://schemas.openxmlformats.org/officeDocument/2006/relationships/tags" Target="../tags/tag1443.xml"/><Relationship Id="rId36" Type="http://schemas.openxmlformats.org/officeDocument/2006/relationships/image" Target="../media/image5.jpeg"/><Relationship Id="rId10" Type="http://schemas.openxmlformats.org/officeDocument/2006/relationships/slideLayout" Target="../slideLayouts/slideLayout737.xml"/><Relationship Id="rId19" Type="http://schemas.openxmlformats.org/officeDocument/2006/relationships/slideLayout" Target="../slideLayouts/slideLayout746.xml"/><Relationship Id="rId31" Type="http://schemas.openxmlformats.org/officeDocument/2006/relationships/tags" Target="../tags/tag1446.xml"/><Relationship Id="rId4" Type="http://schemas.openxmlformats.org/officeDocument/2006/relationships/slideLayout" Target="../slideLayouts/slideLayout731.xml"/><Relationship Id="rId9" Type="http://schemas.openxmlformats.org/officeDocument/2006/relationships/slideLayout" Target="../slideLayouts/slideLayout736.xml"/><Relationship Id="rId14" Type="http://schemas.openxmlformats.org/officeDocument/2006/relationships/slideLayout" Target="../slideLayouts/slideLayout741.xml"/><Relationship Id="rId22" Type="http://schemas.openxmlformats.org/officeDocument/2006/relationships/slideLayout" Target="../slideLayouts/slideLayout749.xml"/><Relationship Id="rId27" Type="http://schemas.openxmlformats.org/officeDocument/2006/relationships/tags" Target="../tags/tag1442.xml"/><Relationship Id="rId30" Type="http://schemas.openxmlformats.org/officeDocument/2006/relationships/tags" Target="../tags/tag1445.xml"/><Relationship Id="rId35" Type="http://schemas.openxmlformats.org/officeDocument/2006/relationships/image" Target="../media/image4.emf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9.xml"/><Relationship Id="rId13" Type="http://schemas.openxmlformats.org/officeDocument/2006/relationships/slideLayout" Target="../slideLayouts/slideLayout764.xml"/><Relationship Id="rId18" Type="http://schemas.openxmlformats.org/officeDocument/2006/relationships/slideLayout" Target="../slideLayouts/slideLayout769.xml"/><Relationship Id="rId26" Type="http://schemas.openxmlformats.org/officeDocument/2006/relationships/vmlDrawing" Target="../drawings/vmlDrawing32.vml"/><Relationship Id="rId3" Type="http://schemas.openxmlformats.org/officeDocument/2006/relationships/slideLayout" Target="../slideLayouts/slideLayout754.xml"/><Relationship Id="rId21" Type="http://schemas.openxmlformats.org/officeDocument/2006/relationships/slideLayout" Target="../slideLayouts/slideLayout772.xml"/><Relationship Id="rId34" Type="http://schemas.openxmlformats.org/officeDocument/2006/relationships/oleObject" Target="../embeddings/oleObject32.bin"/><Relationship Id="rId7" Type="http://schemas.openxmlformats.org/officeDocument/2006/relationships/slideLayout" Target="../slideLayouts/slideLayout758.xml"/><Relationship Id="rId12" Type="http://schemas.openxmlformats.org/officeDocument/2006/relationships/slideLayout" Target="../slideLayouts/slideLayout763.xml"/><Relationship Id="rId17" Type="http://schemas.openxmlformats.org/officeDocument/2006/relationships/slideLayout" Target="../slideLayouts/slideLayout768.xml"/><Relationship Id="rId25" Type="http://schemas.openxmlformats.org/officeDocument/2006/relationships/theme" Target="../theme/theme35.xml"/><Relationship Id="rId33" Type="http://schemas.openxmlformats.org/officeDocument/2006/relationships/tags" Target="../tags/tag1496.xml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753.xml"/><Relationship Id="rId16" Type="http://schemas.openxmlformats.org/officeDocument/2006/relationships/slideLayout" Target="../slideLayouts/slideLayout767.xml"/><Relationship Id="rId20" Type="http://schemas.openxmlformats.org/officeDocument/2006/relationships/slideLayout" Target="../slideLayouts/slideLayout771.xml"/><Relationship Id="rId29" Type="http://schemas.openxmlformats.org/officeDocument/2006/relationships/tags" Target="../tags/tag1492.xml"/><Relationship Id="rId1" Type="http://schemas.openxmlformats.org/officeDocument/2006/relationships/slideLayout" Target="../slideLayouts/slideLayout752.xml"/><Relationship Id="rId6" Type="http://schemas.openxmlformats.org/officeDocument/2006/relationships/slideLayout" Target="../slideLayouts/slideLayout757.xml"/><Relationship Id="rId11" Type="http://schemas.openxmlformats.org/officeDocument/2006/relationships/slideLayout" Target="../slideLayouts/slideLayout762.xml"/><Relationship Id="rId24" Type="http://schemas.openxmlformats.org/officeDocument/2006/relationships/slideLayout" Target="../slideLayouts/slideLayout775.xml"/><Relationship Id="rId32" Type="http://schemas.openxmlformats.org/officeDocument/2006/relationships/tags" Target="../tags/tag1495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756.xml"/><Relationship Id="rId15" Type="http://schemas.openxmlformats.org/officeDocument/2006/relationships/slideLayout" Target="../slideLayouts/slideLayout766.xml"/><Relationship Id="rId23" Type="http://schemas.openxmlformats.org/officeDocument/2006/relationships/slideLayout" Target="../slideLayouts/slideLayout774.xml"/><Relationship Id="rId28" Type="http://schemas.openxmlformats.org/officeDocument/2006/relationships/tags" Target="../tags/tag1491.xml"/><Relationship Id="rId36" Type="http://schemas.openxmlformats.org/officeDocument/2006/relationships/image" Target="../media/image5.jpeg"/><Relationship Id="rId10" Type="http://schemas.openxmlformats.org/officeDocument/2006/relationships/slideLayout" Target="../slideLayouts/slideLayout761.xml"/><Relationship Id="rId19" Type="http://schemas.openxmlformats.org/officeDocument/2006/relationships/slideLayout" Target="../slideLayouts/slideLayout770.xml"/><Relationship Id="rId31" Type="http://schemas.openxmlformats.org/officeDocument/2006/relationships/tags" Target="../tags/tag1494.xml"/><Relationship Id="rId4" Type="http://schemas.openxmlformats.org/officeDocument/2006/relationships/slideLayout" Target="../slideLayouts/slideLayout755.xml"/><Relationship Id="rId9" Type="http://schemas.openxmlformats.org/officeDocument/2006/relationships/slideLayout" Target="../slideLayouts/slideLayout760.xml"/><Relationship Id="rId14" Type="http://schemas.openxmlformats.org/officeDocument/2006/relationships/slideLayout" Target="../slideLayouts/slideLayout765.xml"/><Relationship Id="rId22" Type="http://schemas.openxmlformats.org/officeDocument/2006/relationships/slideLayout" Target="../slideLayouts/slideLayout773.xml"/><Relationship Id="rId27" Type="http://schemas.openxmlformats.org/officeDocument/2006/relationships/tags" Target="../tags/tag1490.xml"/><Relationship Id="rId30" Type="http://schemas.openxmlformats.org/officeDocument/2006/relationships/tags" Target="../tags/tag1493.xml"/><Relationship Id="rId35" Type="http://schemas.openxmlformats.org/officeDocument/2006/relationships/image" Target="../media/image4.emf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3.xml"/><Relationship Id="rId13" Type="http://schemas.openxmlformats.org/officeDocument/2006/relationships/slideLayout" Target="../slideLayouts/slideLayout788.xml"/><Relationship Id="rId18" Type="http://schemas.openxmlformats.org/officeDocument/2006/relationships/slideLayout" Target="../slideLayouts/slideLayout793.xml"/><Relationship Id="rId26" Type="http://schemas.openxmlformats.org/officeDocument/2006/relationships/vmlDrawing" Target="../drawings/vmlDrawing33.vml"/><Relationship Id="rId3" Type="http://schemas.openxmlformats.org/officeDocument/2006/relationships/slideLayout" Target="../slideLayouts/slideLayout778.xml"/><Relationship Id="rId21" Type="http://schemas.openxmlformats.org/officeDocument/2006/relationships/slideLayout" Target="../slideLayouts/slideLayout796.xml"/><Relationship Id="rId34" Type="http://schemas.openxmlformats.org/officeDocument/2006/relationships/oleObject" Target="../embeddings/oleObject33.bin"/><Relationship Id="rId7" Type="http://schemas.openxmlformats.org/officeDocument/2006/relationships/slideLayout" Target="../slideLayouts/slideLayout782.xml"/><Relationship Id="rId12" Type="http://schemas.openxmlformats.org/officeDocument/2006/relationships/slideLayout" Target="../slideLayouts/slideLayout787.xml"/><Relationship Id="rId17" Type="http://schemas.openxmlformats.org/officeDocument/2006/relationships/slideLayout" Target="../slideLayouts/slideLayout792.xml"/><Relationship Id="rId25" Type="http://schemas.openxmlformats.org/officeDocument/2006/relationships/theme" Target="../theme/theme36.xml"/><Relationship Id="rId33" Type="http://schemas.openxmlformats.org/officeDocument/2006/relationships/tags" Target="../tags/tag1544.xml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777.xml"/><Relationship Id="rId16" Type="http://schemas.openxmlformats.org/officeDocument/2006/relationships/slideLayout" Target="../slideLayouts/slideLayout791.xml"/><Relationship Id="rId20" Type="http://schemas.openxmlformats.org/officeDocument/2006/relationships/slideLayout" Target="../slideLayouts/slideLayout795.xml"/><Relationship Id="rId29" Type="http://schemas.openxmlformats.org/officeDocument/2006/relationships/tags" Target="../tags/tag1540.xml"/><Relationship Id="rId1" Type="http://schemas.openxmlformats.org/officeDocument/2006/relationships/slideLayout" Target="../slideLayouts/slideLayout776.xml"/><Relationship Id="rId6" Type="http://schemas.openxmlformats.org/officeDocument/2006/relationships/slideLayout" Target="../slideLayouts/slideLayout781.xml"/><Relationship Id="rId11" Type="http://schemas.openxmlformats.org/officeDocument/2006/relationships/slideLayout" Target="../slideLayouts/slideLayout786.xml"/><Relationship Id="rId24" Type="http://schemas.openxmlformats.org/officeDocument/2006/relationships/slideLayout" Target="../slideLayouts/slideLayout799.xml"/><Relationship Id="rId32" Type="http://schemas.openxmlformats.org/officeDocument/2006/relationships/tags" Target="../tags/tag1543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780.xml"/><Relationship Id="rId15" Type="http://schemas.openxmlformats.org/officeDocument/2006/relationships/slideLayout" Target="../slideLayouts/slideLayout790.xml"/><Relationship Id="rId23" Type="http://schemas.openxmlformats.org/officeDocument/2006/relationships/slideLayout" Target="../slideLayouts/slideLayout798.xml"/><Relationship Id="rId28" Type="http://schemas.openxmlformats.org/officeDocument/2006/relationships/tags" Target="../tags/tag1539.xml"/><Relationship Id="rId36" Type="http://schemas.openxmlformats.org/officeDocument/2006/relationships/image" Target="../media/image5.jpeg"/><Relationship Id="rId10" Type="http://schemas.openxmlformats.org/officeDocument/2006/relationships/slideLayout" Target="../slideLayouts/slideLayout785.xml"/><Relationship Id="rId19" Type="http://schemas.openxmlformats.org/officeDocument/2006/relationships/slideLayout" Target="../slideLayouts/slideLayout794.xml"/><Relationship Id="rId31" Type="http://schemas.openxmlformats.org/officeDocument/2006/relationships/tags" Target="../tags/tag1542.xml"/><Relationship Id="rId4" Type="http://schemas.openxmlformats.org/officeDocument/2006/relationships/slideLayout" Target="../slideLayouts/slideLayout779.xml"/><Relationship Id="rId9" Type="http://schemas.openxmlformats.org/officeDocument/2006/relationships/slideLayout" Target="../slideLayouts/slideLayout784.xml"/><Relationship Id="rId14" Type="http://schemas.openxmlformats.org/officeDocument/2006/relationships/slideLayout" Target="../slideLayouts/slideLayout789.xml"/><Relationship Id="rId22" Type="http://schemas.openxmlformats.org/officeDocument/2006/relationships/slideLayout" Target="../slideLayouts/slideLayout797.xml"/><Relationship Id="rId27" Type="http://schemas.openxmlformats.org/officeDocument/2006/relationships/tags" Target="../tags/tag1538.xml"/><Relationship Id="rId30" Type="http://schemas.openxmlformats.org/officeDocument/2006/relationships/tags" Target="../tags/tag1541.xml"/><Relationship Id="rId35" Type="http://schemas.openxmlformats.org/officeDocument/2006/relationships/image" Target="../media/image4.emf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7.xml"/><Relationship Id="rId13" Type="http://schemas.openxmlformats.org/officeDocument/2006/relationships/slideLayout" Target="../slideLayouts/slideLayout812.xml"/><Relationship Id="rId18" Type="http://schemas.openxmlformats.org/officeDocument/2006/relationships/slideLayout" Target="../slideLayouts/slideLayout817.xml"/><Relationship Id="rId26" Type="http://schemas.openxmlformats.org/officeDocument/2006/relationships/vmlDrawing" Target="../drawings/vmlDrawing34.vml"/><Relationship Id="rId3" Type="http://schemas.openxmlformats.org/officeDocument/2006/relationships/slideLayout" Target="../slideLayouts/slideLayout802.xml"/><Relationship Id="rId21" Type="http://schemas.openxmlformats.org/officeDocument/2006/relationships/slideLayout" Target="../slideLayouts/slideLayout820.xml"/><Relationship Id="rId34" Type="http://schemas.openxmlformats.org/officeDocument/2006/relationships/oleObject" Target="../embeddings/oleObject34.bin"/><Relationship Id="rId7" Type="http://schemas.openxmlformats.org/officeDocument/2006/relationships/slideLayout" Target="../slideLayouts/slideLayout806.xml"/><Relationship Id="rId12" Type="http://schemas.openxmlformats.org/officeDocument/2006/relationships/slideLayout" Target="../slideLayouts/slideLayout811.xml"/><Relationship Id="rId17" Type="http://schemas.openxmlformats.org/officeDocument/2006/relationships/slideLayout" Target="../slideLayouts/slideLayout816.xml"/><Relationship Id="rId25" Type="http://schemas.openxmlformats.org/officeDocument/2006/relationships/theme" Target="../theme/theme37.xml"/><Relationship Id="rId33" Type="http://schemas.openxmlformats.org/officeDocument/2006/relationships/tags" Target="../tags/tag1592.xml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801.xml"/><Relationship Id="rId16" Type="http://schemas.openxmlformats.org/officeDocument/2006/relationships/slideLayout" Target="../slideLayouts/slideLayout815.xml"/><Relationship Id="rId20" Type="http://schemas.openxmlformats.org/officeDocument/2006/relationships/slideLayout" Target="../slideLayouts/slideLayout819.xml"/><Relationship Id="rId29" Type="http://schemas.openxmlformats.org/officeDocument/2006/relationships/tags" Target="../tags/tag1588.xml"/><Relationship Id="rId1" Type="http://schemas.openxmlformats.org/officeDocument/2006/relationships/slideLayout" Target="../slideLayouts/slideLayout800.xml"/><Relationship Id="rId6" Type="http://schemas.openxmlformats.org/officeDocument/2006/relationships/slideLayout" Target="../slideLayouts/slideLayout805.xml"/><Relationship Id="rId11" Type="http://schemas.openxmlformats.org/officeDocument/2006/relationships/slideLayout" Target="../slideLayouts/slideLayout810.xml"/><Relationship Id="rId24" Type="http://schemas.openxmlformats.org/officeDocument/2006/relationships/slideLayout" Target="../slideLayouts/slideLayout823.xml"/><Relationship Id="rId32" Type="http://schemas.openxmlformats.org/officeDocument/2006/relationships/tags" Target="../tags/tag1591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804.xml"/><Relationship Id="rId15" Type="http://schemas.openxmlformats.org/officeDocument/2006/relationships/slideLayout" Target="../slideLayouts/slideLayout814.xml"/><Relationship Id="rId23" Type="http://schemas.openxmlformats.org/officeDocument/2006/relationships/slideLayout" Target="../slideLayouts/slideLayout822.xml"/><Relationship Id="rId28" Type="http://schemas.openxmlformats.org/officeDocument/2006/relationships/tags" Target="../tags/tag1587.xml"/><Relationship Id="rId36" Type="http://schemas.openxmlformats.org/officeDocument/2006/relationships/image" Target="../media/image5.jpeg"/><Relationship Id="rId10" Type="http://schemas.openxmlformats.org/officeDocument/2006/relationships/slideLayout" Target="../slideLayouts/slideLayout809.xml"/><Relationship Id="rId19" Type="http://schemas.openxmlformats.org/officeDocument/2006/relationships/slideLayout" Target="../slideLayouts/slideLayout818.xml"/><Relationship Id="rId31" Type="http://schemas.openxmlformats.org/officeDocument/2006/relationships/tags" Target="../tags/tag1590.xml"/><Relationship Id="rId4" Type="http://schemas.openxmlformats.org/officeDocument/2006/relationships/slideLayout" Target="../slideLayouts/slideLayout803.xml"/><Relationship Id="rId9" Type="http://schemas.openxmlformats.org/officeDocument/2006/relationships/slideLayout" Target="../slideLayouts/slideLayout808.xml"/><Relationship Id="rId14" Type="http://schemas.openxmlformats.org/officeDocument/2006/relationships/slideLayout" Target="../slideLayouts/slideLayout813.xml"/><Relationship Id="rId22" Type="http://schemas.openxmlformats.org/officeDocument/2006/relationships/slideLayout" Target="../slideLayouts/slideLayout821.xml"/><Relationship Id="rId27" Type="http://schemas.openxmlformats.org/officeDocument/2006/relationships/tags" Target="../tags/tag1586.xml"/><Relationship Id="rId30" Type="http://schemas.openxmlformats.org/officeDocument/2006/relationships/tags" Target="../tags/tag1589.xml"/><Relationship Id="rId35" Type="http://schemas.openxmlformats.org/officeDocument/2006/relationships/image" Target="../media/image4.emf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1.xml"/><Relationship Id="rId13" Type="http://schemas.openxmlformats.org/officeDocument/2006/relationships/slideLayout" Target="../slideLayouts/slideLayout836.xml"/><Relationship Id="rId18" Type="http://schemas.openxmlformats.org/officeDocument/2006/relationships/slideLayout" Target="../slideLayouts/slideLayout841.xml"/><Relationship Id="rId26" Type="http://schemas.openxmlformats.org/officeDocument/2006/relationships/vmlDrawing" Target="../drawings/vmlDrawing35.vml"/><Relationship Id="rId3" Type="http://schemas.openxmlformats.org/officeDocument/2006/relationships/slideLayout" Target="../slideLayouts/slideLayout826.xml"/><Relationship Id="rId21" Type="http://schemas.openxmlformats.org/officeDocument/2006/relationships/slideLayout" Target="../slideLayouts/slideLayout844.xml"/><Relationship Id="rId34" Type="http://schemas.openxmlformats.org/officeDocument/2006/relationships/oleObject" Target="../embeddings/oleObject35.bin"/><Relationship Id="rId7" Type="http://schemas.openxmlformats.org/officeDocument/2006/relationships/slideLayout" Target="../slideLayouts/slideLayout830.xml"/><Relationship Id="rId12" Type="http://schemas.openxmlformats.org/officeDocument/2006/relationships/slideLayout" Target="../slideLayouts/slideLayout835.xml"/><Relationship Id="rId17" Type="http://schemas.openxmlformats.org/officeDocument/2006/relationships/slideLayout" Target="../slideLayouts/slideLayout840.xml"/><Relationship Id="rId25" Type="http://schemas.openxmlformats.org/officeDocument/2006/relationships/theme" Target="../theme/theme38.xml"/><Relationship Id="rId33" Type="http://schemas.openxmlformats.org/officeDocument/2006/relationships/tags" Target="../tags/tag1640.xml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825.xml"/><Relationship Id="rId16" Type="http://schemas.openxmlformats.org/officeDocument/2006/relationships/slideLayout" Target="../slideLayouts/slideLayout839.xml"/><Relationship Id="rId20" Type="http://schemas.openxmlformats.org/officeDocument/2006/relationships/slideLayout" Target="../slideLayouts/slideLayout843.xml"/><Relationship Id="rId29" Type="http://schemas.openxmlformats.org/officeDocument/2006/relationships/tags" Target="../tags/tag1636.xml"/><Relationship Id="rId1" Type="http://schemas.openxmlformats.org/officeDocument/2006/relationships/slideLayout" Target="../slideLayouts/slideLayout824.xml"/><Relationship Id="rId6" Type="http://schemas.openxmlformats.org/officeDocument/2006/relationships/slideLayout" Target="../slideLayouts/slideLayout829.xml"/><Relationship Id="rId11" Type="http://schemas.openxmlformats.org/officeDocument/2006/relationships/slideLayout" Target="../slideLayouts/slideLayout834.xml"/><Relationship Id="rId24" Type="http://schemas.openxmlformats.org/officeDocument/2006/relationships/slideLayout" Target="../slideLayouts/slideLayout847.xml"/><Relationship Id="rId32" Type="http://schemas.openxmlformats.org/officeDocument/2006/relationships/tags" Target="../tags/tag1639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828.xml"/><Relationship Id="rId15" Type="http://schemas.openxmlformats.org/officeDocument/2006/relationships/slideLayout" Target="../slideLayouts/slideLayout838.xml"/><Relationship Id="rId23" Type="http://schemas.openxmlformats.org/officeDocument/2006/relationships/slideLayout" Target="../slideLayouts/slideLayout846.xml"/><Relationship Id="rId28" Type="http://schemas.openxmlformats.org/officeDocument/2006/relationships/tags" Target="../tags/tag1635.xml"/><Relationship Id="rId36" Type="http://schemas.openxmlformats.org/officeDocument/2006/relationships/image" Target="../media/image5.jpeg"/><Relationship Id="rId10" Type="http://schemas.openxmlformats.org/officeDocument/2006/relationships/slideLayout" Target="../slideLayouts/slideLayout833.xml"/><Relationship Id="rId19" Type="http://schemas.openxmlformats.org/officeDocument/2006/relationships/slideLayout" Target="../slideLayouts/slideLayout842.xml"/><Relationship Id="rId31" Type="http://schemas.openxmlformats.org/officeDocument/2006/relationships/tags" Target="../tags/tag1638.xml"/><Relationship Id="rId4" Type="http://schemas.openxmlformats.org/officeDocument/2006/relationships/slideLayout" Target="../slideLayouts/slideLayout827.xml"/><Relationship Id="rId9" Type="http://schemas.openxmlformats.org/officeDocument/2006/relationships/slideLayout" Target="../slideLayouts/slideLayout832.xml"/><Relationship Id="rId14" Type="http://schemas.openxmlformats.org/officeDocument/2006/relationships/slideLayout" Target="../slideLayouts/slideLayout837.xml"/><Relationship Id="rId22" Type="http://schemas.openxmlformats.org/officeDocument/2006/relationships/slideLayout" Target="../slideLayouts/slideLayout845.xml"/><Relationship Id="rId27" Type="http://schemas.openxmlformats.org/officeDocument/2006/relationships/tags" Target="../tags/tag1634.xml"/><Relationship Id="rId30" Type="http://schemas.openxmlformats.org/officeDocument/2006/relationships/tags" Target="../tags/tag1637.xml"/><Relationship Id="rId35" Type="http://schemas.openxmlformats.org/officeDocument/2006/relationships/image" Target="../media/image4.emf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5.xml"/><Relationship Id="rId13" Type="http://schemas.openxmlformats.org/officeDocument/2006/relationships/slideLayout" Target="../slideLayouts/slideLayout860.xml"/><Relationship Id="rId18" Type="http://schemas.openxmlformats.org/officeDocument/2006/relationships/slideLayout" Target="../slideLayouts/slideLayout865.xml"/><Relationship Id="rId26" Type="http://schemas.openxmlformats.org/officeDocument/2006/relationships/vmlDrawing" Target="../drawings/vmlDrawing36.vml"/><Relationship Id="rId3" Type="http://schemas.openxmlformats.org/officeDocument/2006/relationships/slideLayout" Target="../slideLayouts/slideLayout850.xml"/><Relationship Id="rId21" Type="http://schemas.openxmlformats.org/officeDocument/2006/relationships/slideLayout" Target="../slideLayouts/slideLayout868.xml"/><Relationship Id="rId34" Type="http://schemas.openxmlformats.org/officeDocument/2006/relationships/oleObject" Target="../embeddings/oleObject36.bin"/><Relationship Id="rId7" Type="http://schemas.openxmlformats.org/officeDocument/2006/relationships/slideLayout" Target="../slideLayouts/slideLayout854.xml"/><Relationship Id="rId12" Type="http://schemas.openxmlformats.org/officeDocument/2006/relationships/slideLayout" Target="../slideLayouts/slideLayout859.xml"/><Relationship Id="rId17" Type="http://schemas.openxmlformats.org/officeDocument/2006/relationships/slideLayout" Target="../slideLayouts/slideLayout864.xml"/><Relationship Id="rId25" Type="http://schemas.openxmlformats.org/officeDocument/2006/relationships/theme" Target="../theme/theme39.xml"/><Relationship Id="rId33" Type="http://schemas.openxmlformats.org/officeDocument/2006/relationships/tags" Target="../tags/tag1688.xml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849.xml"/><Relationship Id="rId16" Type="http://schemas.openxmlformats.org/officeDocument/2006/relationships/slideLayout" Target="../slideLayouts/slideLayout863.xml"/><Relationship Id="rId20" Type="http://schemas.openxmlformats.org/officeDocument/2006/relationships/slideLayout" Target="../slideLayouts/slideLayout867.xml"/><Relationship Id="rId29" Type="http://schemas.openxmlformats.org/officeDocument/2006/relationships/tags" Target="../tags/tag1684.xml"/><Relationship Id="rId1" Type="http://schemas.openxmlformats.org/officeDocument/2006/relationships/slideLayout" Target="../slideLayouts/slideLayout848.xml"/><Relationship Id="rId6" Type="http://schemas.openxmlformats.org/officeDocument/2006/relationships/slideLayout" Target="../slideLayouts/slideLayout853.xml"/><Relationship Id="rId11" Type="http://schemas.openxmlformats.org/officeDocument/2006/relationships/slideLayout" Target="../slideLayouts/slideLayout858.xml"/><Relationship Id="rId24" Type="http://schemas.openxmlformats.org/officeDocument/2006/relationships/slideLayout" Target="../slideLayouts/slideLayout871.xml"/><Relationship Id="rId32" Type="http://schemas.openxmlformats.org/officeDocument/2006/relationships/tags" Target="../tags/tag1687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852.xml"/><Relationship Id="rId15" Type="http://schemas.openxmlformats.org/officeDocument/2006/relationships/slideLayout" Target="../slideLayouts/slideLayout862.xml"/><Relationship Id="rId23" Type="http://schemas.openxmlformats.org/officeDocument/2006/relationships/slideLayout" Target="../slideLayouts/slideLayout870.xml"/><Relationship Id="rId28" Type="http://schemas.openxmlformats.org/officeDocument/2006/relationships/tags" Target="../tags/tag1683.xml"/><Relationship Id="rId36" Type="http://schemas.openxmlformats.org/officeDocument/2006/relationships/image" Target="../media/image5.jpeg"/><Relationship Id="rId10" Type="http://schemas.openxmlformats.org/officeDocument/2006/relationships/slideLayout" Target="../slideLayouts/slideLayout857.xml"/><Relationship Id="rId19" Type="http://schemas.openxmlformats.org/officeDocument/2006/relationships/slideLayout" Target="../slideLayouts/slideLayout866.xml"/><Relationship Id="rId31" Type="http://schemas.openxmlformats.org/officeDocument/2006/relationships/tags" Target="../tags/tag1686.xml"/><Relationship Id="rId4" Type="http://schemas.openxmlformats.org/officeDocument/2006/relationships/slideLayout" Target="../slideLayouts/slideLayout851.xml"/><Relationship Id="rId9" Type="http://schemas.openxmlformats.org/officeDocument/2006/relationships/slideLayout" Target="../slideLayouts/slideLayout856.xml"/><Relationship Id="rId14" Type="http://schemas.openxmlformats.org/officeDocument/2006/relationships/slideLayout" Target="../slideLayouts/slideLayout861.xml"/><Relationship Id="rId22" Type="http://schemas.openxmlformats.org/officeDocument/2006/relationships/slideLayout" Target="../slideLayouts/slideLayout869.xml"/><Relationship Id="rId27" Type="http://schemas.openxmlformats.org/officeDocument/2006/relationships/tags" Target="../tags/tag1682.xml"/><Relationship Id="rId30" Type="http://schemas.openxmlformats.org/officeDocument/2006/relationships/tags" Target="../tags/tag1685.xml"/><Relationship Id="rId35" Type="http://schemas.openxmlformats.org/officeDocument/2006/relationships/image" Target="../media/image4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vmlDrawing" Target="../drawings/vmlDrawing2.v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34" Type="http://schemas.openxmlformats.org/officeDocument/2006/relationships/oleObject" Target="../embeddings/oleObject2.bin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theme" Target="../theme/theme4.xml"/><Relationship Id="rId33" Type="http://schemas.openxmlformats.org/officeDocument/2006/relationships/tags" Target="../tags/tag55.xml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tags" Target="../tags/tag51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32" Type="http://schemas.openxmlformats.org/officeDocument/2006/relationships/tags" Target="../tags/tag54.xml"/><Relationship Id="rId37" Type="http://schemas.openxmlformats.org/officeDocument/2006/relationships/image" Target="../media/image13.png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ags" Target="../tags/tag50.xml"/><Relationship Id="rId36" Type="http://schemas.openxmlformats.org/officeDocument/2006/relationships/image" Target="../media/image5.jpeg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31" Type="http://schemas.openxmlformats.org/officeDocument/2006/relationships/tags" Target="../tags/tag53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tags" Target="../tags/tag49.xml"/><Relationship Id="rId30" Type="http://schemas.openxmlformats.org/officeDocument/2006/relationships/tags" Target="../tags/tag52.xml"/><Relationship Id="rId35" Type="http://schemas.openxmlformats.org/officeDocument/2006/relationships/image" Target="../media/image4.emf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9.xml"/><Relationship Id="rId13" Type="http://schemas.openxmlformats.org/officeDocument/2006/relationships/slideLayout" Target="../slideLayouts/slideLayout884.xml"/><Relationship Id="rId18" Type="http://schemas.openxmlformats.org/officeDocument/2006/relationships/slideLayout" Target="../slideLayouts/slideLayout889.xml"/><Relationship Id="rId26" Type="http://schemas.openxmlformats.org/officeDocument/2006/relationships/vmlDrawing" Target="../drawings/vmlDrawing37.vml"/><Relationship Id="rId3" Type="http://schemas.openxmlformats.org/officeDocument/2006/relationships/slideLayout" Target="../slideLayouts/slideLayout874.xml"/><Relationship Id="rId21" Type="http://schemas.openxmlformats.org/officeDocument/2006/relationships/slideLayout" Target="../slideLayouts/slideLayout892.xml"/><Relationship Id="rId34" Type="http://schemas.openxmlformats.org/officeDocument/2006/relationships/oleObject" Target="../embeddings/oleObject37.bin"/><Relationship Id="rId7" Type="http://schemas.openxmlformats.org/officeDocument/2006/relationships/slideLayout" Target="../slideLayouts/slideLayout878.xml"/><Relationship Id="rId12" Type="http://schemas.openxmlformats.org/officeDocument/2006/relationships/slideLayout" Target="../slideLayouts/slideLayout883.xml"/><Relationship Id="rId17" Type="http://schemas.openxmlformats.org/officeDocument/2006/relationships/slideLayout" Target="../slideLayouts/slideLayout888.xml"/><Relationship Id="rId25" Type="http://schemas.openxmlformats.org/officeDocument/2006/relationships/theme" Target="../theme/theme40.xml"/><Relationship Id="rId33" Type="http://schemas.openxmlformats.org/officeDocument/2006/relationships/tags" Target="../tags/tag1736.xml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873.xml"/><Relationship Id="rId16" Type="http://schemas.openxmlformats.org/officeDocument/2006/relationships/slideLayout" Target="../slideLayouts/slideLayout887.xml"/><Relationship Id="rId20" Type="http://schemas.openxmlformats.org/officeDocument/2006/relationships/slideLayout" Target="../slideLayouts/slideLayout891.xml"/><Relationship Id="rId29" Type="http://schemas.openxmlformats.org/officeDocument/2006/relationships/tags" Target="../tags/tag1732.xml"/><Relationship Id="rId1" Type="http://schemas.openxmlformats.org/officeDocument/2006/relationships/slideLayout" Target="../slideLayouts/slideLayout872.xml"/><Relationship Id="rId6" Type="http://schemas.openxmlformats.org/officeDocument/2006/relationships/slideLayout" Target="../slideLayouts/slideLayout877.xml"/><Relationship Id="rId11" Type="http://schemas.openxmlformats.org/officeDocument/2006/relationships/slideLayout" Target="../slideLayouts/slideLayout882.xml"/><Relationship Id="rId24" Type="http://schemas.openxmlformats.org/officeDocument/2006/relationships/slideLayout" Target="../slideLayouts/slideLayout895.xml"/><Relationship Id="rId32" Type="http://schemas.openxmlformats.org/officeDocument/2006/relationships/tags" Target="../tags/tag1735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876.xml"/><Relationship Id="rId15" Type="http://schemas.openxmlformats.org/officeDocument/2006/relationships/slideLayout" Target="../slideLayouts/slideLayout886.xml"/><Relationship Id="rId23" Type="http://schemas.openxmlformats.org/officeDocument/2006/relationships/slideLayout" Target="../slideLayouts/slideLayout894.xml"/><Relationship Id="rId28" Type="http://schemas.openxmlformats.org/officeDocument/2006/relationships/tags" Target="../tags/tag1731.xml"/><Relationship Id="rId36" Type="http://schemas.openxmlformats.org/officeDocument/2006/relationships/image" Target="../media/image5.jpeg"/><Relationship Id="rId10" Type="http://schemas.openxmlformats.org/officeDocument/2006/relationships/slideLayout" Target="../slideLayouts/slideLayout881.xml"/><Relationship Id="rId19" Type="http://schemas.openxmlformats.org/officeDocument/2006/relationships/slideLayout" Target="../slideLayouts/slideLayout890.xml"/><Relationship Id="rId31" Type="http://schemas.openxmlformats.org/officeDocument/2006/relationships/tags" Target="../tags/tag1734.xml"/><Relationship Id="rId4" Type="http://schemas.openxmlformats.org/officeDocument/2006/relationships/slideLayout" Target="../slideLayouts/slideLayout875.xml"/><Relationship Id="rId9" Type="http://schemas.openxmlformats.org/officeDocument/2006/relationships/slideLayout" Target="../slideLayouts/slideLayout880.xml"/><Relationship Id="rId14" Type="http://schemas.openxmlformats.org/officeDocument/2006/relationships/slideLayout" Target="../slideLayouts/slideLayout885.xml"/><Relationship Id="rId22" Type="http://schemas.openxmlformats.org/officeDocument/2006/relationships/slideLayout" Target="../slideLayouts/slideLayout893.xml"/><Relationship Id="rId27" Type="http://schemas.openxmlformats.org/officeDocument/2006/relationships/tags" Target="../tags/tag1730.xml"/><Relationship Id="rId30" Type="http://schemas.openxmlformats.org/officeDocument/2006/relationships/tags" Target="../tags/tag1733.xml"/><Relationship Id="rId35" Type="http://schemas.openxmlformats.org/officeDocument/2006/relationships/image" Target="../media/image4.emf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3.xml"/><Relationship Id="rId13" Type="http://schemas.openxmlformats.org/officeDocument/2006/relationships/slideLayout" Target="../slideLayouts/slideLayout908.xml"/><Relationship Id="rId18" Type="http://schemas.openxmlformats.org/officeDocument/2006/relationships/slideLayout" Target="../slideLayouts/slideLayout913.xml"/><Relationship Id="rId26" Type="http://schemas.openxmlformats.org/officeDocument/2006/relationships/vmlDrawing" Target="../drawings/vmlDrawing38.vml"/><Relationship Id="rId3" Type="http://schemas.openxmlformats.org/officeDocument/2006/relationships/slideLayout" Target="../slideLayouts/slideLayout898.xml"/><Relationship Id="rId21" Type="http://schemas.openxmlformats.org/officeDocument/2006/relationships/slideLayout" Target="../slideLayouts/slideLayout916.xml"/><Relationship Id="rId34" Type="http://schemas.openxmlformats.org/officeDocument/2006/relationships/oleObject" Target="../embeddings/oleObject38.bin"/><Relationship Id="rId7" Type="http://schemas.openxmlformats.org/officeDocument/2006/relationships/slideLayout" Target="../slideLayouts/slideLayout902.xml"/><Relationship Id="rId12" Type="http://schemas.openxmlformats.org/officeDocument/2006/relationships/slideLayout" Target="../slideLayouts/slideLayout907.xml"/><Relationship Id="rId17" Type="http://schemas.openxmlformats.org/officeDocument/2006/relationships/slideLayout" Target="../slideLayouts/slideLayout912.xml"/><Relationship Id="rId25" Type="http://schemas.openxmlformats.org/officeDocument/2006/relationships/theme" Target="../theme/theme41.xml"/><Relationship Id="rId33" Type="http://schemas.openxmlformats.org/officeDocument/2006/relationships/tags" Target="../tags/tag1784.xml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897.xml"/><Relationship Id="rId16" Type="http://schemas.openxmlformats.org/officeDocument/2006/relationships/slideLayout" Target="../slideLayouts/slideLayout911.xml"/><Relationship Id="rId20" Type="http://schemas.openxmlformats.org/officeDocument/2006/relationships/slideLayout" Target="../slideLayouts/slideLayout915.xml"/><Relationship Id="rId29" Type="http://schemas.openxmlformats.org/officeDocument/2006/relationships/tags" Target="../tags/tag1780.xml"/><Relationship Id="rId1" Type="http://schemas.openxmlformats.org/officeDocument/2006/relationships/slideLayout" Target="../slideLayouts/slideLayout896.xml"/><Relationship Id="rId6" Type="http://schemas.openxmlformats.org/officeDocument/2006/relationships/slideLayout" Target="../slideLayouts/slideLayout901.xml"/><Relationship Id="rId11" Type="http://schemas.openxmlformats.org/officeDocument/2006/relationships/slideLayout" Target="../slideLayouts/slideLayout906.xml"/><Relationship Id="rId24" Type="http://schemas.openxmlformats.org/officeDocument/2006/relationships/slideLayout" Target="../slideLayouts/slideLayout919.xml"/><Relationship Id="rId32" Type="http://schemas.openxmlformats.org/officeDocument/2006/relationships/tags" Target="../tags/tag1783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900.xml"/><Relationship Id="rId15" Type="http://schemas.openxmlformats.org/officeDocument/2006/relationships/slideLayout" Target="../slideLayouts/slideLayout910.xml"/><Relationship Id="rId23" Type="http://schemas.openxmlformats.org/officeDocument/2006/relationships/slideLayout" Target="../slideLayouts/slideLayout918.xml"/><Relationship Id="rId28" Type="http://schemas.openxmlformats.org/officeDocument/2006/relationships/tags" Target="../tags/tag1779.xml"/><Relationship Id="rId36" Type="http://schemas.openxmlformats.org/officeDocument/2006/relationships/image" Target="../media/image5.jpeg"/><Relationship Id="rId10" Type="http://schemas.openxmlformats.org/officeDocument/2006/relationships/slideLayout" Target="../slideLayouts/slideLayout905.xml"/><Relationship Id="rId19" Type="http://schemas.openxmlformats.org/officeDocument/2006/relationships/slideLayout" Target="../slideLayouts/slideLayout914.xml"/><Relationship Id="rId31" Type="http://schemas.openxmlformats.org/officeDocument/2006/relationships/tags" Target="../tags/tag1782.xml"/><Relationship Id="rId4" Type="http://schemas.openxmlformats.org/officeDocument/2006/relationships/slideLayout" Target="../slideLayouts/slideLayout899.xml"/><Relationship Id="rId9" Type="http://schemas.openxmlformats.org/officeDocument/2006/relationships/slideLayout" Target="../slideLayouts/slideLayout904.xml"/><Relationship Id="rId14" Type="http://schemas.openxmlformats.org/officeDocument/2006/relationships/slideLayout" Target="../slideLayouts/slideLayout909.xml"/><Relationship Id="rId22" Type="http://schemas.openxmlformats.org/officeDocument/2006/relationships/slideLayout" Target="../slideLayouts/slideLayout917.xml"/><Relationship Id="rId27" Type="http://schemas.openxmlformats.org/officeDocument/2006/relationships/tags" Target="../tags/tag1778.xml"/><Relationship Id="rId30" Type="http://schemas.openxmlformats.org/officeDocument/2006/relationships/tags" Target="../tags/tag1781.xml"/><Relationship Id="rId35" Type="http://schemas.openxmlformats.org/officeDocument/2006/relationships/image" Target="../media/image4.emf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7.xml"/><Relationship Id="rId13" Type="http://schemas.openxmlformats.org/officeDocument/2006/relationships/slideLayout" Target="../slideLayouts/slideLayout932.xml"/><Relationship Id="rId18" Type="http://schemas.openxmlformats.org/officeDocument/2006/relationships/slideLayout" Target="../slideLayouts/slideLayout937.xml"/><Relationship Id="rId26" Type="http://schemas.openxmlformats.org/officeDocument/2006/relationships/vmlDrawing" Target="../drawings/vmlDrawing39.vml"/><Relationship Id="rId3" Type="http://schemas.openxmlformats.org/officeDocument/2006/relationships/slideLayout" Target="../slideLayouts/slideLayout922.xml"/><Relationship Id="rId21" Type="http://schemas.openxmlformats.org/officeDocument/2006/relationships/slideLayout" Target="../slideLayouts/slideLayout940.xml"/><Relationship Id="rId34" Type="http://schemas.openxmlformats.org/officeDocument/2006/relationships/oleObject" Target="../embeddings/oleObject39.bin"/><Relationship Id="rId7" Type="http://schemas.openxmlformats.org/officeDocument/2006/relationships/slideLayout" Target="../slideLayouts/slideLayout926.xml"/><Relationship Id="rId12" Type="http://schemas.openxmlformats.org/officeDocument/2006/relationships/slideLayout" Target="../slideLayouts/slideLayout931.xml"/><Relationship Id="rId17" Type="http://schemas.openxmlformats.org/officeDocument/2006/relationships/slideLayout" Target="../slideLayouts/slideLayout936.xml"/><Relationship Id="rId25" Type="http://schemas.openxmlformats.org/officeDocument/2006/relationships/theme" Target="../theme/theme42.xml"/><Relationship Id="rId33" Type="http://schemas.openxmlformats.org/officeDocument/2006/relationships/tags" Target="../tags/tag1832.xml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921.xml"/><Relationship Id="rId16" Type="http://schemas.openxmlformats.org/officeDocument/2006/relationships/slideLayout" Target="../slideLayouts/slideLayout935.xml"/><Relationship Id="rId20" Type="http://schemas.openxmlformats.org/officeDocument/2006/relationships/slideLayout" Target="../slideLayouts/slideLayout939.xml"/><Relationship Id="rId29" Type="http://schemas.openxmlformats.org/officeDocument/2006/relationships/tags" Target="../tags/tag1828.xml"/><Relationship Id="rId1" Type="http://schemas.openxmlformats.org/officeDocument/2006/relationships/slideLayout" Target="../slideLayouts/slideLayout920.xml"/><Relationship Id="rId6" Type="http://schemas.openxmlformats.org/officeDocument/2006/relationships/slideLayout" Target="../slideLayouts/slideLayout925.xml"/><Relationship Id="rId11" Type="http://schemas.openxmlformats.org/officeDocument/2006/relationships/slideLayout" Target="../slideLayouts/slideLayout930.xml"/><Relationship Id="rId24" Type="http://schemas.openxmlformats.org/officeDocument/2006/relationships/slideLayout" Target="../slideLayouts/slideLayout943.xml"/><Relationship Id="rId32" Type="http://schemas.openxmlformats.org/officeDocument/2006/relationships/tags" Target="../tags/tag1831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924.xml"/><Relationship Id="rId15" Type="http://schemas.openxmlformats.org/officeDocument/2006/relationships/slideLayout" Target="../slideLayouts/slideLayout934.xml"/><Relationship Id="rId23" Type="http://schemas.openxmlformats.org/officeDocument/2006/relationships/slideLayout" Target="../slideLayouts/slideLayout942.xml"/><Relationship Id="rId28" Type="http://schemas.openxmlformats.org/officeDocument/2006/relationships/tags" Target="../tags/tag1827.xml"/><Relationship Id="rId36" Type="http://schemas.openxmlformats.org/officeDocument/2006/relationships/image" Target="../media/image5.jpeg"/><Relationship Id="rId10" Type="http://schemas.openxmlformats.org/officeDocument/2006/relationships/slideLayout" Target="../slideLayouts/slideLayout929.xml"/><Relationship Id="rId19" Type="http://schemas.openxmlformats.org/officeDocument/2006/relationships/slideLayout" Target="../slideLayouts/slideLayout938.xml"/><Relationship Id="rId31" Type="http://schemas.openxmlformats.org/officeDocument/2006/relationships/tags" Target="../tags/tag1830.xml"/><Relationship Id="rId4" Type="http://schemas.openxmlformats.org/officeDocument/2006/relationships/slideLayout" Target="../slideLayouts/slideLayout923.xml"/><Relationship Id="rId9" Type="http://schemas.openxmlformats.org/officeDocument/2006/relationships/slideLayout" Target="../slideLayouts/slideLayout928.xml"/><Relationship Id="rId14" Type="http://schemas.openxmlformats.org/officeDocument/2006/relationships/slideLayout" Target="../slideLayouts/slideLayout933.xml"/><Relationship Id="rId22" Type="http://schemas.openxmlformats.org/officeDocument/2006/relationships/slideLayout" Target="../slideLayouts/slideLayout941.xml"/><Relationship Id="rId27" Type="http://schemas.openxmlformats.org/officeDocument/2006/relationships/tags" Target="../tags/tag1826.xml"/><Relationship Id="rId30" Type="http://schemas.openxmlformats.org/officeDocument/2006/relationships/tags" Target="../tags/tag1829.xml"/><Relationship Id="rId35" Type="http://schemas.openxmlformats.org/officeDocument/2006/relationships/image" Target="../media/image4.emf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1.xml"/><Relationship Id="rId13" Type="http://schemas.openxmlformats.org/officeDocument/2006/relationships/slideLayout" Target="../slideLayouts/slideLayout956.xml"/><Relationship Id="rId18" Type="http://schemas.openxmlformats.org/officeDocument/2006/relationships/slideLayout" Target="../slideLayouts/slideLayout961.xml"/><Relationship Id="rId26" Type="http://schemas.openxmlformats.org/officeDocument/2006/relationships/vmlDrawing" Target="../drawings/vmlDrawing40.vml"/><Relationship Id="rId3" Type="http://schemas.openxmlformats.org/officeDocument/2006/relationships/slideLayout" Target="../slideLayouts/slideLayout946.xml"/><Relationship Id="rId21" Type="http://schemas.openxmlformats.org/officeDocument/2006/relationships/slideLayout" Target="../slideLayouts/slideLayout964.xml"/><Relationship Id="rId34" Type="http://schemas.openxmlformats.org/officeDocument/2006/relationships/oleObject" Target="../embeddings/oleObject40.bin"/><Relationship Id="rId7" Type="http://schemas.openxmlformats.org/officeDocument/2006/relationships/slideLayout" Target="../slideLayouts/slideLayout950.xml"/><Relationship Id="rId12" Type="http://schemas.openxmlformats.org/officeDocument/2006/relationships/slideLayout" Target="../slideLayouts/slideLayout955.xml"/><Relationship Id="rId17" Type="http://schemas.openxmlformats.org/officeDocument/2006/relationships/slideLayout" Target="../slideLayouts/slideLayout960.xml"/><Relationship Id="rId25" Type="http://schemas.openxmlformats.org/officeDocument/2006/relationships/theme" Target="../theme/theme43.xml"/><Relationship Id="rId33" Type="http://schemas.openxmlformats.org/officeDocument/2006/relationships/tags" Target="../tags/tag1880.xml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945.xml"/><Relationship Id="rId16" Type="http://schemas.openxmlformats.org/officeDocument/2006/relationships/slideLayout" Target="../slideLayouts/slideLayout959.xml"/><Relationship Id="rId20" Type="http://schemas.openxmlformats.org/officeDocument/2006/relationships/slideLayout" Target="../slideLayouts/slideLayout963.xml"/><Relationship Id="rId29" Type="http://schemas.openxmlformats.org/officeDocument/2006/relationships/tags" Target="../tags/tag1876.xml"/><Relationship Id="rId1" Type="http://schemas.openxmlformats.org/officeDocument/2006/relationships/slideLayout" Target="../slideLayouts/slideLayout944.xml"/><Relationship Id="rId6" Type="http://schemas.openxmlformats.org/officeDocument/2006/relationships/slideLayout" Target="../slideLayouts/slideLayout949.xml"/><Relationship Id="rId11" Type="http://schemas.openxmlformats.org/officeDocument/2006/relationships/slideLayout" Target="../slideLayouts/slideLayout954.xml"/><Relationship Id="rId24" Type="http://schemas.openxmlformats.org/officeDocument/2006/relationships/slideLayout" Target="../slideLayouts/slideLayout967.xml"/><Relationship Id="rId32" Type="http://schemas.openxmlformats.org/officeDocument/2006/relationships/tags" Target="../tags/tag1879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948.xml"/><Relationship Id="rId15" Type="http://schemas.openxmlformats.org/officeDocument/2006/relationships/slideLayout" Target="../slideLayouts/slideLayout958.xml"/><Relationship Id="rId23" Type="http://schemas.openxmlformats.org/officeDocument/2006/relationships/slideLayout" Target="../slideLayouts/slideLayout966.xml"/><Relationship Id="rId28" Type="http://schemas.openxmlformats.org/officeDocument/2006/relationships/tags" Target="../tags/tag1875.xml"/><Relationship Id="rId36" Type="http://schemas.openxmlformats.org/officeDocument/2006/relationships/image" Target="../media/image5.jpeg"/><Relationship Id="rId10" Type="http://schemas.openxmlformats.org/officeDocument/2006/relationships/slideLayout" Target="../slideLayouts/slideLayout953.xml"/><Relationship Id="rId19" Type="http://schemas.openxmlformats.org/officeDocument/2006/relationships/slideLayout" Target="../slideLayouts/slideLayout962.xml"/><Relationship Id="rId31" Type="http://schemas.openxmlformats.org/officeDocument/2006/relationships/tags" Target="../tags/tag1878.xml"/><Relationship Id="rId4" Type="http://schemas.openxmlformats.org/officeDocument/2006/relationships/slideLayout" Target="../slideLayouts/slideLayout947.xml"/><Relationship Id="rId9" Type="http://schemas.openxmlformats.org/officeDocument/2006/relationships/slideLayout" Target="../slideLayouts/slideLayout952.xml"/><Relationship Id="rId14" Type="http://schemas.openxmlformats.org/officeDocument/2006/relationships/slideLayout" Target="../slideLayouts/slideLayout957.xml"/><Relationship Id="rId22" Type="http://schemas.openxmlformats.org/officeDocument/2006/relationships/slideLayout" Target="../slideLayouts/slideLayout965.xml"/><Relationship Id="rId27" Type="http://schemas.openxmlformats.org/officeDocument/2006/relationships/tags" Target="../tags/tag1874.xml"/><Relationship Id="rId30" Type="http://schemas.openxmlformats.org/officeDocument/2006/relationships/tags" Target="../tags/tag1877.xml"/><Relationship Id="rId35" Type="http://schemas.openxmlformats.org/officeDocument/2006/relationships/image" Target="../media/image4.emf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5.xml"/><Relationship Id="rId13" Type="http://schemas.openxmlformats.org/officeDocument/2006/relationships/slideLayout" Target="../slideLayouts/slideLayout980.xml"/><Relationship Id="rId18" Type="http://schemas.openxmlformats.org/officeDocument/2006/relationships/slideLayout" Target="../slideLayouts/slideLayout985.xml"/><Relationship Id="rId26" Type="http://schemas.openxmlformats.org/officeDocument/2006/relationships/vmlDrawing" Target="../drawings/vmlDrawing41.vml"/><Relationship Id="rId3" Type="http://schemas.openxmlformats.org/officeDocument/2006/relationships/slideLayout" Target="../slideLayouts/slideLayout970.xml"/><Relationship Id="rId21" Type="http://schemas.openxmlformats.org/officeDocument/2006/relationships/slideLayout" Target="../slideLayouts/slideLayout988.xml"/><Relationship Id="rId34" Type="http://schemas.openxmlformats.org/officeDocument/2006/relationships/oleObject" Target="../embeddings/oleObject41.bin"/><Relationship Id="rId7" Type="http://schemas.openxmlformats.org/officeDocument/2006/relationships/slideLayout" Target="../slideLayouts/slideLayout974.xml"/><Relationship Id="rId12" Type="http://schemas.openxmlformats.org/officeDocument/2006/relationships/slideLayout" Target="../slideLayouts/slideLayout979.xml"/><Relationship Id="rId17" Type="http://schemas.openxmlformats.org/officeDocument/2006/relationships/slideLayout" Target="../slideLayouts/slideLayout984.xml"/><Relationship Id="rId25" Type="http://schemas.openxmlformats.org/officeDocument/2006/relationships/theme" Target="../theme/theme44.xml"/><Relationship Id="rId33" Type="http://schemas.openxmlformats.org/officeDocument/2006/relationships/tags" Target="../tags/tag1928.xml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969.xml"/><Relationship Id="rId16" Type="http://schemas.openxmlformats.org/officeDocument/2006/relationships/slideLayout" Target="../slideLayouts/slideLayout983.xml"/><Relationship Id="rId20" Type="http://schemas.openxmlformats.org/officeDocument/2006/relationships/slideLayout" Target="../slideLayouts/slideLayout987.xml"/><Relationship Id="rId29" Type="http://schemas.openxmlformats.org/officeDocument/2006/relationships/tags" Target="../tags/tag1924.xml"/><Relationship Id="rId1" Type="http://schemas.openxmlformats.org/officeDocument/2006/relationships/slideLayout" Target="../slideLayouts/slideLayout968.xml"/><Relationship Id="rId6" Type="http://schemas.openxmlformats.org/officeDocument/2006/relationships/slideLayout" Target="../slideLayouts/slideLayout973.xml"/><Relationship Id="rId11" Type="http://schemas.openxmlformats.org/officeDocument/2006/relationships/slideLayout" Target="../slideLayouts/slideLayout978.xml"/><Relationship Id="rId24" Type="http://schemas.openxmlformats.org/officeDocument/2006/relationships/slideLayout" Target="../slideLayouts/slideLayout991.xml"/><Relationship Id="rId32" Type="http://schemas.openxmlformats.org/officeDocument/2006/relationships/tags" Target="../tags/tag1927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972.xml"/><Relationship Id="rId15" Type="http://schemas.openxmlformats.org/officeDocument/2006/relationships/slideLayout" Target="../slideLayouts/slideLayout982.xml"/><Relationship Id="rId23" Type="http://schemas.openxmlformats.org/officeDocument/2006/relationships/slideLayout" Target="../slideLayouts/slideLayout990.xml"/><Relationship Id="rId28" Type="http://schemas.openxmlformats.org/officeDocument/2006/relationships/tags" Target="../tags/tag1923.xml"/><Relationship Id="rId36" Type="http://schemas.openxmlformats.org/officeDocument/2006/relationships/image" Target="../media/image5.jpeg"/><Relationship Id="rId10" Type="http://schemas.openxmlformats.org/officeDocument/2006/relationships/slideLayout" Target="../slideLayouts/slideLayout977.xml"/><Relationship Id="rId19" Type="http://schemas.openxmlformats.org/officeDocument/2006/relationships/slideLayout" Target="../slideLayouts/slideLayout986.xml"/><Relationship Id="rId31" Type="http://schemas.openxmlformats.org/officeDocument/2006/relationships/tags" Target="../tags/tag1926.xml"/><Relationship Id="rId4" Type="http://schemas.openxmlformats.org/officeDocument/2006/relationships/slideLayout" Target="../slideLayouts/slideLayout971.xml"/><Relationship Id="rId9" Type="http://schemas.openxmlformats.org/officeDocument/2006/relationships/slideLayout" Target="../slideLayouts/slideLayout976.xml"/><Relationship Id="rId14" Type="http://schemas.openxmlformats.org/officeDocument/2006/relationships/slideLayout" Target="../slideLayouts/slideLayout981.xml"/><Relationship Id="rId22" Type="http://schemas.openxmlformats.org/officeDocument/2006/relationships/slideLayout" Target="../slideLayouts/slideLayout989.xml"/><Relationship Id="rId27" Type="http://schemas.openxmlformats.org/officeDocument/2006/relationships/tags" Target="../tags/tag1922.xml"/><Relationship Id="rId30" Type="http://schemas.openxmlformats.org/officeDocument/2006/relationships/tags" Target="../tags/tag1925.xml"/><Relationship Id="rId35" Type="http://schemas.openxmlformats.org/officeDocument/2006/relationships/image" Target="../media/image4.emf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9.xml"/><Relationship Id="rId13" Type="http://schemas.openxmlformats.org/officeDocument/2006/relationships/slideLayout" Target="../slideLayouts/slideLayout1004.xml"/><Relationship Id="rId18" Type="http://schemas.openxmlformats.org/officeDocument/2006/relationships/slideLayout" Target="../slideLayouts/slideLayout1009.xml"/><Relationship Id="rId26" Type="http://schemas.openxmlformats.org/officeDocument/2006/relationships/vmlDrawing" Target="../drawings/vmlDrawing42.vml"/><Relationship Id="rId3" Type="http://schemas.openxmlformats.org/officeDocument/2006/relationships/slideLayout" Target="../slideLayouts/slideLayout994.xml"/><Relationship Id="rId21" Type="http://schemas.openxmlformats.org/officeDocument/2006/relationships/slideLayout" Target="../slideLayouts/slideLayout1012.xml"/><Relationship Id="rId34" Type="http://schemas.openxmlformats.org/officeDocument/2006/relationships/oleObject" Target="../embeddings/oleObject42.bin"/><Relationship Id="rId7" Type="http://schemas.openxmlformats.org/officeDocument/2006/relationships/slideLayout" Target="../slideLayouts/slideLayout998.xml"/><Relationship Id="rId12" Type="http://schemas.openxmlformats.org/officeDocument/2006/relationships/slideLayout" Target="../slideLayouts/slideLayout1003.xml"/><Relationship Id="rId17" Type="http://schemas.openxmlformats.org/officeDocument/2006/relationships/slideLayout" Target="../slideLayouts/slideLayout1008.xml"/><Relationship Id="rId25" Type="http://schemas.openxmlformats.org/officeDocument/2006/relationships/theme" Target="../theme/theme45.xml"/><Relationship Id="rId33" Type="http://schemas.openxmlformats.org/officeDocument/2006/relationships/tags" Target="../tags/tag1976.xml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993.xml"/><Relationship Id="rId16" Type="http://schemas.openxmlformats.org/officeDocument/2006/relationships/slideLayout" Target="../slideLayouts/slideLayout1007.xml"/><Relationship Id="rId20" Type="http://schemas.openxmlformats.org/officeDocument/2006/relationships/slideLayout" Target="../slideLayouts/slideLayout1011.xml"/><Relationship Id="rId29" Type="http://schemas.openxmlformats.org/officeDocument/2006/relationships/tags" Target="../tags/tag1972.xml"/><Relationship Id="rId1" Type="http://schemas.openxmlformats.org/officeDocument/2006/relationships/slideLayout" Target="../slideLayouts/slideLayout992.xml"/><Relationship Id="rId6" Type="http://schemas.openxmlformats.org/officeDocument/2006/relationships/slideLayout" Target="../slideLayouts/slideLayout997.xml"/><Relationship Id="rId11" Type="http://schemas.openxmlformats.org/officeDocument/2006/relationships/slideLayout" Target="../slideLayouts/slideLayout1002.xml"/><Relationship Id="rId24" Type="http://schemas.openxmlformats.org/officeDocument/2006/relationships/slideLayout" Target="../slideLayouts/slideLayout1015.xml"/><Relationship Id="rId32" Type="http://schemas.openxmlformats.org/officeDocument/2006/relationships/tags" Target="../tags/tag1975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996.xml"/><Relationship Id="rId15" Type="http://schemas.openxmlformats.org/officeDocument/2006/relationships/slideLayout" Target="../slideLayouts/slideLayout1006.xml"/><Relationship Id="rId23" Type="http://schemas.openxmlformats.org/officeDocument/2006/relationships/slideLayout" Target="../slideLayouts/slideLayout1014.xml"/><Relationship Id="rId28" Type="http://schemas.openxmlformats.org/officeDocument/2006/relationships/tags" Target="../tags/tag1971.xml"/><Relationship Id="rId36" Type="http://schemas.openxmlformats.org/officeDocument/2006/relationships/image" Target="../media/image5.jpeg"/><Relationship Id="rId10" Type="http://schemas.openxmlformats.org/officeDocument/2006/relationships/slideLayout" Target="../slideLayouts/slideLayout1001.xml"/><Relationship Id="rId19" Type="http://schemas.openxmlformats.org/officeDocument/2006/relationships/slideLayout" Target="../slideLayouts/slideLayout1010.xml"/><Relationship Id="rId31" Type="http://schemas.openxmlformats.org/officeDocument/2006/relationships/tags" Target="../tags/tag1974.xml"/><Relationship Id="rId4" Type="http://schemas.openxmlformats.org/officeDocument/2006/relationships/slideLayout" Target="../slideLayouts/slideLayout995.xml"/><Relationship Id="rId9" Type="http://schemas.openxmlformats.org/officeDocument/2006/relationships/slideLayout" Target="../slideLayouts/slideLayout1000.xml"/><Relationship Id="rId14" Type="http://schemas.openxmlformats.org/officeDocument/2006/relationships/slideLayout" Target="../slideLayouts/slideLayout1005.xml"/><Relationship Id="rId22" Type="http://schemas.openxmlformats.org/officeDocument/2006/relationships/slideLayout" Target="../slideLayouts/slideLayout1013.xml"/><Relationship Id="rId27" Type="http://schemas.openxmlformats.org/officeDocument/2006/relationships/tags" Target="../tags/tag1970.xml"/><Relationship Id="rId30" Type="http://schemas.openxmlformats.org/officeDocument/2006/relationships/tags" Target="../tags/tag1973.xml"/><Relationship Id="rId35" Type="http://schemas.openxmlformats.org/officeDocument/2006/relationships/image" Target="../media/image4.emf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3.xml"/><Relationship Id="rId13" Type="http://schemas.openxmlformats.org/officeDocument/2006/relationships/slideLayout" Target="../slideLayouts/slideLayout1028.xml"/><Relationship Id="rId18" Type="http://schemas.openxmlformats.org/officeDocument/2006/relationships/slideLayout" Target="../slideLayouts/slideLayout1033.xml"/><Relationship Id="rId26" Type="http://schemas.openxmlformats.org/officeDocument/2006/relationships/slideLayout" Target="../slideLayouts/slideLayout1041.xml"/><Relationship Id="rId39" Type="http://schemas.openxmlformats.org/officeDocument/2006/relationships/image" Target="../media/image6.png"/><Relationship Id="rId3" Type="http://schemas.openxmlformats.org/officeDocument/2006/relationships/slideLayout" Target="../slideLayouts/slideLayout1018.xml"/><Relationship Id="rId21" Type="http://schemas.openxmlformats.org/officeDocument/2006/relationships/slideLayout" Target="../slideLayouts/slideLayout1036.xml"/><Relationship Id="rId34" Type="http://schemas.openxmlformats.org/officeDocument/2006/relationships/tags" Target="../tags/tag2023.xml"/><Relationship Id="rId7" Type="http://schemas.openxmlformats.org/officeDocument/2006/relationships/slideLayout" Target="../slideLayouts/slideLayout1022.xml"/><Relationship Id="rId12" Type="http://schemas.openxmlformats.org/officeDocument/2006/relationships/slideLayout" Target="../slideLayouts/slideLayout1027.xml"/><Relationship Id="rId17" Type="http://schemas.openxmlformats.org/officeDocument/2006/relationships/slideLayout" Target="../slideLayouts/slideLayout1032.xml"/><Relationship Id="rId25" Type="http://schemas.openxmlformats.org/officeDocument/2006/relationships/slideLayout" Target="../slideLayouts/slideLayout1040.xml"/><Relationship Id="rId33" Type="http://schemas.openxmlformats.org/officeDocument/2006/relationships/tags" Target="../tags/tag2022.xml"/><Relationship Id="rId38" Type="http://schemas.openxmlformats.org/officeDocument/2006/relationships/image" Target="../media/image5.jpeg"/><Relationship Id="rId2" Type="http://schemas.openxmlformats.org/officeDocument/2006/relationships/slideLayout" Target="../slideLayouts/slideLayout1017.xml"/><Relationship Id="rId16" Type="http://schemas.openxmlformats.org/officeDocument/2006/relationships/slideLayout" Target="../slideLayouts/slideLayout1031.xml"/><Relationship Id="rId20" Type="http://schemas.openxmlformats.org/officeDocument/2006/relationships/slideLayout" Target="../slideLayouts/slideLayout1035.xml"/><Relationship Id="rId29" Type="http://schemas.openxmlformats.org/officeDocument/2006/relationships/tags" Target="../tags/tag2018.xml"/><Relationship Id="rId1" Type="http://schemas.openxmlformats.org/officeDocument/2006/relationships/slideLayout" Target="../slideLayouts/slideLayout1016.xml"/><Relationship Id="rId6" Type="http://schemas.openxmlformats.org/officeDocument/2006/relationships/slideLayout" Target="../slideLayouts/slideLayout1021.xml"/><Relationship Id="rId11" Type="http://schemas.openxmlformats.org/officeDocument/2006/relationships/slideLayout" Target="../slideLayouts/slideLayout1026.xml"/><Relationship Id="rId24" Type="http://schemas.openxmlformats.org/officeDocument/2006/relationships/slideLayout" Target="../slideLayouts/slideLayout1039.xml"/><Relationship Id="rId32" Type="http://schemas.openxmlformats.org/officeDocument/2006/relationships/tags" Target="../tags/tag2021.xml"/><Relationship Id="rId37" Type="http://schemas.openxmlformats.org/officeDocument/2006/relationships/image" Target="../media/image4.emf"/><Relationship Id="rId40" Type="http://schemas.openxmlformats.org/officeDocument/2006/relationships/image" Target="../media/image7.png"/><Relationship Id="rId5" Type="http://schemas.openxmlformats.org/officeDocument/2006/relationships/slideLayout" Target="../slideLayouts/slideLayout1020.xml"/><Relationship Id="rId15" Type="http://schemas.openxmlformats.org/officeDocument/2006/relationships/slideLayout" Target="../slideLayouts/slideLayout1030.xml"/><Relationship Id="rId23" Type="http://schemas.openxmlformats.org/officeDocument/2006/relationships/slideLayout" Target="../slideLayouts/slideLayout1038.xml"/><Relationship Id="rId28" Type="http://schemas.openxmlformats.org/officeDocument/2006/relationships/vmlDrawing" Target="../drawings/vmlDrawing43.vml"/><Relationship Id="rId36" Type="http://schemas.openxmlformats.org/officeDocument/2006/relationships/oleObject" Target="../embeddings/oleObject43.bin"/><Relationship Id="rId10" Type="http://schemas.openxmlformats.org/officeDocument/2006/relationships/slideLayout" Target="../slideLayouts/slideLayout1025.xml"/><Relationship Id="rId19" Type="http://schemas.openxmlformats.org/officeDocument/2006/relationships/slideLayout" Target="../slideLayouts/slideLayout1034.xml"/><Relationship Id="rId31" Type="http://schemas.openxmlformats.org/officeDocument/2006/relationships/tags" Target="../tags/tag2020.xml"/><Relationship Id="rId4" Type="http://schemas.openxmlformats.org/officeDocument/2006/relationships/slideLayout" Target="../slideLayouts/slideLayout1019.xml"/><Relationship Id="rId9" Type="http://schemas.openxmlformats.org/officeDocument/2006/relationships/slideLayout" Target="../slideLayouts/slideLayout1024.xml"/><Relationship Id="rId14" Type="http://schemas.openxmlformats.org/officeDocument/2006/relationships/slideLayout" Target="../slideLayouts/slideLayout1029.xml"/><Relationship Id="rId22" Type="http://schemas.openxmlformats.org/officeDocument/2006/relationships/slideLayout" Target="../slideLayouts/slideLayout1037.xml"/><Relationship Id="rId27" Type="http://schemas.openxmlformats.org/officeDocument/2006/relationships/theme" Target="../theme/theme46.xml"/><Relationship Id="rId30" Type="http://schemas.openxmlformats.org/officeDocument/2006/relationships/tags" Target="../tags/tag2019.xml"/><Relationship Id="rId35" Type="http://schemas.openxmlformats.org/officeDocument/2006/relationships/tags" Target="../tags/tag2024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9.xml"/><Relationship Id="rId13" Type="http://schemas.openxmlformats.org/officeDocument/2006/relationships/slideLayout" Target="../slideLayouts/slideLayout1054.xml"/><Relationship Id="rId18" Type="http://schemas.openxmlformats.org/officeDocument/2006/relationships/slideLayout" Target="../slideLayouts/slideLayout1059.xml"/><Relationship Id="rId26" Type="http://schemas.openxmlformats.org/officeDocument/2006/relationships/theme" Target="../theme/theme47.xml"/><Relationship Id="rId39" Type="http://schemas.openxmlformats.org/officeDocument/2006/relationships/image" Target="../media/image7.png"/><Relationship Id="rId3" Type="http://schemas.openxmlformats.org/officeDocument/2006/relationships/slideLayout" Target="../slideLayouts/slideLayout1044.xml"/><Relationship Id="rId21" Type="http://schemas.openxmlformats.org/officeDocument/2006/relationships/slideLayout" Target="../slideLayouts/slideLayout1062.xml"/><Relationship Id="rId34" Type="http://schemas.openxmlformats.org/officeDocument/2006/relationships/tags" Target="../tags/tag2072.xml"/><Relationship Id="rId7" Type="http://schemas.openxmlformats.org/officeDocument/2006/relationships/slideLayout" Target="../slideLayouts/slideLayout1048.xml"/><Relationship Id="rId12" Type="http://schemas.openxmlformats.org/officeDocument/2006/relationships/slideLayout" Target="../slideLayouts/slideLayout1053.xml"/><Relationship Id="rId17" Type="http://schemas.openxmlformats.org/officeDocument/2006/relationships/slideLayout" Target="../slideLayouts/slideLayout1058.xml"/><Relationship Id="rId25" Type="http://schemas.openxmlformats.org/officeDocument/2006/relationships/slideLayout" Target="../slideLayouts/slideLayout1066.xml"/><Relationship Id="rId33" Type="http://schemas.openxmlformats.org/officeDocument/2006/relationships/tags" Target="../tags/tag2071.xml"/><Relationship Id="rId38" Type="http://schemas.openxmlformats.org/officeDocument/2006/relationships/image" Target="../media/image6.png"/><Relationship Id="rId2" Type="http://schemas.openxmlformats.org/officeDocument/2006/relationships/slideLayout" Target="../slideLayouts/slideLayout1043.xml"/><Relationship Id="rId16" Type="http://schemas.openxmlformats.org/officeDocument/2006/relationships/slideLayout" Target="../slideLayouts/slideLayout1057.xml"/><Relationship Id="rId20" Type="http://schemas.openxmlformats.org/officeDocument/2006/relationships/slideLayout" Target="../slideLayouts/slideLayout1061.xml"/><Relationship Id="rId29" Type="http://schemas.openxmlformats.org/officeDocument/2006/relationships/tags" Target="../tags/tag2067.xml"/><Relationship Id="rId1" Type="http://schemas.openxmlformats.org/officeDocument/2006/relationships/slideLayout" Target="../slideLayouts/slideLayout1042.xml"/><Relationship Id="rId6" Type="http://schemas.openxmlformats.org/officeDocument/2006/relationships/slideLayout" Target="../slideLayouts/slideLayout1047.xml"/><Relationship Id="rId11" Type="http://schemas.openxmlformats.org/officeDocument/2006/relationships/slideLayout" Target="../slideLayouts/slideLayout1052.xml"/><Relationship Id="rId24" Type="http://schemas.openxmlformats.org/officeDocument/2006/relationships/slideLayout" Target="../slideLayouts/slideLayout1065.xml"/><Relationship Id="rId32" Type="http://schemas.openxmlformats.org/officeDocument/2006/relationships/tags" Target="../tags/tag2070.xml"/><Relationship Id="rId37" Type="http://schemas.openxmlformats.org/officeDocument/2006/relationships/image" Target="../media/image5.jpeg"/><Relationship Id="rId5" Type="http://schemas.openxmlformats.org/officeDocument/2006/relationships/slideLayout" Target="../slideLayouts/slideLayout1046.xml"/><Relationship Id="rId15" Type="http://schemas.openxmlformats.org/officeDocument/2006/relationships/slideLayout" Target="../slideLayouts/slideLayout1056.xml"/><Relationship Id="rId23" Type="http://schemas.openxmlformats.org/officeDocument/2006/relationships/slideLayout" Target="../slideLayouts/slideLayout1064.xml"/><Relationship Id="rId28" Type="http://schemas.openxmlformats.org/officeDocument/2006/relationships/tags" Target="../tags/tag2066.xml"/><Relationship Id="rId36" Type="http://schemas.openxmlformats.org/officeDocument/2006/relationships/image" Target="../media/image4.emf"/><Relationship Id="rId10" Type="http://schemas.openxmlformats.org/officeDocument/2006/relationships/slideLayout" Target="../slideLayouts/slideLayout1051.xml"/><Relationship Id="rId19" Type="http://schemas.openxmlformats.org/officeDocument/2006/relationships/slideLayout" Target="../slideLayouts/slideLayout1060.xml"/><Relationship Id="rId31" Type="http://schemas.openxmlformats.org/officeDocument/2006/relationships/tags" Target="../tags/tag2069.xml"/><Relationship Id="rId4" Type="http://schemas.openxmlformats.org/officeDocument/2006/relationships/slideLayout" Target="../slideLayouts/slideLayout1045.xml"/><Relationship Id="rId9" Type="http://schemas.openxmlformats.org/officeDocument/2006/relationships/slideLayout" Target="../slideLayouts/slideLayout1050.xml"/><Relationship Id="rId14" Type="http://schemas.openxmlformats.org/officeDocument/2006/relationships/slideLayout" Target="../slideLayouts/slideLayout1055.xml"/><Relationship Id="rId22" Type="http://schemas.openxmlformats.org/officeDocument/2006/relationships/slideLayout" Target="../slideLayouts/slideLayout1063.xml"/><Relationship Id="rId27" Type="http://schemas.openxmlformats.org/officeDocument/2006/relationships/vmlDrawing" Target="../drawings/vmlDrawing44.vml"/><Relationship Id="rId30" Type="http://schemas.openxmlformats.org/officeDocument/2006/relationships/tags" Target="../tags/tag2068.xml"/><Relationship Id="rId35" Type="http://schemas.openxmlformats.org/officeDocument/2006/relationships/oleObject" Target="../embeddings/oleObject44.bin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4.xml"/><Relationship Id="rId3" Type="http://schemas.openxmlformats.org/officeDocument/2006/relationships/slideLayout" Target="../slideLayouts/slideLayout1069.xml"/><Relationship Id="rId7" Type="http://schemas.openxmlformats.org/officeDocument/2006/relationships/slideLayout" Target="../slideLayouts/slideLayout1073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1068.xml"/><Relationship Id="rId1" Type="http://schemas.openxmlformats.org/officeDocument/2006/relationships/slideLayout" Target="../slideLayouts/slideLayout1067.xml"/><Relationship Id="rId6" Type="http://schemas.openxmlformats.org/officeDocument/2006/relationships/slideLayout" Target="../slideLayouts/slideLayout1072.xml"/><Relationship Id="rId11" Type="http://schemas.openxmlformats.org/officeDocument/2006/relationships/slideLayout" Target="../slideLayouts/slideLayout1077.xml"/><Relationship Id="rId5" Type="http://schemas.openxmlformats.org/officeDocument/2006/relationships/slideLayout" Target="../slideLayouts/slideLayout1071.xml"/><Relationship Id="rId10" Type="http://schemas.openxmlformats.org/officeDocument/2006/relationships/slideLayout" Target="../slideLayouts/slideLayout1076.xml"/><Relationship Id="rId4" Type="http://schemas.openxmlformats.org/officeDocument/2006/relationships/slideLayout" Target="../slideLayouts/slideLayout1070.xml"/><Relationship Id="rId9" Type="http://schemas.openxmlformats.org/officeDocument/2006/relationships/slideLayout" Target="../slideLayouts/slideLayout1075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5.xml"/><Relationship Id="rId13" Type="http://schemas.openxmlformats.org/officeDocument/2006/relationships/slideLayout" Target="../slideLayouts/slideLayout1090.xml"/><Relationship Id="rId18" Type="http://schemas.openxmlformats.org/officeDocument/2006/relationships/slideLayout" Target="../slideLayouts/slideLayout1095.xml"/><Relationship Id="rId26" Type="http://schemas.openxmlformats.org/officeDocument/2006/relationships/vmlDrawing" Target="../drawings/vmlDrawing45.vml"/><Relationship Id="rId3" Type="http://schemas.openxmlformats.org/officeDocument/2006/relationships/slideLayout" Target="../slideLayouts/slideLayout1080.xml"/><Relationship Id="rId21" Type="http://schemas.openxmlformats.org/officeDocument/2006/relationships/slideLayout" Target="../slideLayouts/slideLayout1098.xml"/><Relationship Id="rId34" Type="http://schemas.openxmlformats.org/officeDocument/2006/relationships/oleObject" Target="../embeddings/oleObject45.bin"/><Relationship Id="rId7" Type="http://schemas.openxmlformats.org/officeDocument/2006/relationships/slideLayout" Target="../slideLayouts/slideLayout1084.xml"/><Relationship Id="rId12" Type="http://schemas.openxmlformats.org/officeDocument/2006/relationships/slideLayout" Target="../slideLayouts/slideLayout1089.xml"/><Relationship Id="rId17" Type="http://schemas.openxmlformats.org/officeDocument/2006/relationships/slideLayout" Target="../slideLayouts/slideLayout1094.xml"/><Relationship Id="rId25" Type="http://schemas.openxmlformats.org/officeDocument/2006/relationships/theme" Target="../theme/theme49.xml"/><Relationship Id="rId33" Type="http://schemas.openxmlformats.org/officeDocument/2006/relationships/tags" Target="../tags/tag2120.xml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1079.xml"/><Relationship Id="rId16" Type="http://schemas.openxmlformats.org/officeDocument/2006/relationships/slideLayout" Target="../slideLayouts/slideLayout1093.xml"/><Relationship Id="rId20" Type="http://schemas.openxmlformats.org/officeDocument/2006/relationships/slideLayout" Target="../slideLayouts/slideLayout1097.xml"/><Relationship Id="rId29" Type="http://schemas.openxmlformats.org/officeDocument/2006/relationships/tags" Target="../tags/tag2116.xml"/><Relationship Id="rId1" Type="http://schemas.openxmlformats.org/officeDocument/2006/relationships/slideLayout" Target="../slideLayouts/slideLayout1078.xml"/><Relationship Id="rId6" Type="http://schemas.openxmlformats.org/officeDocument/2006/relationships/slideLayout" Target="../slideLayouts/slideLayout1083.xml"/><Relationship Id="rId11" Type="http://schemas.openxmlformats.org/officeDocument/2006/relationships/slideLayout" Target="../slideLayouts/slideLayout1088.xml"/><Relationship Id="rId24" Type="http://schemas.openxmlformats.org/officeDocument/2006/relationships/slideLayout" Target="../slideLayouts/slideLayout1101.xml"/><Relationship Id="rId32" Type="http://schemas.openxmlformats.org/officeDocument/2006/relationships/tags" Target="../tags/tag2119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1082.xml"/><Relationship Id="rId15" Type="http://schemas.openxmlformats.org/officeDocument/2006/relationships/slideLayout" Target="../slideLayouts/slideLayout1092.xml"/><Relationship Id="rId23" Type="http://schemas.openxmlformats.org/officeDocument/2006/relationships/slideLayout" Target="../slideLayouts/slideLayout1100.xml"/><Relationship Id="rId28" Type="http://schemas.openxmlformats.org/officeDocument/2006/relationships/tags" Target="../tags/tag2115.xml"/><Relationship Id="rId36" Type="http://schemas.openxmlformats.org/officeDocument/2006/relationships/image" Target="../media/image5.jpeg"/><Relationship Id="rId10" Type="http://schemas.openxmlformats.org/officeDocument/2006/relationships/slideLayout" Target="../slideLayouts/slideLayout1087.xml"/><Relationship Id="rId19" Type="http://schemas.openxmlformats.org/officeDocument/2006/relationships/slideLayout" Target="../slideLayouts/slideLayout1096.xml"/><Relationship Id="rId31" Type="http://schemas.openxmlformats.org/officeDocument/2006/relationships/tags" Target="../tags/tag2118.xml"/><Relationship Id="rId4" Type="http://schemas.openxmlformats.org/officeDocument/2006/relationships/slideLayout" Target="../slideLayouts/slideLayout1081.xml"/><Relationship Id="rId9" Type="http://schemas.openxmlformats.org/officeDocument/2006/relationships/slideLayout" Target="../slideLayouts/slideLayout1086.xml"/><Relationship Id="rId14" Type="http://schemas.openxmlformats.org/officeDocument/2006/relationships/slideLayout" Target="../slideLayouts/slideLayout1091.xml"/><Relationship Id="rId22" Type="http://schemas.openxmlformats.org/officeDocument/2006/relationships/slideLayout" Target="../slideLayouts/slideLayout1099.xml"/><Relationship Id="rId27" Type="http://schemas.openxmlformats.org/officeDocument/2006/relationships/tags" Target="../tags/tag2114.xml"/><Relationship Id="rId30" Type="http://schemas.openxmlformats.org/officeDocument/2006/relationships/tags" Target="../tags/tag2117.xml"/><Relationship Id="rId35" Type="http://schemas.openxmlformats.org/officeDocument/2006/relationships/image" Target="../media/image4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vmlDrawing" Target="../drawings/vmlDrawing3.vml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34" Type="http://schemas.openxmlformats.org/officeDocument/2006/relationships/oleObject" Target="../embeddings/oleObject3.bin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theme" Target="../theme/theme5.xml"/><Relationship Id="rId33" Type="http://schemas.openxmlformats.org/officeDocument/2006/relationships/tags" Target="../tags/tag103.xml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29" Type="http://schemas.openxmlformats.org/officeDocument/2006/relationships/tags" Target="../tags/tag99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75.xml"/><Relationship Id="rId32" Type="http://schemas.openxmlformats.org/officeDocument/2006/relationships/tags" Target="../tags/tag102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28" Type="http://schemas.openxmlformats.org/officeDocument/2006/relationships/tags" Target="../tags/tag98.xml"/><Relationship Id="rId36" Type="http://schemas.openxmlformats.org/officeDocument/2006/relationships/image" Target="../media/image5.jpeg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31" Type="http://schemas.openxmlformats.org/officeDocument/2006/relationships/tags" Target="../tags/tag10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Relationship Id="rId27" Type="http://schemas.openxmlformats.org/officeDocument/2006/relationships/tags" Target="../tags/tag97.xml"/><Relationship Id="rId30" Type="http://schemas.openxmlformats.org/officeDocument/2006/relationships/tags" Target="../tags/tag100.xml"/><Relationship Id="rId35" Type="http://schemas.openxmlformats.org/officeDocument/2006/relationships/image" Target="../media/image4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26" Type="http://schemas.openxmlformats.org/officeDocument/2006/relationships/vmlDrawing" Target="../drawings/vmlDrawing4.vml"/><Relationship Id="rId3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96.xml"/><Relationship Id="rId34" Type="http://schemas.openxmlformats.org/officeDocument/2006/relationships/oleObject" Target="../embeddings/oleObject4.bin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5" Type="http://schemas.openxmlformats.org/officeDocument/2006/relationships/theme" Target="../theme/theme6.xml"/><Relationship Id="rId33" Type="http://schemas.openxmlformats.org/officeDocument/2006/relationships/tags" Target="../tags/tag151.xml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95.xml"/><Relationship Id="rId29" Type="http://schemas.openxmlformats.org/officeDocument/2006/relationships/tags" Target="../tags/tag14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24" Type="http://schemas.openxmlformats.org/officeDocument/2006/relationships/slideLayout" Target="../slideLayouts/slideLayout99.xml"/><Relationship Id="rId32" Type="http://schemas.openxmlformats.org/officeDocument/2006/relationships/tags" Target="../tags/tag150.xml"/><Relationship Id="rId37" Type="http://schemas.openxmlformats.org/officeDocument/2006/relationships/image" Target="../media/image13.png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98.xml"/><Relationship Id="rId28" Type="http://schemas.openxmlformats.org/officeDocument/2006/relationships/tags" Target="../tags/tag146.xml"/><Relationship Id="rId36" Type="http://schemas.openxmlformats.org/officeDocument/2006/relationships/image" Target="../media/image5.jpeg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31" Type="http://schemas.openxmlformats.org/officeDocument/2006/relationships/tags" Target="../tags/tag149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Relationship Id="rId27" Type="http://schemas.openxmlformats.org/officeDocument/2006/relationships/tags" Target="../tags/tag145.xml"/><Relationship Id="rId30" Type="http://schemas.openxmlformats.org/officeDocument/2006/relationships/tags" Target="../tags/tag148.xml"/><Relationship Id="rId35" Type="http://schemas.openxmlformats.org/officeDocument/2006/relationships/image" Target="../media/image4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26" Type="http://schemas.openxmlformats.org/officeDocument/2006/relationships/vmlDrawing" Target="../drawings/vmlDrawing5.vml"/><Relationship Id="rId3" Type="http://schemas.openxmlformats.org/officeDocument/2006/relationships/slideLayout" Target="../slideLayouts/slideLayout102.xml"/><Relationship Id="rId21" Type="http://schemas.openxmlformats.org/officeDocument/2006/relationships/slideLayout" Target="../slideLayouts/slideLayout120.xml"/><Relationship Id="rId34" Type="http://schemas.openxmlformats.org/officeDocument/2006/relationships/oleObject" Target="../embeddings/oleObject5.bin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5" Type="http://schemas.openxmlformats.org/officeDocument/2006/relationships/theme" Target="../theme/theme7.xml"/><Relationship Id="rId33" Type="http://schemas.openxmlformats.org/officeDocument/2006/relationships/tags" Target="../tags/tag199.xml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slideLayout" Target="../slideLayouts/slideLayout119.xml"/><Relationship Id="rId29" Type="http://schemas.openxmlformats.org/officeDocument/2006/relationships/tags" Target="../tags/tag195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24" Type="http://schemas.openxmlformats.org/officeDocument/2006/relationships/slideLayout" Target="../slideLayouts/slideLayout123.xml"/><Relationship Id="rId32" Type="http://schemas.openxmlformats.org/officeDocument/2006/relationships/tags" Target="../tags/tag198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23" Type="http://schemas.openxmlformats.org/officeDocument/2006/relationships/slideLayout" Target="../slideLayouts/slideLayout122.xml"/><Relationship Id="rId28" Type="http://schemas.openxmlformats.org/officeDocument/2006/relationships/tags" Target="../tags/tag194.xml"/><Relationship Id="rId36" Type="http://schemas.openxmlformats.org/officeDocument/2006/relationships/image" Target="../media/image5.jpeg"/><Relationship Id="rId10" Type="http://schemas.openxmlformats.org/officeDocument/2006/relationships/slideLayout" Target="../slideLayouts/slideLayout109.xml"/><Relationship Id="rId19" Type="http://schemas.openxmlformats.org/officeDocument/2006/relationships/slideLayout" Target="../slideLayouts/slideLayout118.xml"/><Relationship Id="rId31" Type="http://schemas.openxmlformats.org/officeDocument/2006/relationships/tags" Target="../tags/tag197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Relationship Id="rId22" Type="http://schemas.openxmlformats.org/officeDocument/2006/relationships/slideLayout" Target="../slideLayouts/slideLayout121.xml"/><Relationship Id="rId27" Type="http://schemas.openxmlformats.org/officeDocument/2006/relationships/tags" Target="../tags/tag193.xml"/><Relationship Id="rId30" Type="http://schemas.openxmlformats.org/officeDocument/2006/relationships/tags" Target="../tags/tag196.xml"/><Relationship Id="rId35" Type="http://schemas.openxmlformats.org/officeDocument/2006/relationships/image" Target="../media/image4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18" Type="http://schemas.openxmlformats.org/officeDocument/2006/relationships/slideLayout" Target="../slideLayouts/slideLayout141.xml"/><Relationship Id="rId26" Type="http://schemas.openxmlformats.org/officeDocument/2006/relationships/vmlDrawing" Target="../drawings/vmlDrawing6.vml"/><Relationship Id="rId3" Type="http://schemas.openxmlformats.org/officeDocument/2006/relationships/slideLayout" Target="../slideLayouts/slideLayout126.xml"/><Relationship Id="rId21" Type="http://schemas.openxmlformats.org/officeDocument/2006/relationships/slideLayout" Target="../slideLayouts/slideLayout144.xml"/><Relationship Id="rId34" Type="http://schemas.openxmlformats.org/officeDocument/2006/relationships/oleObject" Target="../embeddings/oleObject6.bin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17" Type="http://schemas.openxmlformats.org/officeDocument/2006/relationships/slideLayout" Target="../slideLayouts/slideLayout140.xml"/><Relationship Id="rId25" Type="http://schemas.openxmlformats.org/officeDocument/2006/relationships/theme" Target="../theme/theme8.xml"/><Relationship Id="rId33" Type="http://schemas.openxmlformats.org/officeDocument/2006/relationships/tags" Target="../tags/tag247.xml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125.xml"/><Relationship Id="rId16" Type="http://schemas.openxmlformats.org/officeDocument/2006/relationships/slideLayout" Target="../slideLayouts/slideLayout139.xml"/><Relationship Id="rId20" Type="http://schemas.openxmlformats.org/officeDocument/2006/relationships/slideLayout" Target="../slideLayouts/slideLayout143.xml"/><Relationship Id="rId29" Type="http://schemas.openxmlformats.org/officeDocument/2006/relationships/tags" Target="../tags/tag243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24" Type="http://schemas.openxmlformats.org/officeDocument/2006/relationships/slideLayout" Target="../slideLayouts/slideLayout147.xml"/><Relationship Id="rId32" Type="http://schemas.openxmlformats.org/officeDocument/2006/relationships/tags" Target="../tags/tag246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38.xml"/><Relationship Id="rId23" Type="http://schemas.openxmlformats.org/officeDocument/2006/relationships/slideLayout" Target="../slideLayouts/slideLayout146.xml"/><Relationship Id="rId28" Type="http://schemas.openxmlformats.org/officeDocument/2006/relationships/tags" Target="../tags/tag242.xml"/><Relationship Id="rId36" Type="http://schemas.openxmlformats.org/officeDocument/2006/relationships/image" Target="../media/image5.jpeg"/><Relationship Id="rId10" Type="http://schemas.openxmlformats.org/officeDocument/2006/relationships/slideLayout" Target="../slideLayouts/slideLayout133.xml"/><Relationship Id="rId19" Type="http://schemas.openxmlformats.org/officeDocument/2006/relationships/slideLayout" Target="../slideLayouts/slideLayout142.xml"/><Relationship Id="rId31" Type="http://schemas.openxmlformats.org/officeDocument/2006/relationships/tags" Target="../tags/tag245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Relationship Id="rId22" Type="http://schemas.openxmlformats.org/officeDocument/2006/relationships/slideLayout" Target="../slideLayouts/slideLayout145.xml"/><Relationship Id="rId27" Type="http://schemas.openxmlformats.org/officeDocument/2006/relationships/tags" Target="../tags/tag241.xml"/><Relationship Id="rId30" Type="http://schemas.openxmlformats.org/officeDocument/2006/relationships/tags" Target="../tags/tag244.xml"/><Relationship Id="rId35" Type="http://schemas.openxmlformats.org/officeDocument/2006/relationships/image" Target="../media/image4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18" Type="http://schemas.openxmlformats.org/officeDocument/2006/relationships/slideLayout" Target="../slideLayouts/slideLayout165.xml"/><Relationship Id="rId26" Type="http://schemas.openxmlformats.org/officeDocument/2006/relationships/vmlDrawing" Target="../drawings/vmlDrawing7.vml"/><Relationship Id="rId3" Type="http://schemas.openxmlformats.org/officeDocument/2006/relationships/slideLayout" Target="../slideLayouts/slideLayout150.xml"/><Relationship Id="rId21" Type="http://schemas.openxmlformats.org/officeDocument/2006/relationships/slideLayout" Target="../slideLayouts/slideLayout168.xml"/><Relationship Id="rId34" Type="http://schemas.openxmlformats.org/officeDocument/2006/relationships/oleObject" Target="../embeddings/oleObject7.bin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17" Type="http://schemas.openxmlformats.org/officeDocument/2006/relationships/slideLayout" Target="../slideLayouts/slideLayout164.xml"/><Relationship Id="rId25" Type="http://schemas.openxmlformats.org/officeDocument/2006/relationships/theme" Target="../theme/theme9.xml"/><Relationship Id="rId33" Type="http://schemas.openxmlformats.org/officeDocument/2006/relationships/tags" Target="../tags/tag295.xml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149.xml"/><Relationship Id="rId16" Type="http://schemas.openxmlformats.org/officeDocument/2006/relationships/slideLayout" Target="../slideLayouts/slideLayout163.xml"/><Relationship Id="rId20" Type="http://schemas.openxmlformats.org/officeDocument/2006/relationships/slideLayout" Target="../slideLayouts/slideLayout167.xml"/><Relationship Id="rId29" Type="http://schemas.openxmlformats.org/officeDocument/2006/relationships/tags" Target="../tags/tag291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24" Type="http://schemas.openxmlformats.org/officeDocument/2006/relationships/slideLayout" Target="../slideLayouts/slideLayout171.xml"/><Relationship Id="rId32" Type="http://schemas.openxmlformats.org/officeDocument/2006/relationships/tags" Target="../tags/tag294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152.xml"/><Relationship Id="rId15" Type="http://schemas.openxmlformats.org/officeDocument/2006/relationships/slideLayout" Target="../slideLayouts/slideLayout162.xml"/><Relationship Id="rId23" Type="http://schemas.openxmlformats.org/officeDocument/2006/relationships/slideLayout" Target="../slideLayouts/slideLayout170.xml"/><Relationship Id="rId28" Type="http://schemas.openxmlformats.org/officeDocument/2006/relationships/tags" Target="../tags/tag290.xml"/><Relationship Id="rId36" Type="http://schemas.openxmlformats.org/officeDocument/2006/relationships/image" Target="../media/image5.jpeg"/><Relationship Id="rId10" Type="http://schemas.openxmlformats.org/officeDocument/2006/relationships/slideLayout" Target="../slideLayouts/slideLayout157.xml"/><Relationship Id="rId19" Type="http://schemas.openxmlformats.org/officeDocument/2006/relationships/slideLayout" Target="../slideLayouts/slideLayout166.xml"/><Relationship Id="rId31" Type="http://schemas.openxmlformats.org/officeDocument/2006/relationships/tags" Target="../tags/tag293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slideLayout" Target="../slideLayouts/slideLayout161.xml"/><Relationship Id="rId22" Type="http://schemas.openxmlformats.org/officeDocument/2006/relationships/slideLayout" Target="../slideLayouts/slideLayout169.xml"/><Relationship Id="rId27" Type="http://schemas.openxmlformats.org/officeDocument/2006/relationships/tags" Target="../tags/tag289.xml"/><Relationship Id="rId30" Type="http://schemas.openxmlformats.org/officeDocument/2006/relationships/tags" Target="../tags/tag292.xml"/><Relationship Id="rId35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8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36094297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0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9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  <p:sldLayoutId id="2147483871" r:id="rId17"/>
    <p:sldLayoutId id="2147483872" r:id="rId18"/>
    <p:sldLayoutId id="2147483873" r:id="rId19"/>
    <p:sldLayoutId id="2147483874" r:id="rId20"/>
    <p:sldLayoutId id="2147483875" r:id="rId21"/>
    <p:sldLayoutId id="2147483876" r:id="rId22"/>
    <p:sldLayoutId id="2147483877" r:id="rId23"/>
    <p:sldLayoutId id="2147483878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41976256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3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11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  <p:sldLayoutId id="2147483896" r:id="rId17"/>
    <p:sldLayoutId id="2147483897" r:id="rId18"/>
    <p:sldLayoutId id="2147483898" r:id="rId19"/>
    <p:sldLayoutId id="2147483899" r:id="rId20"/>
    <p:sldLayoutId id="2147483900" r:id="rId21"/>
    <p:sldLayoutId id="2147483901" r:id="rId22"/>
    <p:sldLayoutId id="2147483902" r:id="rId23"/>
    <p:sldLayoutId id="2147483903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07160387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7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63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  <p:sldLayoutId id="2147483919" r:id="rId15"/>
    <p:sldLayoutId id="2147483920" r:id="rId16"/>
    <p:sldLayoutId id="2147483921" r:id="rId17"/>
    <p:sldLayoutId id="2147483922" r:id="rId18"/>
    <p:sldLayoutId id="2147483923" r:id="rId19"/>
    <p:sldLayoutId id="2147483924" r:id="rId20"/>
    <p:sldLayoutId id="2147483925" r:id="rId21"/>
    <p:sldLayoutId id="2147483926" r:id="rId22"/>
    <p:sldLayoutId id="2147483927" r:id="rId23"/>
    <p:sldLayoutId id="2147483928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7679999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1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99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  <p:sldLayoutId id="2147483947" r:id="rId18"/>
    <p:sldLayoutId id="2147483948" r:id="rId19"/>
    <p:sldLayoutId id="2147483949" r:id="rId20"/>
    <p:sldLayoutId id="2147483950" r:id="rId21"/>
    <p:sldLayoutId id="2147483951" r:id="rId22"/>
    <p:sldLayoutId id="2147483952" r:id="rId23"/>
    <p:sldLayoutId id="2147483953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349295312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5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72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  <p:sldLayoutId id="2147483972" r:id="rId18"/>
    <p:sldLayoutId id="2147483973" r:id="rId19"/>
    <p:sldLayoutId id="2147483974" r:id="rId20"/>
    <p:sldLayoutId id="2147483975" r:id="rId21"/>
    <p:sldLayoutId id="2147483976" r:id="rId22"/>
    <p:sldLayoutId id="2147483977" r:id="rId23"/>
    <p:sldLayoutId id="2147483978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423281485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8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76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1" r:id="rId12"/>
    <p:sldLayoutId id="2147483992" r:id="rId13"/>
    <p:sldLayoutId id="2147483993" r:id="rId14"/>
    <p:sldLayoutId id="2147483994" r:id="rId15"/>
    <p:sldLayoutId id="2147483995" r:id="rId16"/>
    <p:sldLayoutId id="2147483996" r:id="rId17"/>
    <p:sldLayoutId id="2147483997" r:id="rId18"/>
    <p:sldLayoutId id="2147483998" r:id="rId19"/>
    <p:sldLayoutId id="2147483999" r:id="rId20"/>
    <p:sldLayoutId id="2147484000" r:id="rId21"/>
    <p:sldLayoutId id="2147484001" r:id="rId22"/>
    <p:sldLayoutId id="2147484002" r:id="rId23"/>
    <p:sldLayoutId id="2147484003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71729098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2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86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  <p:sldLayoutId id="2147484017" r:id="rId13"/>
    <p:sldLayoutId id="2147484018" r:id="rId14"/>
    <p:sldLayoutId id="2147484019" r:id="rId15"/>
    <p:sldLayoutId id="2147484020" r:id="rId16"/>
    <p:sldLayoutId id="2147484021" r:id="rId17"/>
    <p:sldLayoutId id="2147484022" r:id="rId18"/>
    <p:sldLayoutId id="2147484023" r:id="rId19"/>
    <p:sldLayoutId id="2147484024" r:id="rId20"/>
    <p:sldLayoutId id="2147484025" r:id="rId21"/>
    <p:sldLayoutId id="2147484026" r:id="rId22"/>
    <p:sldLayoutId id="2147484027" r:id="rId23"/>
    <p:sldLayoutId id="2147484028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38755238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8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91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  <p:sldLayoutId id="2147484042" r:id="rId13"/>
    <p:sldLayoutId id="2147484043" r:id="rId14"/>
    <p:sldLayoutId id="2147484044" r:id="rId15"/>
    <p:sldLayoutId id="2147484045" r:id="rId16"/>
    <p:sldLayoutId id="2147484046" r:id="rId17"/>
    <p:sldLayoutId id="2147484047" r:id="rId18"/>
    <p:sldLayoutId id="2147484048" r:id="rId19"/>
    <p:sldLayoutId id="2147484049" r:id="rId20"/>
    <p:sldLayoutId id="2147484050" r:id="rId21"/>
    <p:sldLayoutId id="2147484051" r:id="rId22"/>
    <p:sldLayoutId id="2147484052" r:id="rId23"/>
    <p:sldLayoutId id="2147484053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214011423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3" name="think-cell Slide" r:id="rId35" imgW="270" imgH="270" progId="TCLayout.ActiveDocument.1">
                  <p:embed/>
                </p:oleObj>
              </mc:Choice>
              <mc:Fallback>
                <p:oleObj name="think-cell Slide" r:id="rId3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9"/>
            </p:custDataLst>
          </p:nvPr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30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1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2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3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4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52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  <p:sldLayoutId id="2147484066" r:id="rId12"/>
    <p:sldLayoutId id="2147484067" r:id="rId13"/>
    <p:sldLayoutId id="2147484068" r:id="rId14"/>
    <p:sldLayoutId id="2147484069" r:id="rId15"/>
    <p:sldLayoutId id="2147484070" r:id="rId16"/>
    <p:sldLayoutId id="2147484071" r:id="rId17"/>
    <p:sldLayoutId id="2147484072" r:id="rId18"/>
    <p:sldLayoutId id="2147484073" r:id="rId19"/>
    <p:sldLayoutId id="2147484074" r:id="rId20"/>
    <p:sldLayoutId id="2147484075" r:id="rId21"/>
    <p:sldLayoutId id="2147484076" r:id="rId22"/>
    <p:sldLayoutId id="2147484077" r:id="rId23"/>
    <p:sldLayoutId id="2147484078" r:id="rId24"/>
    <p:sldLayoutId id="2147484786" r:id="rId2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9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1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CG_ppt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16188" y="3641725"/>
            <a:ext cx="6627812" cy="1765300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2222" dirty="0">
                <a:solidFill>
                  <a:schemeClr val="bg1"/>
                </a:solidFill>
                <a:latin typeface="Century Gothic"/>
                <a:cs typeface="Century Gothic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369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11720843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6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14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5" r:id="rId12"/>
    <p:sldLayoutId id="2147484096" r:id="rId13"/>
    <p:sldLayoutId id="2147484097" r:id="rId14"/>
    <p:sldLayoutId id="2147484098" r:id="rId15"/>
    <p:sldLayoutId id="2147484099" r:id="rId16"/>
    <p:sldLayoutId id="2147484100" r:id="rId17"/>
    <p:sldLayoutId id="2147484101" r:id="rId18"/>
    <p:sldLayoutId id="2147484102" r:id="rId19"/>
    <p:sldLayoutId id="2147484103" r:id="rId20"/>
    <p:sldLayoutId id="2147484104" r:id="rId21"/>
    <p:sldLayoutId id="2147484105" r:id="rId22"/>
    <p:sldLayoutId id="2147484106" r:id="rId23"/>
    <p:sldLayoutId id="2147484107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34940587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0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27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  <p:sldLayoutId id="2147484120" r:id="rId12"/>
    <p:sldLayoutId id="2147484121" r:id="rId13"/>
    <p:sldLayoutId id="2147484122" r:id="rId14"/>
    <p:sldLayoutId id="2147484123" r:id="rId15"/>
    <p:sldLayoutId id="2147484124" r:id="rId16"/>
    <p:sldLayoutId id="2147484125" r:id="rId17"/>
    <p:sldLayoutId id="2147484126" r:id="rId18"/>
    <p:sldLayoutId id="2147484127" r:id="rId19"/>
    <p:sldLayoutId id="2147484128" r:id="rId20"/>
    <p:sldLayoutId id="2147484129" r:id="rId21"/>
    <p:sldLayoutId id="2147484130" r:id="rId22"/>
    <p:sldLayoutId id="2147484131" r:id="rId23"/>
    <p:sldLayoutId id="2147484132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863257151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4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03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5" r:id="rId12"/>
    <p:sldLayoutId id="2147484146" r:id="rId13"/>
    <p:sldLayoutId id="2147484147" r:id="rId14"/>
    <p:sldLayoutId id="2147484148" r:id="rId15"/>
    <p:sldLayoutId id="2147484149" r:id="rId16"/>
    <p:sldLayoutId id="2147484150" r:id="rId17"/>
    <p:sldLayoutId id="2147484151" r:id="rId18"/>
    <p:sldLayoutId id="2147484152" r:id="rId19"/>
    <p:sldLayoutId id="2147484153" r:id="rId20"/>
    <p:sldLayoutId id="2147484154" r:id="rId21"/>
    <p:sldLayoutId id="2147484155" r:id="rId22"/>
    <p:sldLayoutId id="2147484156" r:id="rId23"/>
    <p:sldLayoutId id="2147484157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382812372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8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39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  <p:sldLayoutId id="2147484170" r:id="rId12"/>
    <p:sldLayoutId id="2147484171" r:id="rId13"/>
    <p:sldLayoutId id="2147484172" r:id="rId14"/>
    <p:sldLayoutId id="2147484173" r:id="rId15"/>
    <p:sldLayoutId id="2147484174" r:id="rId16"/>
    <p:sldLayoutId id="2147484175" r:id="rId17"/>
    <p:sldLayoutId id="2147484176" r:id="rId18"/>
    <p:sldLayoutId id="2147484177" r:id="rId19"/>
    <p:sldLayoutId id="2147484178" r:id="rId20"/>
    <p:sldLayoutId id="2147484179" r:id="rId21"/>
    <p:sldLayoutId id="2147484180" r:id="rId22"/>
    <p:sldLayoutId id="2147484181" r:id="rId23"/>
    <p:sldLayoutId id="2147484182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92502925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2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24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4" r:id="rId11"/>
    <p:sldLayoutId id="2147484195" r:id="rId12"/>
    <p:sldLayoutId id="2147484196" r:id="rId13"/>
    <p:sldLayoutId id="2147484197" r:id="rId14"/>
    <p:sldLayoutId id="2147484198" r:id="rId15"/>
    <p:sldLayoutId id="2147484199" r:id="rId16"/>
    <p:sldLayoutId id="2147484200" r:id="rId17"/>
    <p:sldLayoutId id="2147484201" r:id="rId18"/>
    <p:sldLayoutId id="2147484202" r:id="rId19"/>
    <p:sldLayoutId id="2147484203" r:id="rId20"/>
    <p:sldLayoutId id="2147484204" r:id="rId21"/>
    <p:sldLayoutId id="2147484205" r:id="rId22"/>
    <p:sldLayoutId id="2147484206" r:id="rId23"/>
    <p:sldLayoutId id="2147484207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49858896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4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14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  <p:sldLayoutId id="2147484220" r:id="rId12"/>
    <p:sldLayoutId id="2147484221" r:id="rId13"/>
    <p:sldLayoutId id="2147484222" r:id="rId14"/>
    <p:sldLayoutId id="2147484223" r:id="rId15"/>
    <p:sldLayoutId id="2147484224" r:id="rId16"/>
    <p:sldLayoutId id="2147484225" r:id="rId17"/>
    <p:sldLayoutId id="2147484226" r:id="rId18"/>
    <p:sldLayoutId id="2147484227" r:id="rId19"/>
    <p:sldLayoutId id="2147484228" r:id="rId20"/>
    <p:sldLayoutId id="2147484229" r:id="rId21"/>
    <p:sldLayoutId id="2147484230" r:id="rId22"/>
    <p:sldLayoutId id="2147484231" r:id="rId23"/>
    <p:sldLayoutId id="2147484232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73811738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7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81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  <p:sldLayoutId id="2147484245" r:id="rId12"/>
    <p:sldLayoutId id="2147484246" r:id="rId13"/>
    <p:sldLayoutId id="2147484247" r:id="rId14"/>
    <p:sldLayoutId id="2147484248" r:id="rId15"/>
    <p:sldLayoutId id="2147484249" r:id="rId16"/>
    <p:sldLayoutId id="2147484250" r:id="rId17"/>
    <p:sldLayoutId id="2147484251" r:id="rId18"/>
    <p:sldLayoutId id="2147484252" r:id="rId19"/>
    <p:sldLayoutId id="2147484253" r:id="rId20"/>
    <p:sldLayoutId id="2147484254" r:id="rId21"/>
    <p:sldLayoutId id="2147484255" r:id="rId22"/>
    <p:sldLayoutId id="2147484256" r:id="rId23"/>
    <p:sldLayoutId id="2147484257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372209164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1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272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  <p:sldLayoutId id="2147484270" r:id="rId12"/>
    <p:sldLayoutId id="2147484271" r:id="rId13"/>
    <p:sldLayoutId id="2147484272" r:id="rId14"/>
    <p:sldLayoutId id="2147484273" r:id="rId15"/>
    <p:sldLayoutId id="2147484274" r:id="rId16"/>
    <p:sldLayoutId id="2147484275" r:id="rId17"/>
    <p:sldLayoutId id="2147484276" r:id="rId18"/>
    <p:sldLayoutId id="2147484277" r:id="rId19"/>
    <p:sldLayoutId id="2147484278" r:id="rId20"/>
    <p:sldLayoutId id="2147484279" r:id="rId21"/>
    <p:sldLayoutId id="2147484280" r:id="rId22"/>
    <p:sldLayoutId id="2147484281" r:id="rId23"/>
    <p:sldLayoutId id="2147484282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0589185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4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04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5" r:id="rId2"/>
    <p:sldLayoutId id="2147484286" r:id="rId3"/>
    <p:sldLayoutId id="2147484287" r:id="rId4"/>
    <p:sldLayoutId id="2147484288" r:id="rId5"/>
    <p:sldLayoutId id="2147484289" r:id="rId6"/>
    <p:sldLayoutId id="2147484290" r:id="rId7"/>
    <p:sldLayoutId id="2147484291" r:id="rId8"/>
    <p:sldLayoutId id="2147484292" r:id="rId9"/>
    <p:sldLayoutId id="2147484293" r:id="rId10"/>
    <p:sldLayoutId id="2147484294" r:id="rId11"/>
    <p:sldLayoutId id="2147484295" r:id="rId12"/>
    <p:sldLayoutId id="2147484296" r:id="rId13"/>
    <p:sldLayoutId id="2147484297" r:id="rId14"/>
    <p:sldLayoutId id="2147484298" r:id="rId15"/>
    <p:sldLayoutId id="2147484299" r:id="rId16"/>
    <p:sldLayoutId id="2147484300" r:id="rId17"/>
    <p:sldLayoutId id="2147484301" r:id="rId18"/>
    <p:sldLayoutId id="2147484302" r:id="rId19"/>
    <p:sldLayoutId id="2147484303" r:id="rId20"/>
    <p:sldLayoutId id="2147484304" r:id="rId21"/>
    <p:sldLayoutId id="2147484305" r:id="rId22"/>
    <p:sldLayoutId id="2147484306" r:id="rId23"/>
    <p:sldLayoutId id="2147484307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08212731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7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62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  <p:sldLayoutId id="2147484320" r:id="rId12"/>
    <p:sldLayoutId id="2147484321" r:id="rId13"/>
    <p:sldLayoutId id="2147484322" r:id="rId14"/>
    <p:sldLayoutId id="2147484323" r:id="rId15"/>
    <p:sldLayoutId id="2147484324" r:id="rId16"/>
    <p:sldLayoutId id="2147484325" r:id="rId17"/>
    <p:sldLayoutId id="2147484326" r:id="rId18"/>
    <p:sldLayoutId id="2147484327" r:id="rId19"/>
    <p:sldLayoutId id="2147484328" r:id="rId20"/>
    <p:sldLayoutId id="2147484329" r:id="rId21"/>
    <p:sldLayoutId id="2147484330" r:id="rId22"/>
    <p:sldLayoutId id="2147484331" r:id="rId23"/>
    <p:sldLayoutId id="2147484332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2900443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5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410887222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1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34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335" r:id="rId2"/>
    <p:sldLayoutId id="2147484336" r:id="rId3"/>
    <p:sldLayoutId id="2147484337" r:id="rId4"/>
    <p:sldLayoutId id="2147484338" r:id="rId5"/>
    <p:sldLayoutId id="2147484339" r:id="rId6"/>
    <p:sldLayoutId id="2147484340" r:id="rId7"/>
    <p:sldLayoutId id="2147484341" r:id="rId8"/>
    <p:sldLayoutId id="2147484342" r:id="rId9"/>
    <p:sldLayoutId id="2147484343" r:id="rId10"/>
    <p:sldLayoutId id="2147484344" r:id="rId11"/>
    <p:sldLayoutId id="2147484345" r:id="rId12"/>
    <p:sldLayoutId id="2147484346" r:id="rId13"/>
    <p:sldLayoutId id="2147484347" r:id="rId14"/>
    <p:sldLayoutId id="2147484348" r:id="rId15"/>
    <p:sldLayoutId id="2147484349" r:id="rId16"/>
    <p:sldLayoutId id="2147484350" r:id="rId17"/>
    <p:sldLayoutId id="2147484351" r:id="rId18"/>
    <p:sldLayoutId id="2147484352" r:id="rId19"/>
    <p:sldLayoutId id="2147484353" r:id="rId20"/>
    <p:sldLayoutId id="2147484354" r:id="rId21"/>
    <p:sldLayoutId id="2147484355" r:id="rId22"/>
    <p:sldLayoutId id="2147484356" r:id="rId23"/>
    <p:sldLayoutId id="2147484357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30283739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5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10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  <p:sldLayoutId id="2147484368" r:id="rId10"/>
    <p:sldLayoutId id="2147484369" r:id="rId11"/>
    <p:sldLayoutId id="2147484370" r:id="rId12"/>
    <p:sldLayoutId id="2147484371" r:id="rId13"/>
    <p:sldLayoutId id="2147484372" r:id="rId14"/>
    <p:sldLayoutId id="2147484373" r:id="rId15"/>
    <p:sldLayoutId id="2147484374" r:id="rId16"/>
    <p:sldLayoutId id="2147484375" r:id="rId17"/>
    <p:sldLayoutId id="2147484376" r:id="rId18"/>
    <p:sldLayoutId id="2147484377" r:id="rId19"/>
    <p:sldLayoutId id="2147484378" r:id="rId20"/>
    <p:sldLayoutId id="2147484379" r:id="rId21"/>
    <p:sldLayoutId id="2147484380" r:id="rId22"/>
    <p:sldLayoutId id="2147484381" r:id="rId23"/>
    <p:sldLayoutId id="2147484382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31632857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9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14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4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  <p:sldLayoutId id="2147484391" r:id="rId8"/>
    <p:sldLayoutId id="2147484392" r:id="rId9"/>
    <p:sldLayoutId id="2147484393" r:id="rId10"/>
    <p:sldLayoutId id="2147484394" r:id="rId11"/>
    <p:sldLayoutId id="2147484395" r:id="rId12"/>
    <p:sldLayoutId id="2147484396" r:id="rId13"/>
    <p:sldLayoutId id="2147484397" r:id="rId14"/>
    <p:sldLayoutId id="2147484398" r:id="rId15"/>
    <p:sldLayoutId id="2147484399" r:id="rId16"/>
    <p:sldLayoutId id="2147484400" r:id="rId17"/>
    <p:sldLayoutId id="2147484401" r:id="rId18"/>
    <p:sldLayoutId id="2147484402" r:id="rId19"/>
    <p:sldLayoutId id="2147484403" r:id="rId20"/>
    <p:sldLayoutId id="2147484404" r:id="rId21"/>
    <p:sldLayoutId id="2147484405" r:id="rId22"/>
    <p:sldLayoutId id="2147484406" r:id="rId23"/>
    <p:sldLayoutId id="2147484407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417814299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3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87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9" r:id="rId1"/>
    <p:sldLayoutId id="2147484410" r:id="rId2"/>
    <p:sldLayoutId id="2147484411" r:id="rId3"/>
    <p:sldLayoutId id="2147484412" r:id="rId4"/>
    <p:sldLayoutId id="2147484413" r:id="rId5"/>
    <p:sldLayoutId id="2147484414" r:id="rId6"/>
    <p:sldLayoutId id="2147484415" r:id="rId7"/>
    <p:sldLayoutId id="2147484416" r:id="rId8"/>
    <p:sldLayoutId id="2147484417" r:id="rId9"/>
    <p:sldLayoutId id="2147484418" r:id="rId10"/>
    <p:sldLayoutId id="2147484419" r:id="rId11"/>
    <p:sldLayoutId id="2147484420" r:id="rId12"/>
    <p:sldLayoutId id="2147484421" r:id="rId13"/>
    <p:sldLayoutId id="2147484422" r:id="rId14"/>
    <p:sldLayoutId id="2147484423" r:id="rId15"/>
    <p:sldLayoutId id="2147484424" r:id="rId16"/>
    <p:sldLayoutId id="2147484425" r:id="rId17"/>
    <p:sldLayoutId id="2147484426" r:id="rId18"/>
    <p:sldLayoutId id="2147484427" r:id="rId19"/>
    <p:sldLayoutId id="2147484428" r:id="rId20"/>
    <p:sldLayoutId id="2147484429" r:id="rId21"/>
    <p:sldLayoutId id="2147484430" r:id="rId22"/>
    <p:sldLayoutId id="2147484431" r:id="rId23"/>
    <p:sldLayoutId id="2147484432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529795391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7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9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4" r:id="rId1"/>
    <p:sldLayoutId id="2147484435" r:id="rId2"/>
    <p:sldLayoutId id="2147484436" r:id="rId3"/>
    <p:sldLayoutId id="2147484437" r:id="rId4"/>
    <p:sldLayoutId id="2147484438" r:id="rId5"/>
    <p:sldLayoutId id="2147484439" r:id="rId6"/>
    <p:sldLayoutId id="2147484440" r:id="rId7"/>
    <p:sldLayoutId id="2147484441" r:id="rId8"/>
    <p:sldLayoutId id="2147484442" r:id="rId9"/>
    <p:sldLayoutId id="2147484443" r:id="rId10"/>
    <p:sldLayoutId id="2147484444" r:id="rId11"/>
    <p:sldLayoutId id="2147484445" r:id="rId12"/>
    <p:sldLayoutId id="2147484446" r:id="rId13"/>
    <p:sldLayoutId id="2147484447" r:id="rId14"/>
    <p:sldLayoutId id="2147484448" r:id="rId15"/>
    <p:sldLayoutId id="2147484449" r:id="rId16"/>
    <p:sldLayoutId id="2147484450" r:id="rId17"/>
    <p:sldLayoutId id="2147484451" r:id="rId18"/>
    <p:sldLayoutId id="2147484452" r:id="rId19"/>
    <p:sldLayoutId id="2147484453" r:id="rId20"/>
    <p:sldLayoutId id="2147484454" r:id="rId21"/>
    <p:sldLayoutId id="2147484455" r:id="rId22"/>
    <p:sldLayoutId id="2147484456" r:id="rId23"/>
    <p:sldLayoutId id="2147484457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28419998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1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22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9" r:id="rId1"/>
    <p:sldLayoutId id="2147484460" r:id="rId2"/>
    <p:sldLayoutId id="2147484461" r:id="rId3"/>
    <p:sldLayoutId id="2147484462" r:id="rId4"/>
    <p:sldLayoutId id="2147484463" r:id="rId5"/>
    <p:sldLayoutId id="2147484464" r:id="rId6"/>
    <p:sldLayoutId id="2147484465" r:id="rId7"/>
    <p:sldLayoutId id="2147484466" r:id="rId8"/>
    <p:sldLayoutId id="2147484467" r:id="rId9"/>
    <p:sldLayoutId id="2147484468" r:id="rId10"/>
    <p:sldLayoutId id="2147484469" r:id="rId11"/>
    <p:sldLayoutId id="2147484470" r:id="rId12"/>
    <p:sldLayoutId id="2147484471" r:id="rId13"/>
    <p:sldLayoutId id="2147484472" r:id="rId14"/>
    <p:sldLayoutId id="2147484473" r:id="rId15"/>
    <p:sldLayoutId id="2147484474" r:id="rId16"/>
    <p:sldLayoutId id="2147484475" r:id="rId17"/>
    <p:sldLayoutId id="2147484476" r:id="rId18"/>
    <p:sldLayoutId id="2147484477" r:id="rId19"/>
    <p:sldLayoutId id="2147484478" r:id="rId20"/>
    <p:sldLayoutId id="2147484479" r:id="rId21"/>
    <p:sldLayoutId id="2147484480" r:id="rId22"/>
    <p:sldLayoutId id="2147484481" r:id="rId23"/>
    <p:sldLayoutId id="2147484482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21098591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04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80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4" r:id="rId1"/>
    <p:sldLayoutId id="2147484485" r:id="rId2"/>
    <p:sldLayoutId id="2147484486" r:id="rId3"/>
    <p:sldLayoutId id="2147484487" r:id="rId4"/>
    <p:sldLayoutId id="2147484488" r:id="rId5"/>
    <p:sldLayoutId id="2147484489" r:id="rId6"/>
    <p:sldLayoutId id="2147484490" r:id="rId7"/>
    <p:sldLayoutId id="2147484491" r:id="rId8"/>
    <p:sldLayoutId id="2147484492" r:id="rId9"/>
    <p:sldLayoutId id="2147484493" r:id="rId10"/>
    <p:sldLayoutId id="2147484494" r:id="rId11"/>
    <p:sldLayoutId id="2147484495" r:id="rId12"/>
    <p:sldLayoutId id="2147484496" r:id="rId13"/>
    <p:sldLayoutId id="2147484497" r:id="rId14"/>
    <p:sldLayoutId id="2147484498" r:id="rId15"/>
    <p:sldLayoutId id="2147484499" r:id="rId16"/>
    <p:sldLayoutId id="2147484500" r:id="rId17"/>
    <p:sldLayoutId id="2147484501" r:id="rId18"/>
    <p:sldLayoutId id="2147484502" r:id="rId19"/>
    <p:sldLayoutId id="2147484503" r:id="rId20"/>
    <p:sldLayoutId id="2147484504" r:id="rId21"/>
    <p:sldLayoutId id="2147484505" r:id="rId22"/>
    <p:sldLayoutId id="2147484506" r:id="rId23"/>
    <p:sldLayoutId id="2147484507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6419868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7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78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9" r:id="rId1"/>
    <p:sldLayoutId id="2147484510" r:id="rId2"/>
    <p:sldLayoutId id="2147484511" r:id="rId3"/>
    <p:sldLayoutId id="2147484512" r:id="rId4"/>
    <p:sldLayoutId id="2147484513" r:id="rId5"/>
    <p:sldLayoutId id="2147484514" r:id="rId6"/>
    <p:sldLayoutId id="2147484515" r:id="rId7"/>
    <p:sldLayoutId id="2147484516" r:id="rId8"/>
    <p:sldLayoutId id="2147484517" r:id="rId9"/>
    <p:sldLayoutId id="2147484518" r:id="rId10"/>
    <p:sldLayoutId id="2147484519" r:id="rId11"/>
    <p:sldLayoutId id="2147484520" r:id="rId12"/>
    <p:sldLayoutId id="2147484521" r:id="rId13"/>
    <p:sldLayoutId id="2147484522" r:id="rId14"/>
    <p:sldLayoutId id="2147484523" r:id="rId15"/>
    <p:sldLayoutId id="2147484524" r:id="rId16"/>
    <p:sldLayoutId id="2147484525" r:id="rId17"/>
    <p:sldLayoutId id="2147484526" r:id="rId18"/>
    <p:sldLayoutId id="2147484527" r:id="rId19"/>
    <p:sldLayoutId id="2147484528" r:id="rId20"/>
    <p:sldLayoutId id="2147484529" r:id="rId21"/>
    <p:sldLayoutId id="2147484530" r:id="rId22"/>
    <p:sldLayoutId id="2147484531" r:id="rId23"/>
    <p:sldLayoutId id="2147484532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371958763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0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46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4" r:id="rId1"/>
    <p:sldLayoutId id="2147484535" r:id="rId2"/>
    <p:sldLayoutId id="2147484536" r:id="rId3"/>
    <p:sldLayoutId id="2147484537" r:id="rId4"/>
    <p:sldLayoutId id="2147484538" r:id="rId5"/>
    <p:sldLayoutId id="2147484539" r:id="rId6"/>
    <p:sldLayoutId id="2147484540" r:id="rId7"/>
    <p:sldLayoutId id="2147484541" r:id="rId8"/>
    <p:sldLayoutId id="2147484542" r:id="rId9"/>
    <p:sldLayoutId id="2147484543" r:id="rId10"/>
    <p:sldLayoutId id="2147484544" r:id="rId11"/>
    <p:sldLayoutId id="2147484545" r:id="rId12"/>
    <p:sldLayoutId id="2147484546" r:id="rId13"/>
    <p:sldLayoutId id="2147484547" r:id="rId14"/>
    <p:sldLayoutId id="2147484548" r:id="rId15"/>
    <p:sldLayoutId id="2147484549" r:id="rId16"/>
    <p:sldLayoutId id="2147484550" r:id="rId17"/>
    <p:sldLayoutId id="2147484551" r:id="rId18"/>
    <p:sldLayoutId id="2147484552" r:id="rId19"/>
    <p:sldLayoutId id="2147484553" r:id="rId20"/>
    <p:sldLayoutId id="2147484554" r:id="rId21"/>
    <p:sldLayoutId id="2147484555" r:id="rId22"/>
    <p:sldLayoutId id="2147484556" r:id="rId23"/>
    <p:sldLayoutId id="2147484557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331414173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4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02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9" r:id="rId1"/>
    <p:sldLayoutId id="2147484560" r:id="rId2"/>
    <p:sldLayoutId id="2147484561" r:id="rId3"/>
    <p:sldLayoutId id="2147484562" r:id="rId4"/>
    <p:sldLayoutId id="2147484563" r:id="rId5"/>
    <p:sldLayoutId id="2147484564" r:id="rId6"/>
    <p:sldLayoutId id="2147484565" r:id="rId7"/>
    <p:sldLayoutId id="2147484566" r:id="rId8"/>
    <p:sldLayoutId id="2147484567" r:id="rId9"/>
    <p:sldLayoutId id="2147484568" r:id="rId10"/>
    <p:sldLayoutId id="2147484569" r:id="rId11"/>
    <p:sldLayoutId id="2147484570" r:id="rId12"/>
    <p:sldLayoutId id="2147484571" r:id="rId13"/>
    <p:sldLayoutId id="2147484572" r:id="rId14"/>
    <p:sldLayoutId id="2147484573" r:id="rId15"/>
    <p:sldLayoutId id="2147484574" r:id="rId16"/>
    <p:sldLayoutId id="2147484575" r:id="rId17"/>
    <p:sldLayoutId id="2147484576" r:id="rId18"/>
    <p:sldLayoutId id="2147484577" r:id="rId19"/>
    <p:sldLayoutId id="2147484578" r:id="rId20"/>
    <p:sldLayoutId id="2147484579" r:id="rId21"/>
    <p:sldLayoutId id="2147484580" r:id="rId22"/>
    <p:sldLayoutId id="2147484581" r:id="rId23"/>
    <p:sldLayoutId id="2147484582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94413133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3" name="Picture 107" descr="C:\Users\Conny\Desktop\WCG\WCG - Logo\PNG\Logos blue\WCG - Logo - General - Blue.png"/>
          <p:cNvPicPr>
            <a:picLocks noChangeAspect="1" noChangeArrowheads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66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308311775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8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62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4" r:id="rId1"/>
    <p:sldLayoutId id="2147484585" r:id="rId2"/>
    <p:sldLayoutId id="2147484586" r:id="rId3"/>
    <p:sldLayoutId id="2147484587" r:id="rId4"/>
    <p:sldLayoutId id="2147484588" r:id="rId5"/>
    <p:sldLayoutId id="2147484589" r:id="rId6"/>
    <p:sldLayoutId id="2147484590" r:id="rId7"/>
    <p:sldLayoutId id="2147484591" r:id="rId8"/>
    <p:sldLayoutId id="2147484592" r:id="rId9"/>
    <p:sldLayoutId id="2147484593" r:id="rId10"/>
    <p:sldLayoutId id="2147484594" r:id="rId11"/>
    <p:sldLayoutId id="2147484595" r:id="rId12"/>
    <p:sldLayoutId id="2147484596" r:id="rId13"/>
    <p:sldLayoutId id="2147484597" r:id="rId14"/>
    <p:sldLayoutId id="2147484598" r:id="rId15"/>
    <p:sldLayoutId id="2147484599" r:id="rId16"/>
    <p:sldLayoutId id="2147484600" r:id="rId17"/>
    <p:sldLayoutId id="2147484601" r:id="rId18"/>
    <p:sldLayoutId id="2147484602" r:id="rId19"/>
    <p:sldLayoutId id="2147484603" r:id="rId20"/>
    <p:sldLayoutId id="2147484604" r:id="rId21"/>
    <p:sldLayoutId id="2147484605" r:id="rId22"/>
    <p:sldLayoutId id="2147484606" r:id="rId23"/>
    <p:sldLayoutId id="2147484607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351734582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19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45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9" r:id="rId1"/>
    <p:sldLayoutId id="2147484610" r:id="rId2"/>
    <p:sldLayoutId id="2147484611" r:id="rId3"/>
    <p:sldLayoutId id="2147484612" r:id="rId4"/>
    <p:sldLayoutId id="2147484613" r:id="rId5"/>
    <p:sldLayoutId id="2147484614" r:id="rId6"/>
    <p:sldLayoutId id="2147484615" r:id="rId7"/>
    <p:sldLayoutId id="2147484616" r:id="rId8"/>
    <p:sldLayoutId id="2147484617" r:id="rId9"/>
    <p:sldLayoutId id="2147484618" r:id="rId10"/>
    <p:sldLayoutId id="2147484619" r:id="rId11"/>
    <p:sldLayoutId id="2147484620" r:id="rId12"/>
    <p:sldLayoutId id="2147484621" r:id="rId13"/>
    <p:sldLayoutId id="2147484622" r:id="rId14"/>
    <p:sldLayoutId id="2147484623" r:id="rId15"/>
    <p:sldLayoutId id="2147484624" r:id="rId16"/>
    <p:sldLayoutId id="2147484625" r:id="rId17"/>
    <p:sldLayoutId id="2147484626" r:id="rId18"/>
    <p:sldLayoutId id="2147484627" r:id="rId19"/>
    <p:sldLayoutId id="2147484628" r:id="rId20"/>
    <p:sldLayoutId id="2147484629" r:id="rId21"/>
    <p:sldLayoutId id="2147484630" r:id="rId22"/>
    <p:sldLayoutId id="2147484631" r:id="rId23"/>
    <p:sldLayoutId id="2147484632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13231780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1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52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4" r:id="rId1"/>
    <p:sldLayoutId id="2147484635" r:id="rId2"/>
    <p:sldLayoutId id="2147484636" r:id="rId3"/>
    <p:sldLayoutId id="2147484637" r:id="rId4"/>
    <p:sldLayoutId id="2147484638" r:id="rId5"/>
    <p:sldLayoutId id="2147484639" r:id="rId6"/>
    <p:sldLayoutId id="2147484640" r:id="rId7"/>
    <p:sldLayoutId id="2147484641" r:id="rId8"/>
    <p:sldLayoutId id="2147484642" r:id="rId9"/>
    <p:sldLayoutId id="2147484643" r:id="rId10"/>
    <p:sldLayoutId id="2147484644" r:id="rId11"/>
    <p:sldLayoutId id="2147484645" r:id="rId12"/>
    <p:sldLayoutId id="2147484646" r:id="rId13"/>
    <p:sldLayoutId id="2147484647" r:id="rId14"/>
    <p:sldLayoutId id="2147484648" r:id="rId15"/>
    <p:sldLayoutId id="2147484649" r:id="rId16"/>
    <p:sldLayoutId id="2147484650" r:id="rId17"/>
    <p:sldLayoutId id="2147484651" r:id="rId18"/>
    <p:sldLayoutId id="2147484652" r:id="rId19"/>
    <p:sldLayoutId id="2147484653" r:id="rId20"/>
    <p:sldLayoutId id="2147484654" r:id="rId21"/>
    <p:sldLayoutId id="2147484655" r:id="rId22"/>
    <p:sldLayoutId id="2147484656" r:id="rId23"/>
    <p:sldLayoutId id="2147484657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409024993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5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94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9" r:id="rId1"/>
    <p:sldLayoutId id="2147484660" r:id="rId2"/>
    <p:sldLayoutId id="2147484661" r:id="rId3"/>
    <p:sldLayoutId id="2147484662" r:id="rId4"/>
    <p:sldLayoutId id="2147484663" r:id="rId5"/>
    <p:sldLayoutId id="2147484664" r:id="rId6"/>
    <p:sldLayoutId id="2147484665" r:id="rId7"/>
    <p:sldLayoutId id="2147484666" r:id="rId8"/>
    <p:sldLayoutId id="2147484667" r:id="rId9"/>
    <p:sldLayoutId id="2147484668" r:id="rId10"/>
    <p:sldLayoutId id="2147484669" r:id="rId11"/>
    <p:sldLayoutId id="2147484670" r:id="rId12"/>
    <p:sldLayoutId id="2147484671" r:id="rId13"/>
    <p:sldLayoutId id="2147484672" r:id="rId14"/>
    <p:sldLayoutId id="2147484673" r:id="rId15"/>
    <p:sldLayoutId id="2147484674" r:id="rId16"/>
    <p:sldLayoutId id="2147484675" r:id="rId17"/>
    <p:sldLayoutId id="2147484676" r:id="rId18"/>
    <p:sldLayoutId id="2147484677" r:id="rId19"/>
    <p:sldLayoutId id="2147484678" r:id="rId20"/>
    <p:sldLayoutId id="2147484679" r:id="rId21"/>
    <p:sldLayoutId id="2147484680" r:id="rId22"/>
    <p:sldLayoutId id="2147484681" r:id="rId23"/>
    <p:sldLayoutId id="2147484682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383550779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8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38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4" r:id="rId1"/>
    <p:sldLayoutId id="2147484685" r:id="rId2"/>
    <p:sldLayoutId id="2147484686" r:id="rId3"/>
    <p:sldLayoutId id="2147484687" r:id="rId4"/>
    <p:sldLayoutId id="2147484688" r:id="rId5"/>
    <p:sldLayoutId id="2147484689" r:id="rId6"/>
    <p:sldLayoutId id="2147484690" r:id="rId7"/>
    <p:sldLayoutId id="2147484691" r:id="rId8"/>
    <p:sldLayoutId id="2147484692" r:id="rId9"/>
    <p:sldLayoutId id="2147484693" r:id="rId10"/>
    <p:sldLayoutId id="2147484694" r:id="rId11"/>
    <p:sldLayoutId id="2147484695" r:id="rId12"/>
    <p:sldLayoutId id="2147484696" r:id="rId13"/>
    <p:sldLayoutId id="2147484697" r:id="rId14"/>
    <p:sldLayoutId id="2147484698" r:id="rId15"/>
    <p:sldLayoutId id="2147484699" r:id="rId16"/>
    <p:sldLayoutId id="2147484700" r:id="rId17"/>
    <p:sldLayoutId id="2147484701" r:id="rId18"/>
    <p:sldLayoutId id="2147484702" r:id="rId19"/>
    <p:sldLayoutId id="2147484703" r:id="rId20"/>
    <p:sldLayoutId id="2147484704" r:id="rId21"/>
    <p:sldLayoutId id="2147484705" r:id="rId22"/>
    <p:sldLayoutId id="2147484706" r:id="rId23"/>
    <p:sldLayoutId id="2147484707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08628472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20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46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9" r:id="rId1"/>
    <p:sldLayoutId id="2147484710" r:id="rId2"/>
    <p:sldLayoutId id="2147484711" r:id="rId3"/>
    <p:sldLayoutId id="2147484712" r:id="rId4"/>
    <p:sldLayoutId id="2147484713" r:id="rId5"/>
    <p:sldLayoutId id="2147484714" r:id="rId6"/>
    <p:sldLayoutId id="2147484715" r:id="rId7"/>
    <p:sldLayoutId id="2147484716" r:id="rId8"/>
    <p:sldLayoutId id="2147484717" r:id="rId9"/>
    <p:sldLayoutId id="2147484718" r:id="rId10"/>
    <p:sldLayoutId id="2147484719" r:id="rId11"/>
    <p:sldLayoutId id="2147484720" r:id="rId12"/>
    <p:sldLayoutId id="2147484721" r:id="rId13"/>
    <p:sldLayoutId id="2147484722" r:id="rId14"/>
    <p:sldLayoutId id="2147484723" r:id="rId15"/>
    <p:sldLayoutId id="2147484724" r:id="rId16"/>
    <p:sldLayoutId id="2147484725" r:id="rId17"/>
    <p:sldLayoutId id="2147484726" r:id="rId18"/>
    <p:sldLayoutId id="2147484727" r:id="rId19"/>
    <p:sldLayoutId id="2147484728" r:id="rId20"/>
    <p:sldLayoutId id="2147484729" r:id="rId21"/>
    <p:sldLayoutId id="2147484730" r:id="rId22"/>
    <p:sldLayoutId id="2147484731" r:id="rId23"/>
    <p:sldLayoutId id="2147484732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9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2" name="think-cell Slide" r:id="rId36" imgW="270" imgH="270" progId="TCLayout.ActiveDocument.1">
                  <p:embed/>
                </p:oleObj>
              </mc:Choice>
              <mc:Fallback>
                <p:oleObj name="think-cell Slide" r:id="rId36" imgW="270" imgH="270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30"/>
            </p:custDataLst>
          </p:nvPr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31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2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3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4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5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35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4" r:id="rId1"/>
    <p:sldLayoutId id="2147484735" r:id="rId2"/>
    <p:sldLayoutId id="2147484736" r:id="rId3"/>
    <p:sldLayoutId id="2147484737" r:id="rId4"/>
    <p:sldLayoutId id="2147484738" r:id="rId5"/>
    <p:sldLayoutId id="2147484739" r:id="rId6"/>
    <p:sldLayoutId id="2147484740" r:id="rId7"/>
    <p:sldLayoutId id="2147484741" r:id="rId8"/>
    <p:sldLayoutId id="2147484742" r:id="rId9"/>
    <p:sldLayoutId id="2147484743" r:id="rId10"/>
    <p:sldLayoutId id="2147484744" r:id="rId11"/>
    <p:sldLayoutId id="2147484745" r:id="rId12"/>
    <p:sldLayoutId id="2147484746" r:id="rId13"/>
    <p:sldLayoutId id="2147484747" r:id="rId14"/>
    <p:sldLayoutId id="2147484748" r:id="rId15"/>
    <p:sldLayoutId id="2147484749" r:id="rId16"/>
    <p:sldLayoutId id="2147484750" r:id="rId17"/>
    <p:sldLayoutId id="2147484751" r:id="rId18"/>
    <p:sldLayoutId id="2147484752" r:id="rId19"/>
    <p:sldLayoutId id="2147484753" r:id="rId20"/>
    <p:sldLayoutId id="2147484754" r:id="rId21"/>
    <p:sldLayoutId id="2147484755" r:id="rId22"/>
    <p:sldLayoutId id="2147484756" r:id="rId23"/>
    <p:sldLayoutId id="2147484757" r:id="rId24"/>
    <p:sldLayoutId id="2147484758" r:id="rId25"/>
    <p:sldLayoutId id="2147484759" r:id="rId2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40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8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4" name="think-cell Slide" r:id="rId35" imgW="270" imgH="270" progId="TCLayout.ActiveDocument.1">
                  <p:embed/>
                </p:oleObj>
              </mc:Choice>
              <mc:Fallback>
                <p:oleObj name="think-cell Slide" r:id="rId35" imgW="270" imgH="270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9"/>
            </p:custDataLst>
          </p:nvPr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30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1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2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3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Transversal Projects:  [Name of Project] [Department]</a:t>
            </a:r>
            <a:endParaRPr lang="en-GB" dirty="0"/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4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lvl="0"/>
            <a:r>
              <a:rPr lang="en-US" sz="800" dirty="0">
                <a:solidFill>
                  <a:schemeClr val="accent3"/>
                </a:solidFill>
              </a:rPr>
              <a:t>© Western Cape Government 2013  |</a:t>
            </a:r>
            <a:endParaRPr lang="en-GB" sz="800" dirty="0">
              <a:solidFill>
                <a:schemeClr val="accent3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44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1" r:id="rId1"/>
    <p:sldLayoutId id="2147484762" r:id="rId2"/>
    <p:sldLayoutId id="2147484763" r:id="rId3"/>
    <p:sldLayoutId id="2147484764" r:id="rId4"/>
    <p:sldLayoutId id="2147484765" r:id="rId5"/>
    <p:sldLayoutId id="2147484766" r:id="rId6"/>
    <p:sldLayoutId id="2147484767" r:id="rId7"/>
    <p:sldLayoutId id="2147484768" r:id="rId8"/>
    <p:sldLayoutId id="2147484769" r:id="rId9"/>
    <p:sldLayoutId id="2147484770" r:id="rId10"/>
    <p:sldLayoutId id="2147484771" r:id="rId11"/>
    <p:sldLayoutId id="2147484772" r:id="rId12"/>
    <p:sldLayoutId id="2147484773" r:id="rId13"/>
    <p:sldLayoutId id="2147484774" r:id="rId14"/>
    <p:sldLayoutId id="2147484775" r:id="rId15"/>
    <p:sldLayoutId id="2147484776" r:id="rId16"/>
    <p:sldLayoutId id="2147484777" r:id="rId17"/>
    <p:sldLayoutId id="2147484778" r:id="rId18"/>
    <p:sldLayoutId id="2147484779" r:id="rId19"/>
    <p:sldLayoutId id="2147484780" r:id="rId20"/>
    <p:sldLayoutId id="2147484781" r:id="rId21"/>
    <p:sldLayoutId id="2147484782" r:id="rId22"/>
    <p:sldLayoutId id="2147484783" r:id="rId23"/>
    <p:sldLayoutId id="2147484784" r:id="rId24"/>
    <p:sldLayoutId id="2147484785" r:id="rId2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9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B1A68-2BAC-48EB-9C48-3E5222BB1471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2017/06/05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8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D727E-7341-4766-BF52-669A5513AECB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96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8" r:id="rId1"/>
    <p:sldLayoutId id="2147484789" r:id="rId2"/>
    <p:sldLayoutId id="2147484790" r:id="rId3"/>
    <p:sldLayoutId id="2147484791" r:id="rId4"/>
    <p:sldLayoutId id="2147484792" r:id="rId5"/>
    <p:sldLayoutId id="2147484793" r:id="rId6"/>
    <p:sldLayoutId id="2147484794" r:id="rId7"/>
    <p:sldLayoutId id="2147484795" r:id="rId8"/>
    <p:sldLayoutId id="2147484796" r:id="rId9"/>
    <p:sldLayoutId id="2147484797" r:id="rId10"/>
    <p:sldLayoutId id="21474847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9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MGRO - PT Feedback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3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0" r:id="rId1"/>
    <p:sldLayoutId id="2147484801" r:id="rId2"/>
    <p:sldLayoutId id="2147484802" r:id="rId3"/>
    <p:sldLayoutId id="2147484803" r:id="rId4"/>
    <p:sldLayoutId id="2147484804" r:id="rId5"/>
    <p:sldLayoutId id="2147484805" r:id="rId6"/>
    <p:sldLayoutId id="2147484806" r:id="rId7"/>
    <p:sldLayoutId id="2147484807" r:id="rId8"/>
    <p:sldLayoutId id="2147484808" r:id="rId9"/>
    <p:sldLayoutId id="2147484809" r:id="rId10"/>
    <p:sldLayoutId id="2147484810" r:id="rId11"/>
    <p:sldLayoutId id="2147484811" r:id="rId12"/>
    <p:sldLayoutId id="2147484812" r:id="rId13"/>
    <p:sldLayoutId id="2147484813" r:id="rId14"/>
    <p:sldLayoutId id="2147484814" r:id="rId15"/>
    <p:sldLayoutId id="2147484815" r:id="rId16"/>
    <p:sldLayoutId id="2147484816" r:id="rId17"/>
    <p:sldLayoutId id="2147484817" r:id="rId18"/>
    <p:sldLayoutId id="2147484818" r:id="rId19"/>
    <p:sldLayoutId id="2147484819" r:id="rId20"/>
    <p:sldLayoutId id="2147484820" r:id="rId21"/>
    <p:sldLayoutId id="2147484821" r:id="rId22"/>
    <p:sldLayoutId id="2147484822" r:id="rId23"/>
    <p:sldLayoutId id="2147484823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68599117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5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7" r:id="rId22"/>
    <p:sldLayoutId id="2147483748" r:id="rId23"/>
    <p:sldLayoutId id="2147483749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63965992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9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3" name="Picture 107" descr="C:\Users\Conny\Desktop\WCG\WCG - Logo\PNG\Logos blue\WCG - Logo - General - Blue.png"/>
          <p:cNvPicPr>
            <a:picLocks noChangeAspect="1" noChangeArrowheads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10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  <p:sldLayoutId id="2147483778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400007077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3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39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  <p:sldLayoutId id="2147483797" r:id="rId18"/>
    <p:sldLayoutId id="2147483798" r:id="rId19"/>
    <p:sldLayoutId id="2147483799" r:id="rId20"/>
    <p:sldLayoutId id="2147483800" r:id="rId21"/>
    <p:sldLayoutId id="2147483801" r:id="rId22"/>
    <p:sldLayoutId id="2147483802" r:id="rId23"/>
    <p:sldLayoutId id="2147483803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418019001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4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88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  <p:sldLayoutId id="2147483823" r:id="rId19"/>
    <p:sldLayoutId id="2147483824" r:id="rId20"/>
    <p:sldLayoutId id="2147483825" r:id="rId21"/>
    <p:sldLayoutId id="2147483826" r:id="rId22"/>
    <p:sldLayoutId id="2147483827" r:id="rId23"/>
    <p:sldLayoutId id="2147483828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27212159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6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MGRO 1:  WCG Presentation:  City of Cape Town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48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  <p:sldLayoutId id="2147483846" r:id="rId17"/>
    <p:sldLayoutId id="2147483847" r:id="rId18"/>
    <p:sldLayoutId id="2147483848" r:id="rId19"/>
    <p:sldLayoutId id="2147483849" r:id="rId20"/>
    <p:sldLayoutId id="2147483850" r:id="rId21"/>
    <p:sldLayoutId id="2147483851" r:id="rId22"/>
    <p:sldLayoutId id="2147483852" r:id="rId23"/>
    <p:sldLayoutId id="2147483853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5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7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29.xml"/><Relationship Id="rId1" Type="http://schemas.openxmlformats.org/officeDocument/2006/relationships/tags" Target="../tags/tag216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29.xml"/><Relationship Id="rId1" Type="http://schemas.openxmlformats.org/officeDocument/2006/relationships/tags" Target="../tags/tag216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29.xml"/><Relationship Id="rId1" Type="http://schemas.openxmlformats.org/officeDocument/2006/relationships/tags" Target="../tags/tag216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29.xml"/><Relationship Id="rId1" Type="http://schemas.openxmlformats.org/officeDocument/2006/relationships/tags" Target="../tags/tag216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65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77.xml"/><Relationship Id="rId1" Type="http://schemas.openxmlformats.org/officeDocument/2006/relationships/tags" Target="../tags/tag216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4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77.xml"/><Relationship Id="rId1" Type="http://schemas.openxmlformats.org/officeDocument/2006/relationships/tags" Target="../tags/tag21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462700" cy="100811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solidFill>
                  <a:srgbClr val="FFFFFF"/>
                </a:solidFill>
              </a:rPr>
              <a:t>CIGFARO:</a:t>
            </a:r>
            <a:br>
              <a:rPr lang="en-GB" sz="2400" dirty="0">
                <a:solidFill>
                  <a:srgbClr val="FFFFFF"/>
                </a:solidFill>
              </a:rPr>
            </a:br>
            <a:r>
              <a:rPr lang="en-GB" sz="2400" dirty="0">
                <a:solidFill>
                  <a:srgbClr val="FFFFFF"/>
                </a:solidFill>
              </a:rPr>
              <a:t> </a:t>
            </a:r>
            <a:br>
              <a:rPr lang="en-GB" sz="2400" dirty="0">
                <a:solidFill>
                  <a:srgbClr val="FFFFFF"/>
                </a:solidFill>
              </a:rPr>
            </a:br>
            <a:r>
              <a:rPr lang="en-GB" sz="2400" dirty="0">
                <a:solidFill>
                  <a:srgbClr val="FFFFFF"/>
                </a:solidFill>
              </a:rPr>
              <a:t>“ENABLE Sustainable LOCAL GOVERNMENT” </a:t>
            </a:r>
            <a:endParaRPr lang="en-GB" dirty="0"/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/>
              <a:t>05 June 2017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ZA" dirty="0" err="1"/>
              <a:t>Goudini</a:t>
            </a:r>
            <a:r>
              <a:rPr lang="en-ZA" dirty="0"/>
              <a:t> Spa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ZA" dirty="0"/>
              <a:t>S Mayekiso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8197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000" dirty="0"/>
              <a:t>PT Focus Areas on Sustainable Local Government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10</a:t>
            </a:fld>
            <a:endParaRPr lang="en-ZA" dirty="0">
              <a:solidFill>
                <a:srgbClr val="00339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643" y="1165579"/>
            <a:ext cx="4925995" cy="2438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87" y="1134603"/>
            <a:ext cx="6332921" cy="27090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776" y="1284875"/>
            <a:ext cx="6108448" cy="12042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9776" y="2530542"/>
            <a:ext cx="6108448" cy="9234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2056" y="4148833"/>
            <a:ext cx="6108448" cy="12042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2787" y="4148833"/>
            <a:ext cx="39888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100" b="1" i="1" dirty="0"/>
              <a:t>Public Finance &amp; Fiscal Policy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Revenue Management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Expenditure Management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Cash Management</a:t>
            </a:r>
          </a:p>
        </p:txBody>
      </p:sp>
    </p:spTree>
    <p:extLst>
      <p:ext uri="{BB962C8B-B14F-4D97-AF65-F5344CB8AC3E}">
        <p14:creationId xmlns:p14="http://schemas.microsoft.com/office/powerpoint/2010/main" val="356202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ZA" sz="2200" dirty="0"/>
              <a:t>BIG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/>
              <a:t>As a province we are spending: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b="1" dirty="0"/>
          </a:p>
          <a:p>
            <a:pPr algn="ctr"/>
            <a:r>
              <a:rPr lang="en-ZA" sz="5200" b="1" dirty="0"/>
              <a:t>R 52 billion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/>
              <a:t>We have households above?</a:t>
            </a:r>
          </a:p>
          <a:p>
            <a:pPr algn="ctr"/>
            <a:r>
              <a:rPr lang="en-ZA" sz="5400" b="1" dirty="0"/>
              <a:t>6.1 Million    </a:t>
            </a:r>
          </a:p>
        </p:txBody>
      </p:sp>
    </p:spTree>
    <p:extLst>
      <p:ext uri="{BB962C8B-B14F-4D97-AF65-F5344CB8AC3E}">
        <p14:creationId xmlns:p14="http://schemas.microsoft.com/office/powerpoint/2010/main" val="3786293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4236595" y="3958940"/>
            <a:ext cx="2121356" cy="1386392"/>
          </a:xfrm>
          <a:prstGeom prst="ellipse">
            <a:avLst/>
          </a:prstGeom>
          <a:solidFill>
            <a:srgbClr val="0070C0"/>
          </a:solidFill>
          <a:effectLst>
            <a:outerShdw blurRad="292100" dist="203200" dir="2820000" sx="102000" sy="102000" algn="ctr" rotWithShape="0">
              <a:srgbClr val="000000">
                <a:alpha val="89000"/>
              </a:srgbClr>
            </a:outerShdw>
          </a:effectLst>
          <a:scene3d>
            <a:camera prst="perspectiveRelaxedModerately" fov="0">
              <a:rot lat="19040817" lon="997378" rev="21340346"/>
            </a:camera>
            <a:lightRig rig="threePt" dir="t"/>
          </a:scene3d>
          <a:sp3d prstMaterial="matte">
            <a:bevelT h="533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Economic Growth</a:t>
            </a:r>
          </a:p>
        </p:txBody>
      </p:sp>
      <p:sp>
        <p:nvSpPr>
          <p:cNvPr id="337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dirty="0"/>
              <a:t>Reality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9144002" y="1960660"/>
            <a:ext cx="2265363" cy="1182687"/>
            <a:chOff x="8363834" y="2367835"/>
            <a:chExt cx="2264738" cy="1182224"/>
          </a:xfrm>
        </p:grpSpPr>
        <p:pic>
          <p:nvPicPr>
            <p:cNvPr id="33825" name="Picture 5" descr="MC91021631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42651" flipH="1">
              <a:off x="8363834" y="2367835"/>
              <a:ext cx="2264738" cy="1182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26" name="TextBox 6"/>
            <p:cNvSpPr txBox="1">
              <a:spLocks noChangeArrowheads="1"/>
            </p:cNvSpPr>
            <p:nvPr/>
          </p:nvSpPr>
          <p:spPr bwMode="auto">
            <a:xfrm rot="20100270">
              <a:off x="8948339" y="2632220"/>
              <a:ext cx="1593714" cy="399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itchFamily="34" charset="0"/>
                  <a:cs typeface="Arial" pitchFamily="34" charset="0"/>
                </a:rPr>
                <a:t>Education</a:t>
              </a:r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 rot="-454269">
            <a:off x="9144002" y="428625"/>
            <a:ext cx="2265363" cy="1182688"/>
            <a:chOff x="6734765" y="2079037"/>
            <a:chExt cx="2264738" cy="1182224"/>
          </a:xfrm>
        </p:grpSpPr>
        <p:pic>
          <p:nvPicPr>
            <p:cNvPr id="33823" name="Picture 25" descr="MC91021631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42651" flipH="1">
              <a:off x="6734765" y="2079037"/>
              <a:ext cx="2264738" cy="1182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24" name="TextBox 7"/>
            <p:cNvSpPr txBox="1">
              <a:spLocks noChangeArrowheads="1"/>
            </p:cNvSpPr>
            <p:nvPr/>
          </p:nvSpPr>
          <p:spPr bwMode="auto">
            <a:xfrm rot="20100270">
              <a:off x="7390731" y="2430663"/>
              <a:ext cx="1110895" cy="399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itchFamily="34" charset="0"/>
                  <a:cs typeface="Arial" pitchFamily="34" charset="0"/>
                </a:rPr>
                <a:t>Health</a:t>
              </a:r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 rot="624507">
            <a:off x="10715627" y="1552575"/>
            <a:ext cx="2265363" cy="1181100"/>
            <a:chOff x="5502315" y="435989"/>
            <a:chExt cx="2264738" cy="1182224"/>
          </a:xfrm>
        </p:grpSpPr>
        <p:pic>
          <p:nvPicPr>
            <p:cNvPr id="33821" name="Picture 23" descr="MC91021631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42651" flipH="1">
              <a:off x="5502315" y="435989"/>
              <a:ext cx="2264738" cy="1182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22" name="TextBox 10"/>
            <p:cNvSpPr txBox="1">
              <a:spLocks noChangeArrowheads="1"/>
            </p:cNvSpPr>
            <p:nvPr/>
          </p:nvSpPr>
          <p:spPr bwMode="auto">
            <a:xfrm rot="20100270">
              <a:off x="6012899" y="737240"/>
              <a:ext cx="1549996" cy="400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itchFamily="34" charset="0"/>
                  <a:cs typeface="Arial" pitchFamily="34" charset="0"/>
                </a:rPr>
                <a:t>DEA &amp; DP</a:t>
              </a: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 rot="1256526">
            <a:off x="10787262" y="2548757"/>
            <a:ext cx="2699011" cy="1182688"/>
            <a:chOff x="7696273" y="-680581"/>
            <a:chExt cx="2699666" cy="1182224"/>
          </a:xfrm>
        </p:grpSpPr>
        <p:pic>
          <p:nvPicPr>
            <p:cNvPr id="33819" name="Picture 22" descr="MC91021631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42651" flipH="1">
              <a:off x="7696273" y="-680581"/>
              <a:ext cx="2673567" cy="1182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20" name="TextBox 12"/>
            <p:cNvSpPr txBox="1">
              <a:spLocks noChangeArrowheads="1"/>
            </p:cNvSpPr>
            <p:nvPr/>
          </p:nvSpPr>
          <p:spPr bwMode="auto">
            <a:xfrm rot="20100270">
              <a:off x="8239698" y="-378927"/>
              <a:ext cx="2156241" cy="399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itchFamily="34" charset="0"/>
                  <a:cs typeface="Arial" pitchFamily="34" charset="0"/>
                </a:rPr>
                <a:t>Infrastructure</a:t>
              </a:r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9429752" y="5072203"/>
            <a:ext cx="2265363" cy="1182687"/>
            <a:chOff x="9811873" y="5264174"/>
            <a:chExt cx="2264738" cy="1182224"/>
          </a:xfrm>
        </p:grpSpPr>
        <p:pic>
          <p:nvPicPr>
            <p:cNvPr id="33817" name="Picture 28" descr="MC91021631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32241" flipH="1">
              <a:off x="9811873" y="5264174"/>
              <a:ext cx="2264738" cy="1182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8" name="TextBox 13"/>
            <p:cNvSpPr txBox="1">
              <a:spLocks noChangeArrowheads="1"/>
            </p:cNvSpPr>
            <p:nvPr/>
          </p:nvSpPr>
          <p:spPr bwMode="auto">
            <a:xfrm rot="580605">
              <a:off x="10610411" y="5727162"/>
              <a:ext cx="1079293" cy="399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itchFamily="34" charset="0"/>
                  <a:cs typeface="Arial" pitchFamily="34" charset="0"/>
                </a:rPr>
                <a:t>Safety</a:t>
              </a:r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 rot="576662">
            <a:off x="9226550" y="1252546"/>
            <a:ext cx="2265363" cy="1182687"/>
            <a:chOff x="8788463" y="864592"/>
            <a:chExt cx="2264738" cy="1182224"/>
          </a:xfrm>
        </p:grpSpPr>
        <p:pic>
          <p:nvPicPr>
            <p:cNvPr id="33815" name="Picture 18" descr="MC91021631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16268" flipH="1">
              <a:off x="8788463" y="864592"/>
              <a:ext cx="2264738" cy="1182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6" name="TextBox 14"/>
            <p:cNvSpPr txBox="1">
              <a:spLocks noChangeArrowheads="1"/>
            </p:cNvSpPr>
            <p:nvPr/>
          </p:nvSpPr>
          <p:spPr bwMode="auto">
            <a:xfrm rot="19617027">
              <a:off x="9452404" y="1190161"/>
              <a:ext cx="1325638" cy="399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itchFamily="34" charset="0"/>
                  <a:cs typeface="Arial" pitchFamily="34" charset="0"/>
                </a:rPr>
                <a:t>Housing</a:t>
              </a:r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 rot="775276">
            <a:off x="9429752" y="2786203"/>
            <a:ext cx="2265363" cy="1182687"/>
            <a:chOff x="10502975" y="2507666"/>
            <a:chExt cx="2264738" cy="1182224"/>
          </a:xfrm>
        </p:grpSpPr>
        <p:pic>
          <p:nvPicPr>
            <p:cNvPr id="33813" name="Picture 20" descr="MC91021631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21788" flipH="1">
              <a:off x="10502975" y="2507666"/>
              <a:ext cx="2264738" cy="1182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4" name="TextBox 15"/>
            <p:cNvSpPr txBox="1">
              <a:spLocks noChangeArrowheads="1"/>
            </p:cNvSpPr>
            <p:nvPr/>
          </p:nvSpPr>
          <p:spPr bwMode="auto">
            <a:xfrm rot="20353999">
              <a:off x="11551427" y="2839176"/>
              <a:ext cx="740704" cy="399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itchFamily="34" charset="0"/>
                  <a:cs typeface="Arial" pitchFamily="34" charset="0"/>
                </a:rPr>
                <a:t>LED</a:t>
              </a:r>
            </a:p>
          </p:txBody>
        </p:sp>
      </p:grpSp>
      <p:grpSp>
        <p:nvGrpSpPr>
          <p:cNvPr id="11" name="Group 31"/>
          <p:cNvGrpSpPr>
            <a:grpSpLocks/>
          </p:cNvGrpSpPr>
          <p:nvPr/>
        </p:nvGrpSpPr>
        <p:grpSpPr bwMode="auto">
          <a:xfrm rot="566079">
            <a:off x="9429786" y="3473450"/>
            <a:ext cx="2378075" cy="1181100"/>
            <a:chOff x="10858568" y="3065808"/>
            <a:chExt cx="2378248" cy="1182224"/>
          </a:xfrm>
        </p:grpSpPr>
        <p:pic>
          <p:nvPicPr>
            <p:cNvPr id="33811" name="Picture 26" descr="MC91021631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82902" flipH="1">
              <a:off x="10858568" y="3065808"/>
              <a:ext cx="2378248" cy="1182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2" name="TextBox 16"/>
            <p:cNvSpPr txBox="1">
              <a:spLocks noChangeArrowheads="1"/>
            </p:cNvSpPr>
            <p:nvPr/>
          </p:nvSpPr>
          <p:spPr bwMode="auto">
            <a:xfrm rot="20758288">
              <a:off x="11277176" y="3454956"/>
              <a:ext cx="1926373" cy="338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alt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itchFamily="34" charset="0"/>
                  <a:cs typeface="Arial" pitchFamily="34" charset="0"/>
                </a:rPr>
                <a:t>Social Services</a:t>
              </a:r>
            </a:p>
          </p:txBody>
        </p:sp>
      </p:grpSp>
      <p:grpSp>
        <p:nvGrpSpPr>
          <p:cNvPr id="12" name="Group 29"/>
          <p:cNvGrpSpPr>
            <a:grpSpLocks/>
          </p:cNvGrpSpPr>
          <p:nvPr/>
        </p:nvGrpSpPr>
        <p:grpSpPr bwMode="auto">
          <a:xfrm rot="488689">
            <a:off x="9429752" y="4214953"/>
            <a:ext cx="2265363" cy="1182687"/>
            <a:chOff x="11255154" y="4008632"/>
            <a:chExt cx="2264738" cy="1182224"/>
          </a:xfrm>
        </p:grpSpPr>
        <p:pic>
          <p:nvPicPr>
            <p:cNvPr id="33809" name="Picture 27" descr="MC91021631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53628" flipH="1">
              <a:off x="11255154" y="4008632"/>
              <a:ext cx="2264738" cy="1182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0" name="TextBox 17"/>
            <p:cNvSpPr txBox="1">
              <a:spLocks noChangeArrowheads="1"/>
            </p:cNvSpPr>
            <p:nvPr/>
          </p:nvSpPr>
          <p:spPr bwMode="auto">
            <a:xfrm rot="21379720">
              <a:off x="11730960" y="4389082"/>
              <a:ext cx="1760637" cy="399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itchFamily="34" charset="0"/>
                  <a:cs typeface="Arial" pitchFamily="34" charset="0"/>
                </a:rPr>
                <a:t>Agriculture</a:t>
              </a:r>
            </a:p>
          </p:txBody>
        </p:sp>
      </p:grpSp>
      <p:sp>
        <p:nvSpPr>
          <p:cNvPr id="10" name="Oval 9"/>
          <p:cNvSpPr/>
          <p:nvPr/>
        </p:nvSpPr>
        <p:spPr>
          <a:xfrm>
            <a:off x="428596" y="1643050"/>
            <a:ext cx="5014470" cy="2718036"/>
          </a:xfrm>
          <a:prstGeom prst="ellipse">
            <a:avLst/>
          </a:prstGeom>
          <a:solidFill>
            <a:srgbClr val="FFFF00"/>
          </a:solidFill>
          <a:effectLst>
            <a:outerShdw blurRad="292100" dist="203200" dir="2820000" sx="102000" sy="102000" algn="ctr" rotWithShape="0">
              <a:srgbClr val="000000">
                <a:alpha val="89000"/>
              </a:srgbClr>
            </a:outerShdw>
          </a:effectLst>
          <a:scene3d>
            <a:camera prst="perspectiveRelaxedModerately" fov="0">
              <a:rot lat="19040817" lon="997378" rev="21340346"/>
            </a:camera>
            <a:lightRig rig="threePt" dir="t"/>
          </a:scene3d>
          <a:sp3d prstMaterial="matte">
            <a:bevelT h="533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Poverty/</a:t>
            </a:r>
            <a:r>
              <a:rPr kumimoji="0" lang="en-ZA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Armoede</a:t>
            </a:r>
            <a:r>
              <a:rPr kumimoji="0" lang="en-ZA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/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Indlala</a:t>
            </a:r>
            <a:endParaRPr kumimoji="0" lang="en-ZA" sz="2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grpSp>
        <p:nvGrpSpPr>
          <p:cNvPr id="13" name="Group 36"/>
          <p:cNvGrpSpPr>
            <a:grpSpLocks/>
          </p:cNvGrpSpPr>
          <p:nvPr/>
        </p:nvGrpSpPr>
        <p:grpSpPr bwMode="auto">
          <a:xfrm rot="-957401">
            <a:off x="8891648" y="-590550"/>
            <a:ext cx="2974975" cy="1181100"/>
            <a:chOff x="6252298" y="780547"/>
            <a:chExt cx="2975227" cy="1182224"/>
          </a:xfrm>
        </p:grpSpPr>
        <p:pic>
          <p:nvPicPr>
            <p:cNvPr id="33807" name="Picture 21" descr="MC91021631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42651" flipH="1">
              <a:off x="6252298" y="780547"/>
              <a:ext cx="2975227" cy="1182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8" name="TextBox 11"/>
            <p:cNvSpPr txBox="1">
              <a:spLocks noChangeArrowheads="1"/>
            </p:cNvSpPr>
            <p:nvPr/>
          </p:nvSpPr>
          <p:spPr bwMode="auto">
            <a:xfrm rot="20100270">
              <a:off x="6830850" y="1064819"/>
              <a:ext cx="2381816" cy="400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itchFamily="34" charset="0"/>
                  <a:cs typeface="Arial" pitchFamily="34" charset="0"/>
                </a:rPr>
                <a:t>Sport &amp; Culture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1832899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9 -0.04583 L -0.33246 0.2016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00" y="124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12000" y="112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35572 -0.11574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0000" y="-58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12000" y="112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36371 -0.03263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0000" y="-16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12000" y="112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-0.34809 0.35139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000" y="176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12000" y="112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219 0.02593 L -0.50434 0.1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000" y="37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12000" y="112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-0.31475 0.0125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0000" y="6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12000" y="112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-0.3401 0.03912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000" y="19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12000" y="112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-0.32795 0.39491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000" y="197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12000" y="112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9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59 0.06921 L -0.46493 0.1875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000" y="59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12000" y="112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0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-0.33368 0.19282 " pathEditMode="relative" rAng="0" ptsTypes="AA">
                                      <p:cBhvr>
                                        <p:cTn id="10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00" y="96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0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12000" y="112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1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/>
          <p:cNvSpPr/>
          <p:nvPr/>
        </p:nvSpPr>
        <p:spPr>
          <a:xfrm>
            <a:off x="5620185" y="232792"/>
            <a:ext cx="3323063" cy="2116088"/>
          </a:xfrm>
          <a:custGeom>
            <a:avLst/>
            <a:gdLst>
              <a:gd name="connsiteX0" fmla="*/ 0 w 1091558"/>
              <a:gd name="connsiteY0" fmla="*/ 109156 h 2232248"/>
              <a:gd name="connsiteX1" fmla="*/ 109156 w 1091558"/>
              <a:gd name="connsiteY1" fmla="*/ 0 h 2232248"/>
              <a:gd name="connsiteX2" fmla="*/ 982402 w 1091558"/>
              <a:gd name="connsiteY2" fmla="*/ 0 h 2232248"/>
              <a:gd name="connsiteX3" fmla="*/ 1091558 w 1091558"/>
              <a:gd name="connsiteY3" fmla="*/ 109156 h 2232248"/>
              <a:gd name="connsiteX4" fmla="*/ 1091558 w 1091558"/>
              <a:gd name="connsiteY4" fmla="*/ 2123092 h 2232248"/>
              <a:gd name="connsiteX5" fmla="*/ 982402 w 1091558"/>
              <a:gd name="connsiteY5" fmla="*/ 2232248 h 2232248"/>
              <a:gd name="connsiteX6" fmla="*/ 109156 w 1091558"/>
              <a:gd name="connsiteY6" fmla="*/ 2232248 h 2232248"/>
              <a:gd name="connsiteX7" fmla="*/ 0 w 1091558"/>
              <a:gd name="connsiteY7" fmla="*/ 2123092 h 2232248"/>
              <a:gd name="connsiteX8" fmla="*/ 0 w 1091558"/>
              <a:gd name="connsiteY8" fmla="*/ 109156 h 223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558" h="2232248">
                <a:moveTo>
                  <a:pt x="0" y="109156"/>
                </a:moveTo>
                <a:cubicBezTo>
                  <a:pt x="0" y="48871"/>
                  <a:pt x="48871" y="0"/>
                  <a:pt x="109156" y="0"/>
                </a:cubicBezTo>
                <a:lnTo>
                  <a:pt x="982402" y="0"/>
                </a:lnTo>
                <a:cubicBezTo>
                  <a:pt x="1042687" y="0"/>
                  <a:pt x="1091558" y="48871"/>
                  <a:pt x="1091558" y="109156"/>
                </a:cubicBezTo>
                <a:lnTo>
                  <a:pt x="1091558" y="2123092"/>
                </a:lnTo>
                <a:cubicBezTo>
                  <a:pt x="1091558" y="2183377"/>
                  <a:pt x="1042687" y="2232248"/>
                  <a:pt x="982402" y="2232248"/>
                </a:cubicBezTo>
                <a:lnTo>
                  <a:pt x="109156" y="2232248"/>
                </a:lnTo>
                <a:cubicBezTo>
                  <a:pt x="48871" y="2232248"/>
                  <a:pt x="0" y="2183377"/>
                  <a:pt x="0" y="2123092"/>
                </a:cubicBezTo>
                <a:lnTo>
                  <a:pt x="0" y="109156"/>
                </a:lnTo>
                <a:close/>
              </a:path>
            </a:pathLst>
          </a:cu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38100" tIns="38100" rIns="38100" bIns="1600674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1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SCM Capacitation and Training</a:t>
            </a:r>
          </a:p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(Organisational Structure Capacity and Skill)</a:t>
            </a:r>
          </a:p>
        </p:txBody>
      </p:sp>
      <p:sp>
        <p:nvSpPr>
          <p:cNvPr id="36" name="Freeform 35"/>
          <p:cNvSpPr/>
          <p:nvPr/>
        </p:nvSpPr>
        <p:spPr>
          <a:xfrm>
            <a:off x="5692193" y="755275"/>
            <a:ext cx="947548" cy="768725"/>
          </a:xfrm>
          <a:custGeom>
            <a:avLst/>
            <a:gdLst>
              <a:gd name="connsiteX0" fmla="*/ 0 w 947548"/>
              <a:gd name="connsiteY0" fmla="*/ 29884 h 298839"/>
              <a:gd name="connsiteX1" fmla="*/ 29884 w 947548"/>
              <a:gd name="connsiteY1" fmla="*/ 0 h 298839"/>
              <a:gd name="connsiteX2" fmla="*/ 917664 w 947548"/>
              <a:gd name="connsiteY2" fmla="*/ 0 h 298839"/>
              <a:gd name="connsiteX3" fmla="*/ 947548 w 947548"/>
              <a:gd name="connsiteY3" fmla="*/ 29884 h 298839"/>
              <a:gd name="connsiteX4" fmla="*/ 947548 w 947548"/>
              <a:gd name="connsiteY4" fmla="*/ 268955 h 298839"/>
              <a:gd name="connsiteX5" fmla="*/ 917664 w 947548"/>
              <a:gd name="connsiteY5" fmla="*/ 298839 h 298839"/>
              <a:gd name="connsiteX6" fmla="*/ 29884 w 947548"/>
              <a:gd name="connsiteY6" fmla="*/ 298839 h 298839"/>
              <a:gd name="connsiteX7" fmla="*/ 0 w 947548"/>
              <a:gd name="connsiteY7" fmla="*/ 268955 h 298839"/>
              <a:gd name="connsiteX8" fmla="*/ 0 w 947548"/>
              <a:gd name="connsiteY8" fmla="*/ 29884 h 29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7548" h="298839">
                <a:moveTo>
                  <a:pt x="0" y="29884"/>
                </a:moveTo>
                <a:cubicBezTo>
                  <a:pt x="0" y="13380"/>
                  <a:pt x="13380" y="0"/>
                  <a:pt x="29884" y="0"/>
                </a:cubicBezTo>
                <a:lnTo>
                  <a:pt x="917664" y="0"/>
                </a:lnTo>
                <a:cubicBezTo>
                  <a:pt x="934168" y="0"/>
                  <a:pt x="947548" y="13380"/>
                  <a:pt x="947548" y="29884"/>
                </a:cubicBezTo>
                <a:lnTo>
                  <a:pt x="947548" y="268955"/>
                </a:lnTo>
                <a:cubicBezTo>
                  <a:pt x="947548" y="285459"/>
                  <a:pt x="934168" y="298839"/>
                  <a:pt x="917664" y="298839"/>
                </a:cubicBezTo>
                <a:lnTo>
                  <a:pt x="29884" y="298839"/>
                </a:lnTo>
                <a:cubicBezTo>
                  <a:pt x="13380" y="298839"/>
                  <a:pt x="0" y="285459"/>
                  <a:pt x="0" y="268955"/>
                </a:cubicBezTo>
                <a:lnTo>
                  <a:pt x="0" y="29884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31613" tIns="25898" rIns="31613" bIns="25898" numCol="1" spcCol="1270" anchor="ctr" anchorCtr="0">
            <a:noAutofit/>
          </a:bodyPr>
          <a:lstStyle/>
          <a:p>
            <a:pPr marL="0" marR="0" lvl="0" indent="0" algn="ctr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Assessment of SCM and AM Structures</a:t>
            </a:r>
          </a:p>
        </p:txBody>
      </p:sp>
      <p:sp>
        <p:nvSpPr>
          <p:cNvPr id="41" name="Freeform 40"/>
          <p:cNvSpPr/>
          <p:nvPr/>
        </p:nvSpPr>
        <p:spPr>
          <a:xfrm>
            <a:off x="6809103" y="755276"/>
            <a:ext cx="946800" cy="768724"/>
          </a:xfrm>
          <a:custGeom>
            <a:avLst/>
            <a:gdLst>
              <a:gd name="connsiteX0" fmla="*/ 0 w 851790"/>
              <a:gd name="connsiteY0" fmla="*/ 67305 h 673053"/>
              <a:gd name="connsiteX1" fmla="*/ 67305 w 851790"/>
              <a:gd name="connsiteY1" fmla="*/ 0 h 673053"/>
              <a:gd name="connsiteX2" fmla="*/ 784485 w 851790"/>
              <a:gd name="connsiteY2" fmla="*/ 0 h 673053"/>
              <a:gd name="connsiteX3" fmla="*/ 851790 w 851790"/>
              <a:gd name="connsiteY3" fmla="*/ 67305 h 673053"/>
              <a:gd name="connsiteX4" fmla="*/ 851790 w 851790"/>
              <a:gd name="connsiteY4" fmla="*/ 605748 h 673053"/>
              <a:gd name="connsiteX5" fmla="*/ 784485 w 851790"/>
              <a:gd name="connsiteY5" fmla="*/ 673053 h 673053"/>
              <a:gd name="connsiteX6" fmla="*/ 67305 w 851790"/>
              <a:gd name="connsiteY6" fmla="*/ 673053 h 673053"/>
              <a:gd name="connsiteX7" fmla="*/ 0 w 851790"/>
              <a:gd name="connsiteY7" fmla="*/ 605748 h 673053"/>
              <a:gd name="connsiteX8" fmla="*/ 0 w 851790"/>
              <a:gd name="connsiteY8" fmla="*/ 67305 h 67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1790" h="673053">
                <a:moveTo>
                  <a:pt x="0" y="67305"/>
                </a:moveTo>
                <a:cubicBezTo>
                  <a:pt x="0" y="30133"/>
                  <a:pt x="30133" y="0"/>
                  <a:pt x="67305" y="0"/>
                </a:cubicBezTo>
                <a:lnTo>
                  <a:pt x="784485" y="0"/>
                </a:lnTo>
                <a:cubicBezTo>
                  <a:pt x="821657" y="0"/>
                  <a:pt x="851790" y="30133"/>
                  <a:pt x="851790" y="67305"/>
                </a:cubicBezTo>
                <a:lnTo>
                  <a:pt x="851790" y="605748"/>
                </a:lnTo>
                <a:cubicBezTo>
                  <a:pt x="851790" y="642920"/>
                  <a:pt x="821657" y="673053"/>
                  <a:pt x="784485" y="673053"/>
                </a:cubicBezTo>
                <a:lnTo>
                  <a:pt x="67305" y="673053"/>
                </a:lnTo>
                <a:cubicBezTo>
                  <a:pt x="30133" y="673053"/>
                  <a:pt x="0" y="642920"/>
                  <a:pt x="0" y="605748"/>
                </a:cubicBezTo>
                <a:lnTo>
                  <a:pt x="0" y="67305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42573" tIns="36858" rIns="42573" bIns="36858" numCol="1" spcCol="1270" anchor="ctr" anchorCtr="0">
            <a:noAutofit/>
          </a:bodyPr>
          <a:lstStyle/>
          <a:p>
            <a:pPr marL="0" marR="0" lvl="0" indent="0" algn="ctr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Training and capacitation strategy and programme   </a:t>
            </a:r>
          </a:p>
        </p:txBody>
      </p:sp>
      <p:sp>
        <p:nvSpPr>
          <p:cNvPr id="42" name="Freeform 41"/>
          <p:cNvSpPr/>
          <p:nvPr/>
        </p:nvSpPr>
        <p:spPr>
          <a:xfrm>
            <a:off x="5692193" y="1600200"/>
            <a:ext cx="947548" cy="624292"/>
          </a:xfrm>
          <a:custGeom>
            <a:avLst/>
            <a:gdLst>
              <a:gd name="connsiteX0" fmla="*/ 0 w 851790"/>
              <a:gd name="connsiteY0" fmla="*/ 67305 h 673053"/>
              <a:gd name="connsiteX1" fmla="*/ 67305 w 851790"/>
              <a:gd name="connsiteY1" fmla="*/ 0 h 673053"/>
              <a:gd name="connsiteX2" fmla="*/ 784485 w 851790"/>
              <a:gd name="connsiteY2" fmla="*/ 0 h 673053"/>
              <a:gd name="connsiteX3" fmla="*/ 851790 w 851790"/>
              <a:gd name="connsiteY3" fmla="*/ 67305 h 673053"/>
              <a:gd name="connsiteX4" fmla="*/ 851790 w 851790"/>
              <a:gd name="connsiteY4" fmla="*/ 605748 h 673053"/>
              <a:gd name="connsiteX5" fmla="*/ 784485 w 851790"/>
              <a:gd name="connsiteY5" fmla="*/ 673053 h 673053"/>
              <a:gd name="connsiteX6" fmla="*/ 67305 w 851790"/>
              <a:gd name="connsiteY6" fmla="*/ 673053 h 673053"/>
              <a:gd name="connsiteX7" fmla="*/ 0 w 851790"/>
              <a:gd name="connsiteY7" fmla="*/ 605748 h 673053"/>
              <a:gd name="connsiteX8" fmla="*/ 0 w 851790"/>
              <a:gd name="connsiteY8" fmla="*/ 67305 h 67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1790" h="673053">
                <a:moveTo>
                  <a:pt x="0" y="67305"/>
                </a:moveTo>
                <a:cubicBezTo>
                  <a:pt x="0" y="30133"/>
                  <a:pt x="30133" y="0"/>
                  <a:pt x="67305" y="0"/>
                </a:cubicBezTo>
                <a:lnTo>
                  <a:pt x="784485" y="0"/>
                </a:lnTo>
                <a:cubicBezTo>
                  <a:pt x="821657" y="0"/>
                  <a:pt x="851790" y="30133"/>
                  <a:pt x="851790" y="67305"/>
                </a:cubicBezTo>
                <a:lnTo>
                  <a:pt x="851790" y="605748"/>
                </a:lnTo>
                <a:cubicBezTo>
                  <a:pt x="851790" y="642920"/>
                  <a:pt x="821657" y="673053"/>
                  <a:pt x="784485" y="673053"/>
                </a:cubicBezTo>
                <a:lnTo>
                  <a:pt x="67305" y="673053"/>
                </a:lnTo>
                <a:cubicBezTo>
                  <a:pt x="30133" y="673053"/>
                  <a:pt x="0" y="642920"/>
                  <a:pt x="0" y="605748"/>
                </a:cubicBezTo>
                <a:lnTo>
                  <a:pt x="0" y="67305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42573" tIns="36858" rIns="42573" bIns="36858" numCol="1" spcCol="1270" anchor="ctr" anchorCtr="0">
            <a:noAutofit/>
          </a:bodyPr>
          <a:lstStyle/>
          <a:p>
            <a:pPr marL="0" marR="0" lvl="0" indent="0" algn="ctr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SCM bespoke training interventions</a:t>
            </a:r>
          </a:p>
        </p:txBody>
      </p:sp>
      <p:sp>
        <p:nvSpPr>
          <p:cNvPr id="44" name="Freeform 43"/>
          <p:cNvSpPr/>
          <p:nvPr/>
        </p:nvSpPr>
        <p:spPr>
          <a:xfrm>
            <a:off x="7835980" y="755275"/>
            <a:ext cx="1051688" cy="755895"/>
          </a:xfrm>
          <a:custGeom>
            <a:avLst/>
            <a:gdLst>
              <a:gd name="connsiteX0" fmla="*/ 0 w 851790"/>
              <a:gd name="connsiteY0" fmla="*/ 67305 h 673053"/>
              <a:gd name="connsiteX1" fmla="*/ 67305 w 851790"/>
              <a:gd name="connsiteY1" fmla="*/ 0 h 673053"/>
              <a:gd name="connsiteX2" fmla="*/ 784485 w 851790"/>
              <a:gd name="connsiteY2" fmla="*/ 0 h 673053"/>
              <a:gd name="connsiteX3" fmla="*/ 851790 w 851790"/>
              <a:gd name="connsiteY3" fmla="*/ 67305 h 673053"/>
              <a:gd name="connsiteX4" fmla="*/ 851790 w 851790"/>
              <a:gd name="connsiteY4" fmla="*/ 605748 h 673053"/>
              <a:gd name="connsiteX5" fmla="*/ 784485 w 851790"/>
              <a:gd name="connsiteY5" fmla="*/ 673053 h 673053"/>
              <a:gd name="connsiteX6" fmla="*/ 67305 w 851790"/>
              <a:gd name="connsiteY6" fmla="*/ 673053 h 673053"/>
              <a:gd name="connsiteX7" fmla="*/ 0 w 851790"/>
              <a:gd name="connsiteY7" fmla="*/ 605748 h 673053"/>
              <a:gd name="connsiteX8" fmla="*/ 0 w 851790"/>
              <a:gd name="connsiteY8" fmla="*/ 67305 h 67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1790" h="673053">
                <a:moveTo>
                  <a:pt x="0" y="67305"/>
                </a:moveTo>
                <a:cubicBezTo>
                  <a:pt x="0" y="30133"/>
                  <a:pt x="30133" y="0"/>
                  <a:pt x="67305" y="0"/>
                </a:cubicBezTo>
                <a:lnTo>
                  <a:pt x="784485" y="0"/>
                </a:lnTo>
                <a:cubicBezTo>
                  <a:pt x="821657" y="0"/>
                  <a:pt x="851790" y="30133"/>
                  <a:pt x="851790" y="67305"/>
                </a:cubicBezTo>
                <a:lnTo>
                  <a:pt x="851790" y="605748"/>
                </a:lnTo>
                <a:cubicBezTo>
                  <a:pt x="851790" y="642920"/>
                  <a:pt x="821657" y="673053"/>
                  <a:pt x="784485" y="673053"/>
                </a:cubicBezTo>
                <a:lnTo>
                  <a:pt x="67305" y="673053"/>
                </a:lnTo>
                <a:cubicBezTo>
                  <a:pt x="30133" y="673053"/>
                  <a:pt x="0" y="642920"/>
                  <a:pt x="0" y="605748"/>
                </a:cubicBezTo>
                <a:lnTo>
                  <a:pt x="0" y="67305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42573" tIns="36858" rIns="42573" bIns="36858" numCol="1" spcCol="1270" anchor="ctr" anchorCtr="0">
            <a:noAutofit/>
          </a:bodyPr>
          <a:lstStyle/>
          <a:p>
            <a:pPr marL="0" marR="0" lvl="0" indent="0" algn="ctr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Internal and external client service  (helpdesks,  risk based municipal interventions.)</a:t>
            </a:r>
          </a:p>
        </p:txBody>
      </p:sp>
      <p:sp>
        <p:nvSpPr>
          <p:cNvPr id="45" name="Freeform 44"/>
          <p:cNvSpPr/>
          <p:nvPr/>
        </p:nvSpPr>
        <p:spPr>
          <a:xfrm>
            <a:off x="6799662" y="1600200"/>
            <a:ext cx="2100095" cy="624292"/>
          </a:xfrm>
          <a:custGeom>
            <a:avLst/>
            <a:gdLst>
              <a:gd name="connsiteX0" fmla="*/ 0 w 851790"/>
              <a:gd name="connsiteY0" fmla="*/ 67305 h 673053"/>
              <a:gd name="connsiteX1" fmla="*/ 67305 w 851790"/>
              <a:gd name="connsiteY1" fmla="*/ 0 h 673053"/>
              <a:gd name="connsiteX2" fmla="*/ 784485 w 851790"/>
              <a:gd name="connsiteY2" fmla="*/ 0 h 673053"/>
              <a:gd name="connsiteX3" fmla="*/ 851790 w 851790"/>
              <a:gd name="connsiteY3" fmla="*/ 67305 h 673053"/>
              <a:gd name="connsiteX4" fmla="*/ 851790 w 851790"/>
              <a:gd name="connsiteY4" fmla="*/ 605748 h 673053"/>
              <a:gd name="connsiteX5" fmla="*/ 784485 w 851790"/>
              <a:gd name="connsiteY5" fmla="*/ 673053 h 673053"/>
              <a:gd name="connsiteX6" fmla="*/ 67305 w 851790"/>
              <a:gd name="connsiteY6" fmla="*/ 673053 h 673053"/>
              <a:gd name="connsiteX7" fmla="*/ 0 w 851790"/>
              <a:gd name="connsiteY7" fmla="*/ 605748 h 673053"/>
              <a:gd name="connsiteX8" fmla="*/ 0 w 851790"/>
              <a:gd name="connsiteY8" fmla="*/ 67305 h 67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1790" h="673053">
                <a:moveTo>
                  <a:pt x="0" y="67305"/>
                </a:moveTo>
                <a:cubicBezTo>
                  <a:pt x="0" y="30133"/>
                  <a:pt x="30133" y="0"/>
                  <a:pt x="67305" y="0"/>
                </a:cubicBezTo>
                <a:lnTo>
                  <a:pt x="784485" y="0"/>
                </a:lnTo>
                <a:cubicBezTo>
                  <a:pt x="821657" y="0"/>
                  <a:pt x="851790" y="30133"/>
                  <a:pt x="851790" y="67305"/>
                </a:cubicBezTo>
                <a:lnTo>
                  <a:pt x="851790" y="605748"/>
                </a:lnTo>
                <a:cubicBezTo>
                  <a:pt x="851790" y="642920"/>
                  <a:pt x="821657" y="673053"/>
                  <a:pt x="784485" y="673053"/>
                </a:cubicBezTo>
                <a:lnTo>
                  <a:pt x="67305" y="673053"/>
                </a:lnTo>
                <a:cubicBezTo>
                  <a:pt x="30133" y="673053"/>
                  <a:pt x="0" y="642920"/>
                  <a:pt x="0" y="605748"/>
                </a:cubicBezTo>
                <a:lnTo>
                  <a:pt x="0" y="67305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50193" tIns="42573" rIns="50193" bIns="42573" numCol="1" spcCol="1270" anchor="ctr" anchorCtr="0">
            <a:noAutofit/>
          </a:bodyPr>
          <a:lstStyle/>
          <a:p>
            <a:pPr marL="0" marR="0" lvl="0" indent="0" algn="ctr" defTabSz="533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Supplier Development Initiatives in collaboration with Municipal SCM and LED units</a:t>
            </a:r>
          </a:p>
        </p:txBody>
      </p:sp>
      <p:sp>
        <p:nvSpPr>
          <p:cNvPr id="59" name="Freeform 58"/>
          <p:cNvSpPr/>
          <p:nvPr/>
        </p:nvSpPr>
        <p:spPr>
          <a:xfrm>
            <a:off x="6114341" y="3641891"/>
            <a:ext cx="2801059" cy="2454109"/>
          </a:xfrm>
          <a:custGeom>
            <a:avLst/>
            <a:gdLst>
              <a:gd name="connsiteX0" fmla="*/ 0 w 766579"/>
              <a:gd name="connsiteY0" fmla="*/ 76658 h 2304256"/>
              <a:gd name="connsiteX1" fmla="*/ 76658 w 766579"/>
              <a:gd name="connsiteY1" fmla="*/ 0 h 2304256"/>
              <a:gd name="connsiteX2" fmla="*/ 689921 w 766579"/>
              <a:gd name="connsiteY2" fmla="*/ 0 h 2304256"/>
              <a:gd name="connsiteX3" fmla="*/ 766579 w 766579"/>
              <a:gd name="connsiteY3" fmla="*/ 76658 h 2304256"/>
              <a:gd name="connsiteX4" fmla="*/ 766579 w 766579"/>
              <a:gd name="connsiteY4" fmla="*/ 2227598 h 2304256"/>
              <a:gd name="connsiteX5" fmla="*/ 689921 w 766579"/>
              <a:gd name="connsiteY5" fmla="*/ 2304256 h 2304256"/>
              <a:gd name="connsiteX6" fmla="*/ 76658 w 766579"/>
              <a:gd name="connsiteY6" fmla="*/ 2304256 h 2304256"/>
              <a:gd name="connsiteX7" fmla="*/ 0 w 766579"/>
              <a:gd name="connsiteY7" fmla="*/ 2227598 h 2304256"/>
              <a:gd name="connsiteX8" fmla="*/ 0 w 766579"/>
              <a:gd name="connsiteY8" fmla="*/ 76658 h 230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579" h="2304256">
                <a:moveTo>
                  <a:pt x="0" y="76658"/>
                </a:moveTo>
                <a:cubicBezTo>
                  <a:pt x="0" y="34321"/>
                  <a:pt x="34321" y="0"/>
                  <a:pt x="76658" y="0"/>
                </a:cubicBezTo>
                <a:lnTo>
                  <a:pt x="689921" y="0"/>
                </a:lnTo>
                <a:cubicBezTo>
                  <a:pt x="732258" y="0"/>
                  <a:pt x="766579" y="34321"/>
                  <a:pt x="766579" y="76658"/>
                </a:cubicBezTo>
                <a:lnTo>
                  <a:pt x="766579" y="2227598"/>
                </a:lnTo>
                <a:cubicBezTo>
                  <a:pt x="766579" y="2269935"/>
                  <a:pt x="732258" y="2304256"/>
                  <a:pt x="689921" y="2304256"/>
                </a:cubicBezTo>
                <a:lnTo>
                  <a:pt x="76658" y="2304256"/>
                </a:lnTo>
                <a:cubicBezTo>
                  <a:pt x="34321" y="2304256"/>
                  <a:pt x="0" y="2269935"/>
                  <a:pt x="0" y="2227598"/>
                </a:cubicBezTo>
                <a:lnTo>
                  <a:pt x="0" y="76658"/>
                </a:lnTo>
                <a:close/>
              </a:path>
            </a:pathLst>
          </a:cu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38100" tIns="38100" rIns="38100" bIns="1651080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1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Strategic Procurement</a:t>
            </a:r>
          </a:p>
        </p:txBody>
      </p:sp>
      <p:sp>
        <p:nvSpPr>
          <p:cNvPr id="60" name="Freeform 59"/>
          <p:cNvSpPr/>
          <p:nvPr/>
        </p:nvSpPr>
        <p:spPr>
          <a:xfrm>
            <a:off x="6165967" y="4223289"/>
            <a:ext cx="936723" cy="549668"/>
          </a:xfrm>
          <a:custGeom>
            <a:avLst/>
            <a:gdLst>
              <a:gd name="connsiteX0" fmla="*/ 0 w 613263"/>
              <a:gd name="connsiteY0" fmla="*/ 61326 h 694764"/>
              <a:gd name="connsiteX1" fmla="*/ 61326 w 613263"/>
              <a:gd name="connsiteY1" fmla="*/ 0 h 694764"/>
              <a:gd name="connsiteX2" fmla="*/ 551937 w 613263"/>
              <a:gd name="connsiteY2" fmla="*/ 0 h 694764"/>
              <a:gd name="connsiteX3" fmla="*/ 613263 w 613263"/>
              <a:gd name="connsiteY3" fmla="*/ 61326 h 694764"/>
              <a:gd name="connsiteX4" fmla="*/ 613263 w 613263"/>
              <a:gd name="connsiteY4" fmla="*/ 633438 h 694764"/>
              <a:gd name="connsiteX5" fmla="*/ 551937 w 613263"/>
              <a:gd name="connsiteY5" fmla="*/ 694764 h 694764"/>
              <a:gd name="connsiteX6" fmla="*/ 61326 w 613263"/>
              <a:gd name="connsiteY6" fmla="*/ 694764 h 694764"/>
              <a:gd name="connsiteX7" fmla="*/ 0 w 613263"/>
              <a:gd name="connsiteY7" fmla="*/ 633438 h 694764"/>
              <a:gd name="connsiteX8" fmla="*/ 0 w 613263"/>
              <a:gd name="connsiteY8" fmla="*/ 61326 h 69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263" h="694764">
                <a:moveTo>
                  <a:pt x="0" y="61326"/>
                </a:moveTo>
                <a:cubicBezTo>
                  <a:pt x="0" y="27457"/>
                  <a:pt x="27457" y="0"/>
                  <a:pt x="61326" y="0"/>
                </a:cubicBezTo>
                <a:lnTo>
                  <a:pt x="551937" y="0"/>
                </a:lnTo>
                <a:cubicBezTo>
                  <a:pt x="585806" y="0"/>
                  <a:pt x="613263" y="27457"/>
                  <a:pt x="613263" y="61326"/>
                </a:cubicBezTo>
                <a:lnTo>
                  <a:pt x="613263" y="633438"/>
                </a:lnTo>
                <a:cubicBezTo>
                  <a:pt x="613263" y="667307"/>
                  <a:pt x="585806" y="694764"/>
                  <a:pt x="551937" y="694764"/>
                </a:cubicBezTo>
                <a:lnTo>
                  <a:pt x="61326" y="694764"/>
                </a:lnTo>
                <a:cubicBezTo>
                  <a:pt x="27457" y="694764"/>
                  <a:pt x="0" y="667307"/>
                  <a:pt x="0" y="633438"/>
                </a:cubicBezTo>
                <a:lnTo>
                  <a:pt x="0" y="61326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43362" tIns="37012" rIns="43362" bIns="37012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Procurement Planning / Demand Planning</a:t>
            </a:r>
          </a:p>
        </p:txBody>
      </p:sp>
      <p:sp>
        <p:nvSpPr>
          <p:cNvPr id="61" name="Freeform 60"/>
          <p:cNvSpPr/>
          <p:nvPr/>
        </p:nvSpPr>
        <p:spPr>
          <a:xfrm>
            <a:off x="6165967" y="4868945"/>
            <a:ext cx="933192" cy="1358465"/>
          </a:xfrm>
          <a:custGeom>
            <a:avLst/>
            <a:gdLst>
              <a:gd name="connsiteX0" fmla="*/ 0 w 613263"/>
              <a:gd name="connsiteY0" fmla="*/ 61326 h 694764"/>
              <a:gd name="connsiteX1" fmla="*/ 61326 w 613263"/>
              <a:gd name="connsiteY1" fmla="*/ 0 h 694764"/>
              <a:gd name="connsiteX2" fmla="*/ 551937 w 613263"/>
              <a:gd name="connsiteY2" fmla="*/ 0 h 694764"/>
              <a:gd name="connsiteX3" fmla="*/ 613263 w 613263"/>
              <a:gd name="connsiteY3" fmla="*/ 61326 h 694764"/>
              <a:gd name="connsiteX4" fmla="*/ 613263 w 613263"/>
              <a:gd name="connsiteY4" fmla="*/ 633438 h 694764"/>
              <a:gd name="connsiteX5" fmla="*/ 551937 w 613263"/>
              <a:gd name="connsiteY5" fmla="*/ 694764 h 694764"/>
              <a:gd name="connsiteX6" fmla="*/ 61326 w 613263"/>
              <a:gd name="connsiteY6" fmla="*/ 694764 h 694764"/>
              <a:gd name="connsiteX7" fmla="*/ 0 w 613263"/>
              <a:gd name="connsiteY7" fmla="*/ 633438 h 694764"/>
              <a:gd name="connsiteX8" fmla="*/ 0 w 613263"/>
              <a:gd name="connsiteY8" fmla="*/ 61326 h 69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263" h="694764">
                <a:moveTo>
                  <a:pt x="0" y="61326"/>
                </a:moveTo>
                <a:cubicBezTo>
                  <a:pt x="0" y="27457"/>
                  <a:pt x="27457" y="0"/>
                  <a:pt x="61326" y="0"/>
                </a:cubicBezTo>
                <a:lnTo>
                  <a:pt x="551937" y="0"/>
                </a:lnTo>
                <a:cubicBezTo>
                  <a:pt x="585806" y="0"/>
                  <a:pt x="613263" y="27457"/>
                  <a:pt x="613263" y="61326"/>
                </a:cubicBezTo>
                <a:lnTo>
                  <a:pt x="613263" y="633438"/>
                </a:lnTo>
                <a:cubicBezTo>
                  <a:pt x="613263" y="667307"/>
                  <a:pt x="585806" y="694764"/>
                  <a:pt x="551937" y="694764"/>
                </a:cubicBezTo>
                <a:lnTo>
                  <a:pt x="61326" y="694764"/>
                </a:lnTo>
                <a:cubicBezTo>
                  <a:pt x="27457" y="694764"/>
                  <a:pt x="0" y="667307"/>
                  <a:pt x="0" y="633438"/>
                </a:cubicBezTo>
                <a:lnTo>
                  <a:pt x="0" y="61326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40822" tIns="35107" rIns="40822" bIns="35107" numCol="1" spcCol="1270" anchor="ctr" anchorCtr="0">
            <a:noAutofit/>
          </a:bodyPr>
          <a:lstStyle/>
          <a:p>
            <a:pPr marL="0" marR="0" lvl="0" indent="0" algn="ctr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Value for money (Cost vs. quality vs. opportunity </a:t>
            </a:r>
            <a:r>
              <a:rPr kumimoji="0" lang="en-ZA" sz="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vs</a:t>
            </a:r>
            <a:r>
              <a:rPr kumimoji="0" lang="en-ZA" sz="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level of service )</a:t>
            </a:r>
          </a:p>
        </p:txBody>
      </p:sp>
      <p:sp>
        <p:nvSpPr>
          <p:cNvPr id="63" name="Freeform 62"/>
          <p:cNvSpPr/>
          <p:nvPr/>
        </p:nvSpPr>
        <p:spPr>
          <a:xfrm>
            <a:off x="7214619" y="4218011"/>
            <a:ext cx="841994" cy="460432"/>
          </a:xfrm>
          <a:custGeom>
            <a:avLst/>
            <a:gdLst>
              <a:gd name="connsiteX0" fmla="*/ 0 w 613263"/>
              <a:gd name="connsiteY0" fmla="*/ 45269 h 452694"/>
              <a:gd name="connsiteX1" fmla="*/ 45269 w 613263"/>
              <a:gd name="connsiteY1" fmla="*/ 0 h 452694"/>
              <a:gd name="connsiteX2" fmla="*/ 567994 w 613263"/>
              <a:gd name="connsiteY2" fmla="*/ 0 h 452694"/>
              <a:gd name="connsiteX3" fmla="*/ 613263 w 613263"/>
              <a:gd name="connsiteY3" fmla="*/ 45269 h 452694"/>
              <a:gd name="connsiteX4" fmla="*/ 613263 w 613263"/>
              <a:gd name="connsiteY4" fmla="*/ 407425 h 452694"/>
              <a:gd name="connsiteX5" fmla="*/ 567994 w 613263"/>
              <a:gd name="connsiteY5" fmla="*/ 452694 h 452694"/>
              <a:gd name="connsiteX6" fmla="*/ 45269 w 613263"/>
              <a:gd name="connsiteY6" fmla="*/ 452694 h 452694"/>
              <a:gd name="connsiteX7" fmla="*/ 0 w 613263"/>
              <a:gd name="connsiteY7" fmla="*/ 407425 h 452694"/>
              <a:gd name="connsiteX8" fmla="*/ 0 w 613263"/>
              <a:gd name="connsiteY8" fmla="*/ 45269 h 45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263" h="452694">
                <a:moveTo>
                  <a:pt x="0" y="45269"/>
                </a:moveTo>
                <a:cubicBezTo>
                  <a:pt x="0" y="20268"/>
                  <a:pt x="20268" y="0"/>
                  <a:pt x="45269" y="0"/>
                </a:cubicBezTo>
                <a:lnTo>
                  <a:pt x="567994" y="0"/>
                </a:lnTo>
                <a:cubicBezTo>
                  <a:pt x="592995" y="0"/>
                  <a:pt x="613263" y="20268"/>
                  <a:pt x="613263" y="45269"/>
                </a:cubicBezTo>
                <a:lnTo>
                  <a:pt x="613263" y="407425"/>
                </a:lnTo>
                <a:cubicBezTo>
                  <a:pt x="613263" y="432426"/>
                  <a:pt x="592995" y="452694"/>
                  <a:pt x="567994" y="452694"/>
                </a:cubicBezTo>
                <a:lnTo>
                  <a:pt x="45269" y="452694"/>
                </a:lnTo>
                <a:cubicBezTo>
                  <a:pt x="20268" y="452694"/>
                  <a:pt x="0" y="432426"/>
                  <a:pt x="0" y="407425"/>
                </a:cubicBezTo>
                <a:lnTo>
                  <a:pt x="0" y="45269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38659" tIns="32309" rIns="38659" bIns="32309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7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Procurement Strategy aligned to SDBIP and IDP </a:t>
            </a:r>
          </a:p>
        </p:txBody>
      </p:sp>
      <p:sp>
        <p:nvSpPr>
          <p:cNvPr id="64" name="Freeform 63"/>
          <p:cNvSpPr/>
          <p:nvPr/>
        </p:nvSpPr>
        <p:spPr>
          <a:xfrm>
            <a:off x="8154555" y="5791199"/>
            <a:ext cx="801968" cy="446111"/>
          </a:xfrm>
          <a:custGeom>
            <a:avLst/>
            <a:gdLst>
              <a:gd name="connsiteX0" fmla="*/ 0 w 613263"/>
              <a:gd name="connsiteY0" fmla="*/ 45269 h 452694"/>
              <a:gd name="connsiteX1" fmla="*/ 45269 w 613263"/>
              <a:gd name="connsiteY1" fmla="*/ 0 h 452694"/>
              <a:gd name="connsiteX2" fmla="*/ 567994 w 613263"/>
              <a:gd name="connsiteY2" fmla="*/ 0 h 452694"/>
              <a:gd name="connsiteX3" fmla="*/ 613263 w 613263"/>
              <a:gd name="connsiteY3" fmla="*/ 45269 h 452694"/>
              <a:gd name="connsiteX4" fmla="*/ 613263 w 613263"/>
              <a:gd name="connsiteY4" fmla="*/ 407425 h 452694"/>
              <a:gd name="connsiteX5" fmla="*/ 567994 w 613263"/>
              <a:gd name="connsiteY5" fmla="*/ 452694 h 452694"/>
              <a:gd name="connsiteX6" fmla="*/ 45269 w 613263"/>
              <a:gd name="connsiteY6" fmla="*/ 452694 h 452694"/>
              <a:gd name="connsiteX7" fmla="*/ 0 w 613263"/>
              <a:gd name="connsiteY7" fmla="*/ 407425 h 452694"/>
              <a:gd name="connsiteX8" fmla="*/ 0 w 613263"/>
              <a:gd name="connsiteY8" fmla="*/ 45269 h 45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263" h="452694">
                <a:moveTo>
                  <a:pt x="0" y="45269"/>
                </a:moveTo>
                <a:cubicBezTo>
                  <a:pt x="0" y="20268"/>
                  <a:pt x="20268" y="0"/>
                  <a:pt x="45269" y="0"/>
                </a:cubicBezTo>
                <a:lnTo>
                  <a:pt x="567994" y="0"/>
                </a:lnTo>
                <a:cubicBezTo>
                  <a:pt x="592995" y="0"/>
                  <a:pt x="613263" y="20268"/>
                  <a:pt x="613263" y="45269"/>
                </a:cubicBezTo>
                <a:lnTo>
                  <a:pt x="613263" y="407425"/>
                </a:lnTo>
                <a:cubicBezTo>
                  <a:pt x="613263" y="432426"/>
                  <a:pt x="592995" y="452694"/>
                  <a:pt x="567994" y="452694"/>
                </a:cubicBezTo>
                <a:lnTo>
                  <a:pt x="45269" y="452694"/>
                </a:lnTo>
                <a:cubicBezTo>
                  <a:pt x="20268" y="452694"/>
                  <a:pt x="0" y="432426"/>
                  <a:pt x="0" y="407425"/>
                </a:cubicBezTo>
                <a:lnTo>
                  <a:pt x="0" y="45269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38659" tIns="32309" rIns="38659" bIns="32309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Effective utilisation of resources</a:t>
            </a:r>
          </a:p>
        </p:txBody>
      </p:sp>
      <p:sp>
        <p:nvSpPr>
          <p:cNvPr id="65" name="Freeform 64"/>
          <p:cNvSpPr/>
          <p:nvPr/>
        </p:nvSpPr>
        <p:spPr>
          <a:xfrm>
            <a:off x="8164063" y="4772957"/>
            <a:ext cx="801968" cy="941015"/>
          </a:xfrm>
          <a:custGeom>
            <a:avLst/>
            <a:gdLst>
              <a:gd name="connsiteX0" fmla="*/ 0 w 613263"/>
              <a:gd name="connsiteY0" fmla="*/ 45269 h 452694"/>
              <a:gd name="connsiteX1" fmla="*/ 45269 w 613263"/>
              <a:gd name="connsiteY1" fmla="*/ 0 h 452694"/>
              <a:gd name="connsiteX2" fmla="*/ 567994 w 613263"/>
              <a:gd name="connsiteY2" fmla="*/ 0 h 452694"/>
              <a:gd name="connsiteX3" fmla="*/ 613263 w 613263"/>
              <a:gd name="connsiteY3" fmla="*/ 45269 h 452694"/>
              <a:gd name="connsiteX4" fmla="*/ 613263 w 613263"/>
              <a:gd name="connsiteY4" fmla="*/ 407425 h 452694"/>
              <a:gd name="connsiteX5" fmla="*/ 567994 w 613263"/>
              <a:gd name="connsiteY5" fmla="*/ 452694 h 452694"/>
              <a:gd name="connsiteX6" fmla="*/ 45269 w 613263"/>
              <a:gd name="connsiteY6" fmla="*/ 452694 h 452694"/>
              <a:gd name="connsiteX7" fmla="*/ 0 w 613263"/>
              <a:gd name="connsiteY7" fmla="*/ 407425 h 452694"/>
              <a:gd name="connsiteX8" fmla="*/ 0 w 613263"/>
              <a:gd name="connsiteY8" fmla="*/ 45269 h 45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263" h="452694">
                <a:moveTo>
                  <a:pt x="0" y="45269"/>
                </a:moveTo>
                <a:cubicBezTo>
                  <a:pt x="0" y="20268"/>
                  <a:pt x="20268" y="0"/>
                  <a:pt x="45269" y="0"/>
                </a:cubicBezTo>
                <a:lnTo>
                  <a:pt x="567994" y="0"/>
                </a:lnTo>
                <a:cubicBezTo>
                  <a:pt x="592995" y="0"/>
                  <a:pt x="613263" y="20268"/>
                  <a:pt x="613263" y="45269"/>
                </a:cubicBezTo>
                <a:lnTo>
                  <a:pt x="613263" y="407425"/>
                </a:lnTo>
                <a:cubicBezTo>
                  <a:pt x="613263" y="432426"/>
                  <a:pt x="592995" y="452694"/>
                  <a:pt x="567994" y="452694"/>
                </a:cubicBezTo>
                <a:lnTo>
                  <a:pt x="45269" y="452694"/>
                </a:lnTo>
                <a:cubicBezTo>
                  <a:pt x="20268" y="452694"/>
                  <a:pt x="0" y="432426"/>
                  <a:pt x="0" y="407425"/>
                </a:cubicBezTo>
                <a:lnTo>
                  <a:pt x="0" y="45269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41199" tIns="34214" rIns="41199" bIns="34214" numCol="1" spcCol="1270" anchor="ctr" anchorCtr="0">
            <a:noAutofit/>
          </a:bodyPr>
          <a:lstStyle/>
          <a:p>
            <a:pPr marL="0" marR="0" lvl="0" indent="0" algn="ctr" defTabSz="4889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Assessment of the MERO/PERO link to municipal Procurement  Strategies</a:t>
            </a:r>
          </a:p>
        </p:txBody>
      </p:sp>
      <p:sp>
        <p:nvSpPr>
          <p:cNvPr id="67" name="Freeform 66"/>
          <p:cNvSpPr/>
          <p:nvPr/>
        </p:nvSpPr>
        <p:spPr>
          <a:xfrm>
            <a:off x="8175301" y="4212733"/>
            <a:ext cx="801968" cy="460431"/>
          </a:xfrm>
          <a:custGeom>
            <a:avLst/>
            <a:gdLst>
              <a:gd name="connsiteX0" fmla="*/ 0 w 613263"/>
              <a:gd name="connsiteY0" fmla="*/ 61263 h 612630"/>
              <a:gd name="connsiteX1" fmla="*/ 61263 w 613263"/>
              <a:gd name="connsiteY1" fmla="*/ 0 h 612630"/>
              <a:gd name="connsiteX2" fmla="*/ 552000 w 613263"/>
              <a:gd name="connsiteY2" fmla="*/ 0 h 612630"/>
              <a:gd name="connsiteX3" fmla="*/ 613263 w 613263"/>
              <a:gd name="connsiteY3" fmla="*/ 61263 h 612630"/>
              <a:gd name="connsiteX4" fmla="*/ 613263 w 613263"/>
              <a:gd name="connsiteY4" fmla="*/ 551367 h 612630"/>
              <a:gd name="connsiteX5" fmla="*/ 552000 w 613263"/>
              <a:gd name="connsiteY5" fmla="*/ 612630 h 612630"/>
              <a:gd name="connsiteX6" fmla="*/ 61263 w 613263"/>
              <a:gd name="connsiteY6" fmla="*/ 612630 h 612630"/>
              <a:gd name="connsiteX7" fmla="*/ 0 w 613263"/>
              <a:gd name="connsiteY7" fmla="*/ 551367 h 612630"/>
              <a:gd name="connsiteX8" fmla="*/ 0 w 613263"/>
              <a:gd name="connsiteY8" fmla="*/ 61263 h 61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263" h="612630">
                <a:moveTo>
                  <a:pt x="0" y="61263"/>
                </a:moveTo>
                <a:cubicBezTo>
                  <a:pt x="0" y="27428"/>
                  <a:pt x="27428" y="0"/>
                  <a:pt x="61263" y="0"/>
                </a:cubicBezTo>
                <a:lnTo>
                  <a:pt x="552000" y="0"/>
                </a:lnTo>
                <a:cubicBezTo>
                  <a:pt x="585835" y="0"/>
                  <a:pt x="613263" y="27428"/>
                  <a:pt x="613263" y="61263"/>
                </a:cubicBezTo>
                <a:lnTo>
                  <a:pt x="613263" y="551367"/>
                </a:lnTo>
                <a:cubicBezTo>
                  <a:pt x="613263" y="585202"/>
                  <a:pt x="585835" y="612630"/>
                  <a:pt x="552000" y="612630"/>
                </a:cubicBezTo>
                <a:lnTo>
                  <a:pt x="61263" y="612630"/>
                </a:lnTo>
                <a:cubicBezTo>
                  <a:pt x="27428" y="612630"/>
                  <a:pt x="0" y="585202"/>
                  <a:pt x="0" y="551367"/>
                </a:cubicBezTo>
                <a:lnTo>
                  <a:pt x="0" y="61263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38263" tIns="33183" rIns="38263" bIns="33183" numCol="1" spcCol="1270" anchor="ctr" anchorCtr="0">
            <a:noAutofit/>
          </a:bodyPr>
          <a:lstStyle/>
          <a:p>
            <a:pPr marL="0" marR="0" lvl="0" indent="0" algn="ctr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Economies of Scale</a:t>
            </a:r>
          </a:p>
        </p:txBody>
      </p:sp>
      <p:sp>
        <p:nvSpPr>
          <p:cNvPr id="68" name="Freeform 67"/>
          <p:cNvSpPr/>
          <p:nvPr/>
        </p:nvSpPr>
        <p:spPr>
          <a:xfrm>
            <a:off x="7214619" y="4772957"/>
            <a:ext cx="841993" cy="1464355"/>
          </a:xfrm>
          <a:custGeom>
            <a:avLst/>
            <a:gdLst>
              <a:gd name="connsiteX0" fmla="*/ 0 w 613263"/>
              <a:gd name="connsiteY0" fmla="*/ 38322 h 383217"/>
              <a:gd name="connsiteX1" fmla="*/ 38322 w 613263"/>
              <a:gd name="connsiteY1" fmla="*/ 0 h 383217"/>
              <a:gd name="connsiteX2" fmla="*/ 574941 w 613263"/>
              <a:gd name="connsiteY2" fmla="*/ 0 h 383217"/>
              <a:gd name="connsiteX3" fmla="*/ 613263 w 613263"/>
              <a:gd name="connsiteY3" fmla="*/ 38322 h 383217"/>
              <a:gd name="connsiteX4" fmla="*/ 613263 w 613263"/>
              <a:gd name="connsiteY4" fmla="*/ 344895 h 383217"/>
              <a:gd name="connsiteX5" fmla="*/ 574941 w 613263"/>
              <a:gd name="connsiteY5" fmla="*/ 383217 h 383217"/>
              <a:gd name="connsiteX6" fmla="*/ 38322 w 613263"/>
              <a:gd name="connsiteY6" fmla="*/ 383217 h 383217"/>
              <a:gd name="connsiteX7" fmla="*/ 0 w 613263"/>
              <a:gd name="connsiteY7" fmla="*/ 344895 h 383217"/>
              <a:gd name="connsiteX8" fmla="*/ 0 w 613263"/>
              <a:gd name="connsiteY8" fmla="*/ 38322 h 38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263" h="383217">
                <a:moveTo>
                  <a:pt x="0" y="38322"/>
                </a:moveTo>
                <a:cubicBezTo>
                  <a:pt x="0" y="17157"/>
                  <a:pt x="17157" y="0"/>
                  <a:pt x="38322" y="0"/>
                </a:cubicBezTo>
                <a:lnTo>
                  <a:pt x="574941" y="0"/>
                </a:lnTo>
                <a:cubicBezTo>
                  <a:pt x="596106" y="0"/>
                  <a:pt x="613263" y="17157"/>
                  <a:pt x="613263" y="38322"/>
                </a:cubicBezTo>
                <a:lnTo>
                  <a:pt x="613263" y="344895"/>
                </a:lnTo>
                <a:cubicBezTo>
                  <a:pt x="613263" y="366060"/>
                  <a:pt x="596106" y="383217"/>
                  <a:pt x="574941" y="383217"/>
                </a:cubicBezTo>
                <a:lnTo>
                  <a:pt x="38322" y="383217"/>
                </a:lnTo>
                <a:cubicBezTo>
                  <a:pt x="17157" y="383217"/>
                  <a:pt x="0" y="366060"/>
                  <a:pt x="0" y="344895"/>
                </a:cubicBezTo>
                <a:lnTo>
                  <a:pt x="0" y="38322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39164" tIns="32179" rIns="39164" bIns="32179" numCol="1" spcCol="1270" anchor="ctr" anchorCtr="0">
            <a:noAutofit/>
          </a:bodyPr>
          <a:lstStyle/>
          <a:p>
            <a:pPr marL="0" marR="0" lvl="0" indent="0" algn="ctr" defTabSz="46672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46672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Research market intelligence and technical expertise to redress and improve municipal procurement strategies and planning</a:t>
            </a:r>
          </a:p>
          <a:p>
            <a:pPr marL="0" marR="0" lvl="0" indent="0" algn="ctr" defTabSz="46672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ZA" sz="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152400" y="3810000"/>
            <a:ext cx="3343055" cy="2198712"/>
          </a:xfrm>
          <a:custGeom>
            <a:avLst/>
            <a:gdLst>
              <a:gd name="connsiteX0" fmla="*/ 0 w 1594724"/>
              <a:gd name="connsiteY0" fmla="*/ 159472 h 2224681"/>
              <a:gd name="connsiteX1" fmla="*/ 159472 w 1594724"/>
              <a:gd name="connsiteY1" fmla="*/ 0 h 2224681"/>
              <a:gd name="connsiteX2" fmla="*/ 1435252 w 1594724"/>
              <a:gd name="connsiteY2" fmla="*/ 0 h 2224681"/>
              <a:gd name="connsiteX3" fmla="*/ 1594724 w 1594724"/>
              <a:gd name="connsiteY3" fmla="*/ 159472 h 2224681"/>
              <a:gd name="connsiteX4" fmla="*/ 1594724 w 1594724"/>
              <a:gd name="connsiteY4" fmla="*/ 2065209 h 2224681"/>
              <a:gd name="connsiteX5" fmla="*/ 1435252 w 1594724"/>
              <a:gd name="connsiteY5" fmla="*/ 2224681 h 2224681"/>
              <a:gd name="connsiteX6" fmla="*/ 159472 w 1594724"/>
              <a:gd name="connsiteY6" fmla="*/ 2224681 h 2224681"/>
              <a:gd name="connsiteX7" fmla="*/ 0 w 1594724"/>
              <a:gd name="connsiteY7" fmla="*/ 2065209 h 2224681"/>
              <a:gd name="connsiteX8" fmla="*/ 0 w 1594724"/>
              <a:gd name="connsiteY8" fmla="*/ 159472 h 222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4724" h="2224681">
                <a:moveTo>
                  <a:pt x="0" y="159472"/>
                </a:moveTo>
                <a:cubicBezTo>
                  <a:pt x="0" y="71398"/>
                  <a:pt x="71398" y="0"/>
                  <a:pt x="159472" y="0"/>
                </a:cubicBezTo>
                <a:lnTo>
                  <a:pt x="1435252" y="0"/>
                </a:lnTo>
                <a:cubicBezTo>
                  <a:pt x="1523326" y="0"/>
                  <a:pt x="1594724" y="71398"/>
                  <a:pt x="1594724" y="159472"/>
                </a:cubicBezTo>
                <a:lnTo>
                  <a:pt x="1594724" y="2065209"/>
                </a:lnTo>
                <a:cubicBezTo>
                  <a:pt x="1594724" y="2153283"/>
                  <a:pt x="1523326" y="2224681"/>
                  <a:pt x="1435252" y="2224681"/>
                </a:cubicBezTo>
                <a:lnTo>
                  <a:pt x="159472" y="2224681"/>
                </a:lnTo>
                <a:cubicBezTo>
                  <a:pt x="71398" y="2224681"/>
                  <a:pt x="0" y="2153283"/>
                  <a:pt x="0" y="2065209"/>
                </a:cubicBezTo>
                <a:lnTo>
                  <a:pt x="0" y="159472"/>
                </a:lnTo>
                <a:close/>
              </a:path>
            </a:pathLst>
          </a:cu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41910" tIns="41910" rIns="41910" bIns="1599187" numCol="1" spcCol="1270" anchor="ctr" anchorCtr="0">
            <a:noAutofit/>
          </a:bodyPr>
          <a:lstStyle/>
          <a:p>
            <a:pPr marL="0" marR="0" lvl="0" indent="0" algn="ctr" defTabSz="4889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1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SCM Technology</a:t>
            </a:r>
          </a:p>
          <a:p>
            <a:pPr marL="0" marR="0" lvl="0" indent="0" algn="ctr" defTabSz="4889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(Reporting, Data Integrity)</a:t>
            </a:r>
          </a:p>
        </p:txBody>
      </p:sp>
      <p:sp>
        <p:nvSpPr>
          <p:cNvPr id="48" name="Freeform 47"/>
          <p:cNvSpPr/>
          <p:nvPr/>
        </p:nvSpPr>
        <p:spPr>
          <a:xfrm>
            <a:off x="242093" y="4339078"/>
            <a:ext cx="1819639" cy="651195"/>
          </a:xfrm>
          <a:custGeom>
            <a:avLst/>
            <a:gdLst>
              <a:gd name="connsiteX0" fmla="*/ 0 w 1275779"/>
              <a:gd name="connsiteY0" fmla="*/ 66089 h 660891"/>
              <a:gd name="connsiteX1" fmla="*/ 66089 w 1275779"/>
              <a:gd name="connsiteY1" fmla="*/ 0 h 660891"/>
              <a:gd name="connsiteX2" fmla="*/ 1209690 w 1275779"/>
              <a:gd name="connsiteY2" fmla="*/ 0 h 660891"/>
              <a:gd name="connsiteX3" fmla="*/ 1275779 w 1275779"/>
              <a:gd name="connsiteY3" fmla="*/ 66089 h 660891"/>
              <a:gd name="connsiteX4" fmla="*/ 1275779 w 1275779"/>
              <a:gd name="connsiteY4" fmla="*/ 594802 h 660891"/>
              <a:gd name="connsiteX5" fmla="*/ 1209690 w 1275779"/>
              <a:gd name="connsiteY5" fmla="*/ 660891 h 660891"/>
              <a:gd name="connsiteX6" fmla="*/ 66089 w 1275779"/>
              <a:gd name="connsiteY6" fmla="*/ 660891 h 660891"/>
              <a:gd name="connsiteX7" fmla="*/ 0 w 1275779"/>
              <a:gd name="connsiteY7" fmla="*/ 594802 h 660891"/>
              <a:gd name="connsiteX8" fmla="*/ 0 w 1275779"/>
              <a:gd name="connsiteY8" fmla="*/ 66089 h 660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5779" h="660891">
                <a:moveTo>
                  <a:pt x="0" y="66089"/>
                </a:moveTo>
                <a:cubicBezTo>
                  <a:pt x="0" y="29589"/>
                  <a:pt x="29589" y="0"/>
                  <a:pt x="66089" y="0"/>
                </a:cubicBezTo>
                <a:lnTo>
                  <a:pt x="1209690" y="0"/>
                </a:lnTo>
                <a:cubicBezTo>
                  <a:pt x="1246190" y="0"/>
                  <a:pt x="1275779" y="29589"/>
                  <a:pt x="1275779" y="66089"/>
                </a:cubicBezTo>
                <a:lnTo>
                  <a:pt x="1275779" y="594802"/>
                </a:lnTo>
                <a:cubicBezTo>
                  <a:pt x="1275779" y="631302"/>
                  <a:pt x="1246190" y="660891"/>
                  <a:pt x="1209690" y="660891"/>
                </a:cubicBezTo>
                <a:lnTo>
                  <a:pt x="66089" y="660891"/>
                </a:lnTo>
                <a:cubicBezTo>
                  <a:pt x="29589" y="660891"/>
                  <a:pt x="0" y="631302"/>
                  <a:pt x="0" y="594802"/>
                </a:cubicBezTo>
                <a:lnTo>
                  <a:pt x="0" y="66089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42217" tIns="36502" rIns="42217" bIns="36502" numCol="1" spcCol="1270" anchor="ctr" anchorCtr="0">
            <a:noAutofit/>
          </a:bodyPr>
          <a:lstStyle/>
          <a:p>
            <a:pPr marL="0" marR="0" lvl="0" indent="0" algn="ctr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Reporting that is credible  consistent and provides for integrity of data and ensure councils oversight role is effectively implemented</a:t>
            </a:r>
          </a:p>
        </p:txBody>
      </p:sp>
      <p:sp>
        <p:nvSpPr>
          <p:cNvPr id="49" name="Freeform 48"/>
          <p:cNvSpPr/>
          <p:nvPr/>
        </p:nvSpPr>
        <p:spPr>
          <a:xfrm>
            <a:off x="267647" y="5121112"/>
            <a:ext cx="1152461" cy="492771"/>
          </a:xfrm>
          <a:custGeom>
            <a:avLst/>
            <a:gdLst>
              <a:gd name="connsiteX0" fmla="*/ 0 w 1275779"/>
              <a:gd name="connsiteY0" fmla="*/ 33998 h 339975"/>
              <a:gd name="connsiteX1" fmla="*/ 33998 w 1275779"/>
              <a:gd name="connsiteY1" fmla="*/ 0 h 339975"/>
              <a:gd name="connsiteX2" fmla="*/ 1241782 w 1275779"/>
              <a:gd name="connsiteY2" fmla="*/ 0 h 339975"/>
              <a:gd name="connsiteX3" fmla="*/ 1275780 w 1275779"/>
              <a:gd name="connsiteY3" fmla="*/ 33998 h 339975"/>
              <a:gd name="connsiteX4" fmla="*/ 1275779 w 1275779"/>
              <a:gd name="connsiteY4" fmla="*/ 305978 h 339975"/>
              <a:gd name="connsiteX5" fmla="*/ 1241781 w 1275779"/>
              <a:gd name="connsiteY5" fmla="*/ 339976 h 339975"/>
              <a:gd name="connsiteX6" fmla="*/ 33998 w 1275779"/>
              <a:gd name="connsiteY6" fmla="*/ 339975 h 339975"/>
              <a:gd name="connsiteX7" fmla="*/ 0 w 1275779"/>
              <a:gd name="connsiteY7" fmla="*/ 305977 h 339975"/>
              <a:gd name="connsiteX8" fmla="*/ 0 w 1275779"/>
              <a:gd name="connsiteY8" fmla="*/ 33998 h 33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5779" h="339975">
                <a:moveTo>
                  <a:pt x="0" y="33998"/>
                </a:moveTo>
                <a:cubicBezTo>
                  <a:pt x="0" y="15221"/>
                  <a:pt x="15221" y="0"/>
                  <a:pt x="33998" y="0"/>
                </a:cubicBezTo>
                <a:lnTo>
                  <a:pt x="1241782" y="0"/>
                </a:lnTo>
                <a:cubicBezTo>
                  <a:pt x="1260559" y="0"/>
                  <a:pt x="1275780" y="15221"/>
                  <a:pt x="1275780" y="33998"/>
                </a:cubicBezTo>
                <a:cubicBezTo>
                  <a:pt x="1275780" y="124658"/>
                  <a:pt x="1275779" y="215318"/>
                  <a:pt x="1275779" y="305978"/>
                </a:cubicBezTo>
                <a:cubicBezTo>
                  <a:pt x="1275779" y="324755"/>
                  <a:pt x="1260558" y="339976"/>
                  <a:pt x="1241781" y="339976"/>
                </a:cubicBezTo>
                <a:lnTo>
                  <a:pt x="33998" y="339975"/>
                </a:lnTo>
                <a:cubicBezTo>
                  <a:pt x="15221" y="339975"/>
                  <a:pt x="0" y="324754"/>
                  <a:pt x="0" y="305977"/>
                </a:cubicBezTo>
                <a:lnTo>
                  <a:pt x="0" y="33998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35358" tIns="29008" rIns="35358" bIns="29008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Integration of financial and non-financial systems</a:t>
            </a:r>
          </a:p>
        </p:txBody>
      </p:sp>
      <p:sp>
        <p:nvSpPr>
          <p:cNvPr id="50" name="Freeform 49"/>
          <p:cNvSpPr/>
          <p:nvPr/>
        </p:nvSpPr>
        <p:spPr>
          <a:xfrm>
            <a:off x="267647" y="5713972"/>
            <a:ext cx="1256978" cy="458213"/>
          </a:xfrm>
          <a:custGeom>
            <a:avLst/>
            <a:gdLst>
              <a:gd name="connsiteX0" fmla="*/ 0 w 1275779"/>
              <a:gd name="connsiteY0" fmla="*/ 33998 h 339975"/>
              <a:gd name="connsiteX1" fmla="*/ 33998 w 1275779"/>
              <a:gd name="connsiteY1" fmla="*/ 0 h 339975"/>
              <a:gd name="connsiteX2" fmla="*/ 1241782 w 1275779"/>
              <a:gd name="connsiteY2" fmla="*/ 0 h 339975"/>
              <a:gd name="connsiteX3" fmla="*/ 1275780 w 1275779"/>
              <a:gd name="connsiteY3" fmla="*/ 33998 h 339975"/>
              <a:gd name="connsiteX4" fmla="*/ 1275779 w 1275779"/>
              <a:gd name="connsiteY4" fmla="*/ 305978 h 339975"/>
              <a:gd name="connsiteX5" fmla="*/ 1241781 w 1275779"/>
              <a:gd name="connsiteY5" fmla="*/ 339976 h 339975"/>
              <a:gd name="connsiteX6" fmla="*/ 33998 w 1275779"/>
              <a:gd name="connsiteY6" fmla="*/ 339975 h 339975"/>
              <a:gd name="connsiteX7" fmla="*/ 0 w 1275779"/>
              <a:gd name="connsiteY7" fmla="*/ 305977 h 339975"/>
              <a:gd name="connsiteX8" fmla="*/ 0 w 1275779"/>
              <a:gd name="connsiteY8" fmla="*/ 33998 h 33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5779" h="339975">
                <a:moveTo>
                  <a:pt x="0" y="33998"/>
                </a:moveTo>
                <a:cubicBezTo>
                  <a:pt x="0" y="15221"/>
                  <a:pt x="15221" y="0"/>
                  <a:pt x="33998" y="0"/>
                </a:cubicBezTo>
                <a:lnTo>
                  <a:pt x="1241782" y="0"/>
                </a:lnTo>
                <a:cubicBezTo>
                  <a:pt x="1260559" y="0"/>
                  <a:pt x="1275780" y="15221"/>
                  <a:pt x="1275780" y="33998"/>
                </a:cubicBezTo>
                <a:cubicBezTo>
                  <a:pt x="1275780" y="124658"/>
                  <a:pt x="1275779" y="215318"/>
                  <a:pt x="1275779" y="305978"/>
                </a:cubicBezTo>
                <a:cubicBezTo>
                  <a:pt x="1275779" y="324755"/>
                  <a:pt x="1260558" y="339976"/>
                  <a:pt x="1241781" y="339976"/>
                </a:cubicBezTo>
                <a:lnTo>
                  <a:pt x="33998" y="339975"/>
                </a:lnTo>
                <a:cubicBezTo>
                  <a:pt x="15221" y="339975"/>
                  <a:pt x="0" y="324754"/>
                  <a:pt x="0" y="305977"/>
                </a:cubicBezTo>
                <a:lnTo>
                  <a:pt x="0" y="33998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35358" tIns="29008" rIns="35358" bIns="29008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Development of Enterprise Content  Management System</a:t>
            </a:r>
          </a:p>
        </p:txBody>
      </p:sp>
      <p:sp>
        <p:nvSpPr>
          <p:cNvPr id="52" name="Freeform 51"/>
          <p:cNvSpPr/>
          <p:nvPr/>
        </p:nvSpPr>
        <p:spPr>
          <a:xfrm>
            <a:off x="2197865" y="4356055"/>
            <a:ext cx="1195407" cy="634218"/>
          </a:xfrm>
          <a:custGeom>
            <a:avLst/>
            <a:gdLst>
              <a:gd name="connsiteX0" fmla="*/ 0 w 1275779"/>
              <a:gd name="connsiteY0" fmla="*/ 27867 h 278668"/>
              <a:gd name="connsiteX1" fmla="*/ 27867 w 1275779"/>
              <a:gd name="connsiteY1" fmla="*/ 0 h 278668"/>
              <a:gd name="connsiteX2" fmla="*/ 1247912 w 1275779"/>
              <a:gd name="connsiteY2" fmla="*/ 0 h 278668"/>
              <a:gd name="connsiteX3" fmla="*/ 1275779 w 1275779"/>
              <a:gd name="connsiteY3" fmla="*/ 27867 h 278668"/>
              <a:gd name="connsiteX4" fmla="*/ 1275779 w 1275779"/>
              <a:gd name="connsiteY4" fmla="*/ 250801 h 278668"/>
              <a:gd name="connsiteX5" fmla="*/ 1247912 w 1275779"/>
              <a:gd name="connsiteY5" fmla="*/ 278668 h 278668"/>
              <a:gd name="connsiteX6" fmla="*/ 27867 w 1275779"/>
              <a:gd name="connsiteY6" fmla="*/ 278668 h 278668"/>
              <a:gd name="connsiteX7" fmla="*/ 0 w 1275779"/>
              <a:gd name="connsiteY7" fmla="*/ 250801 h 278668"/>
              <a:gd name="connsiteX8" fmla="*/ 0 w 1275779"/>
              <a:gd name="connsiteY8" fmla="*/ 27867 h 27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5779" h="278668">
                <a:moveTo>
                  <a:pt x="0" y="27867"/>
                </a:moveTo>
                <a:cubicBezTo>
                  <a:pt x="0" y="12476"/>
                  <a:pt x="12476" y="0"/>
                  <a:pt x="27867" y="0"/>
                </a:cubicBezTo>
                <a:lnTo>
                  <a:pt x="1247912" y="0"/>
                </a:lnTo>
                <a:cubicBezTo>
                  <a:pt x="1263303" y="0"/>
                  <a:pt x="1275779" y="12476"/>
                  <a:pt x="1275779" y="27867"/>
                </a:cubicBezTo>
                <a:lnTo>
                  <a:pt x="1275779" y="250801"/>
                </a:lnTo>
                <a:cubicBezTo>
                  <a:pt x="1275779" y="266192"/>
                  <a:pt x="1263303" y="278668"/>
                  <a:pt x="1247912" y="278668"/>
                </a:cubicBezTo>
                <a:lnTo>
                  <a:pt x="27867" y="278668"/>
                </a:lnTo>
                <a:cubicBezTo>
                  <a:pt x="12476" y="278668"/>
                  <a:pt x="0" y="266192"/>
                  <a:pt x="0" y="250801"/>
                </a:cubicBezTo>
                <a:lnTo>
                  <a:pt x="0" y="27867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33562" tIns="27212" rIns="33562" bIns="27212" numCol="1" spcCol="1270" anchor="ctr" anchorCtr="0">
            <a:noAutofit/>
          </a:bodyPr>
          <a:lstStyle/>
          <a:p>
            <a:pPr marL="0" marR="0" lvl="0" indent="0" algn="ctr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ZA" sz="800" b="1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Vendor Management: Database and Administration efficiencies</a:t>
            </a:r>
          </a:p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ZA" sz="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1596975" y="5713972"/>
            <a:ext cx="1796297" cy="461414"/>
          </a:xfrm>
          <a:custGeom>
            <a:avLst/>
            <a:gdLst>
              <a:gd name="connsiteX0" fmla="*/ 0 w 1275779"/>
              <a:gd name="connsiteY0" fmla="*/ 52772 h 527718"/>
              <a:gd name="connsiteX1" fmla="*/ 52772 w 1275779"/>
              <a:gd name="connsiteY1" fmla="*/ 0 h 527718"/>
              <a:gd name="connsiteX2" fmla="*/ 1223007 w 1275779"/>
              <a:gd name="connsiteY2" fmla="*/ 0 h 527718"/>
              <a:gd name="connsiteX3" fmla="*/ 1275779 w 1275779"/>
              <a:gd name="connsiteY3" fmla="*/ 52772 h 527718"/>
              <a:gd name="connsiteX4" fmla="*/ 1275779 w 1275779"/>
              <a:gd name="connsiteY4" fmla="*/ 474946 h 527718"/>
              <a:gd name="connsiteX5" fmla="*/ 1223007 w 1275779"/>
              <a:gd name="connsiteY5" fmla="*/ 527718 h 527718"/>
              <a:gd name="connsiteX6" fmla="*/ 52772 w 1275779"/>
              <a:gd name="connsiteY6" fmla="*/ 527718 h 527718"/>
              <a:gd name="connsiteX7" fmla="*/ 0 w 1275779"/>
              <a:gd name="connsiteY7" fmla="*/ 474946 h 527718"/>
              <a:gd name="connsiteX8" fmla="*/ 0 w 1275779"/>
              <a:gd name="connsiteY8" fmla="*/ 52772 h 527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5779" h="527718">
                <a:moveTo>
                  <a:pt x="0" y="52772"/>
                </a:moveTo>
                <a:cubicBezTo>
                  <a:pt x="0" y="23627"/>
                  <a:pt x="23627" y="0"/>
                  <a:pt x="52772" y="0"/>
                </a:cubicBezTo>
                <a:lnTo>
                  <a:pt x="1223007" y="0"/>
                </a:lnTo>
                <a:cubicBezTo>
                  <a:pt x="1252152" y="0"/>
                  <a:pt x="1275779" y="23627"/>
                  <a:pt x="1275779" y="52772"/>
                </a:cubicBezTo>
                <a:lnTo>
                  <a:pt x="1275779" y="474946"/>
                </a:lnTo>
                <a:cubicBezTo>
                  <a:pt x="1275779" y="504091"/>
                  <a:pt x="1252152" y="527718"/>
                  <a:pt x="1223007" y="527718"/>
                </a:cubicBezTo>
                <a:lnTo>
                  <a:pt x="52772" y="527718"/>
                </a:lnTo>
                <a:cubicBezTo>
                  <a:pt x="23627" y="527718"/>
                  <a:pt x="0" y="504091"/>
                  <a:pt x="0" y="474946"/>
                </a:cubicBezTo>
                <a:lnTo>
                  <a:pt x="0" y="52772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38316" tIns="32601" rIns="38316" bIns="32601" numCol="1" spcCol="1270" anchor="ctr" anchorCtr="0">
            <a:noAutofit/>
          </a:bodyPr>
          <a:lstStyle/>
          <a:p>
            <a:pPr marL="0" marR="0" lvl="0" indent="0" algn="ctr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Research, Development and Implementation of a fully fledged E-Procurement Compliance System</a:t>
            </a:r>
          </a:p>
        </p:txBody>
      </p:sp>
      <p:sp>
        <p:nvSpPr>
          <p:cNvPr id="7" name="Freeform 6"/>
          <p:cNvSpPr/>
          <p:nvPr/>
        </p:nvSpPr>
        <p:spPr>
          <a:xfrm>
            <a:off x="145952" y="152400"/>
            <a:ext cx="2902047" cy="2196480"/>
          </a:xfrm>
          <a:custGeom>
            <a:avLst/>
            <a:gdLst>
              <a:gd name="connsiteX0" fmla="*/ 0 w 919895"/>
              <a:gd name="connsiteY0" fmla="*/ 91990 h 2160240"/>
              <a:gd name="connsiteX1" fmla="*/ 91990 w 919895"/>
              <a:gd name="connsiteY1" fmla="*/ 0 h 2160240"/>
              <a:gd name="connsiteX2" fmla="*/ 827906 w 919895"/>
              <a:gd name="connsiteY2" fmla="*/ 0 h 2160240"/>
              <a:gd name="connsiteX3" fmla="*/ 919896 w 919895"/>
              <a:gd name="connsiteY3" fmla="*/ 91990 h 2160240"/>
              <a:gd name="connsiteX4" fmla="*/ 919895 w 919895"/>
              <a:gd name="connsiteY4" fmla="*/ 2068251 h 2160240"/>
              <a:gd name="connsiteX5" fmla="*/ 827905 w 919895"/>
              <a:gd name="connsiteY5" fmla="*/ 2160241 h 2160240"/>
              <a:gd name="connsiteX6" fmla="*/ 91990 w 919895"/>
              <a:gd name="connsiteY6" fmla="*/ 2160240 h 2160240"/>
              <a:gd name="connsiteX7" fmla="*/ 0 w 919895"/>
              <a:gd name="connsiteY7" fmla="*/ 2068250 h 2160240"/>
              <a:gd name="connsiteX8" fmla="*/ 0 w 919895"/>
              <a:gd name="connsiteY8" fmla="*/ 9199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9895" h="2160240">
                <a:moveTo>
                  <a:pt x="0" y="91990"/>
                </a:moveTo>
                <a:cubicBezTo>
                  <a:pt x="0" y="41185"/>
                  <a:pt x="41185" y="0"/>
                  <a:pt x="91990" y="0"/>
                </a:cubicBezTo>
                <a:lnTo>
                  <a:pt x="827906" y="0"/>
                </a:lnTo>
                <a:cubicBezTo>
                  <a:pt x="878711" y="0"/>
                  <a:pt x="919896" y="41185"/>
                  <a:pt x="919896" y="91990"/>
                </a:cubicBezTo>
                <a:cubicBezTo>
                  <a:pt x="919896" y="750744"/>
                  <a:pt x="919895" y="1409497"/>
                  <a:pt x="919895" y="2068251"/>
                </a:cubicBezTo>
                <a:cubicBezTo>
                  <a:pt x="919895" y="2119056"/>
                  <a:pt x="878710" y="2160241"/>
                  <a:pt x="827905" y="2160241"/>
                </a:cubicBezTo>
                <a:lnTo>
                  <a:pt x="91990" y="2160240"/>
                </a:lnTo>
                <a:cubicBezTo>
                  <a:pt x="41185" y="2160240"/>
                  <a:pt x="0" y="2119055"/>
                  <a:pt x="0" y="2068250"/>
                </a:cubicBezTo>
                <a:lnTo>
                  <a:pt x="0" y="91990"/>
                </a:lnTo>
                <a:close/>
              </a:path>
            </a:pathLst>
          </a:cu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38100" tIns="38100" rIns="38100" bIns="1550268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1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SCM Governance</a:t>
            </a:r>
            <a:endParaRPr kumimoji="0" lang="en-ZA" sz="9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ZA" sz="900" b="1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</a:t>
            </a:r>
            <a:r>
              <a:rPr kumimoji="0" lang="en-ZA" sz="9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Policy and Control)</a:t>
            </a:r>
          </a:p>
        </p:txBody>
      </p:sp>
      <p:sp>
        <p:nvSpPr>
          <p:cNvPr id="8" name="Freeform 7"/>
          <p:cNvSpPr/>
          <p:nvPr/>
        </p:nvSpPr>
        <p:spPr>
          <a:xfrm>
            <a:off x="242093" y="664414"/>
            <a:ext cx="1282532" cy="586225"/>
          </a:xfrm>
          <a:custGeom>
            <a:avLst/>
            <a:gdLst>
              <a:gd name="connsiteX0" fmla="*/ 0 w 735916"/>
              <a:gd name="connsiteY0" fmla="*/ 31470 h 314700"/>
              <a:gd name="connsiteX1" fmla="*/ 31470 w 735916"/>
              <a:gd name="connsiteY1" fmla="*/ 0 h 314700"/>
              <a:gd name="connsiteX2" fmla="*/ 704446 w 735916"/>
              <a:gd name="connsiteY2" fmla="*/ 0 h 314700"/>
              <a:gd name="connsiteX3" fmla="*/ 735916 w 735916"/>
              <a:gd name="connsiteY3" fmla="*/ 31470 h 314700"/>
              <a:gd name="connsiteX4" fmla="*/ 735916 w 735916"/>
              <a:gd name="connsiteY4" fmla="*/ 283230 h 314700"/>
              <a:gd name="connsiteX5" fmla="*/ 704446 w 735916"/>
              <a:gd name="connsiteY5" fmla="*/ 314700 h 314700"/>
              <a:gd name="connsiteX6" fmla="*/ 31470 w 735916"/>
              <a:gd name="connsiteY6" fmla="*/ 314700 h 314700"/>
              <a:gd name="connsiteX7" fmla="*/ 0 w 735916"/>
              <a:gd name="connsiteY7" fmla="*/ 283230 h 314700"/>
              <a:gd name="connsiteX8" fmla="*/ 0 w 735916"/>
              <a:gd name="connsiteY8" fmla="*/ 31470 h 31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5916" h="314700">
                <a:moveTo>
                  <a:pt x="0" y="31470"/>
                </a:moveTo>
                <a:cubicBezTo>
                  <a:pt x="0" y="14090"/>
                  <a:pt x="14090" y="0"/>
                  <a:pt x="31470" y="0"/>
                </a:cubicBezTo>
                <a:lnTo>
                  <a:pt x="704446" y="0"/>
                </a:lnTo>
                <a:cubicBezTo>
                  <a:pt x="721826" y="0"/>
                  <a:pt x="735916" y="14090"/>
                  <a:pt x="735916" y="31470"/>
                </a:cubicBezTo>
                <a:lnTo>
                  <a:pt x="735916" y="283230"/>
                </a:lnTo>
                <a:cubicBezTo>
                  <a:pt x="735916" y="300610"/>
                  <a:pt x="721826" y="314700"/>
                  <a:pt x="704446" y="314700"/>
                </a:cubicBezTo>
                <a:lnTo>
                  <a:pt x="31470" y="314700"/>
                </a:lnTo>
                <a:cubicBezTo>
                  <a:pt x="14090" y="314700"/>
                  <a:pt x="0" y="300610"/>
                  <a:pt x="0" y="283230"/>
                </a:cubicBezTo>
                <a:lnTo>
                  <a:pt x="0" y="31470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32077" tIns="26362" rIns="32077" bIns="26362" numCol="1" spcCol="1270" anchor="ctr" anchorCtr="0">
            <a:noAutofit/>
          </a:bodyPr>
          <a:lstStyle/>
          <a:p>
            <a:pPr marL="0" marR="0" lvl="0" indent="0" algn="ctr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Development of SOP’s for the Municipal SCM System</a:t>
            </a:r>
          </a:p>
        </p:txBody>
      </p:sp>
      <p:sp>
        <p:nvSpPr>
          <p:cNvPr id="12" name="Freeform 11"/>
          <p:cNvSpPr/>
          <p:nvPr/>
        </p:nvSpPr>
        <p:spPr>
          <a:xfrm>
            <a:off x="239170" y="1397074"/>
            <a:ext cx="749863" cy="868478"/>
          </a:xfrm>
          <a:custGeom>
            <a:avLst/>
            <a:gdLst>
              <a:gd name="connsiteX0" fmla="*/ 0 w 735916"/>
              <a:gd name="connsiteY0" fmla="*/ 31470 h 314700"/>
              <a:gd name="connsiteX1" fmla="*/ 31470 w 735916"/>
              <a:gd name="connsiteY1" fmla="*/ 0 h 314700"/>
              <a:gd name="connsiteX2" fmla="*/ 704446 w 735916"/>
              <a:gd name="connsiteY2" fmla="*/ 0 h 314700"/>
              <a:gd name="connsiteX3" fmla="*/ 735916 w 735916"/>
              <a:gd name="connsiteY3" fmla="*/ 31470 h 314700"/>
              <a:gd name="connsiteX4" fmla="*/ 735916 w 735916"/>
              <a:gd name="connsiteY4" fmla="*/ 283230 h 314700"/>
              <a:gd name="connsiteX5" fmla="*/ 704446 w 735916"/>
              <a:gd name="connsiteY5" fmla="*/ 314700 h 314700"/>
              <a:gd name="connsiteX6" fmla="*/ 31470 w 735916"/>
              <a:gd name="connsiteY6" fmla="*/ 314700 h 314700"/>
              <a:gd name="connsiteX7" fmla="*/ 0 w 735916"/>
              <a:gd name="connsiteY7" fmla="*/ 283230 h 314700"/>
              <a:gd name="connsiteX8" fmla="*/ 0 w 735916"/>
              <a:gd name="connsiteY8" fmla="*/ 31470 h 31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5916" h="314700">
                <a:moveTo>
                  <a:pt x="0" y="31470"/>
                </a:moveTo>
                <a:cubicBezTo>
                  <a:pt x="0" y="14090"/>
                  <a:pt x="14090" y="0"/>
                  <a:pt x="31470" y="0"/>
                </a:cubicBezTo>
                <a:lnTo>
                  <a:pt x="704446" y="0"/>
                </a:lnTo>
                <a:cubicBezTo>
                  <a:pt x="721826" y="0"/>
                  <a:pt x="735916" y="14090"/>
                  <a:pt x="735916" y="31470"/>
                </a:cubicBezTo>
                <a:lnTo>
                  <a:pt x="735916" y="283230"/>
                </a:lnTo>
                <a:cubicBezTo>
                  <a:pt x="735916" y="300610"/>
                  <a:pt x="721826" y="314700"/>
                  <a:pt x="704446" y="314700"/>
                </a:cubicBezTo>
                <a:lnTo>
                  <a:pt x="31470" y="314700"/>
                </a:lnTo>
                <a:cubicBezTo>
                  <a:pt x="14090" y="314700"/>
                  <a:pt x="0" y="300610"/>
                  <a:pt x="0" y="283230"/>
                </a:cubicBezTo>
                <a:lnTo>
                  <a:pt x="0" y="31470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32077" tIns="26362" rIns="32077" bIns="26362" numCol="1" spcCol="1270" anchor="ctr" anchorCtr="0">
            <a:noAutofit/>
          </a:bodyPr>
          <a:lstStyle/>
          <a:p>
            <a:pPr marL="0" marR="0" lvl="0" indent="0" algn="ctr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Compliance  to policy,  prescripts and alignment to legislative framework.</a:t>
            </a:r>
          </a:p>
        </p:txBody>
      </p:sp>
      <p:sp>
        <p:nvSpPr>
          <p:cNvPr id="23" name="Freeform 22"/>
          <p:cNvSpPr/>
          <p:nvPr/>
        </p:nvSpPr>
        <p:spPr>
          <a:xfrm>
            <a:off x="1143001" y="1397075"/>
            <a:ext cx="911970" cy="868477"/>
          </a:xfrm>
          <a:custGeom>
            <a:avLst/>
            <a:gdLst>
              <a:gd name="connsiteX0" fmla="*/ 0 w 735916"/>
              <a:gd name="connsiteY0" fmla="*/ 31470 h 314700"/>
              <a:gd name="connsiteX1" fmla="*/ 31470 w 735916"/>
              <a:gd name="connsiteY1" fmla="*/ 0 h 314700"/>
              <a:gd name="connsiteX2" fmla="*/ 704446 w 735916"/>
              <a:gd name="connsiteY2" fmla="*/ 0 h 314700"/>
              <a:gd name="connsiteX3" fmla="*/ 735916 w 735916"/>
              <a:gd name="connsiteY3" fmla="*/ 31470 h 314700"/>
              <a:gd name="connsiteX4" fmla="*/ 735916 w 735916"/>
              <a:gd name="connsiteY4" fmla="*/ 283230 h 314700"/>
              <a:gd name="connsiteX5" fmla="*/ 704446 w 735916"/>
              <a:gd name="connsiteY5" fmla="*/ 314700 h 314700"/>
              <a:gd name="connsiteX6" fmla="*/ 31470 w 735916"/>
              <a:gd name="connsiteY6" fmla="*/ 314700 h 314700"/>
              <a:gd name="connsiteX7" fmla="*/ 0 w 735916"/>
              <a:gd name="connsiteY7" fmla="*/ 283230 h 314700"/>
              <a:gd name="connsiteX8" fmla="*/ 0 w 735916"/>
              <a:gd name="connsiteY8" fmla="*/ 31470 h 31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5916" h="314700">
                <a:moveTo>
                  <a:pt x="0" y="31470"/>
                </a:moveTo>
                <a:cubicBezTo>
                  <a:pt x="0" y="14090"/>
                  <a:pt x="14090" y="0"/>
                  <a:pt x="31470" y="0"/>
                </a:cubicBezTo>
                <a:lnTo>
                  <a:pt x="704446" y="0"/>
                </a:lnTo>
                <a:cubicBezTo>
                  <a:pt x="721826" y="0"/>
                  <a:pt x="735916" y="14090"/>
                  <a:pt x="735916" y="31470"/>
                </a:cubicBezTo>
                <a:lnTo>
                  <a:pt x="735916" y="283230"/>
                </a:lnTo>
                <a:cubicBezTo>
                  <a:pt x="735916" y="300610"/>
                  <a:pt x="721826" y="314700"/>
                  <a:pt x="704446" y="314700"/>
                </a:cubicBezTo>
                <a:lnTo>
                  <a:pt x="31470" y="314700"/>
                </a:lnTo>
                <a:cubicBezTo>
                  <a:pt x="14090" y="314700"/>
                  <a:pt x="0" y="300610"/>
                  <a:pt x="0" y="283230"/>
                </a:cubicBezTo>
                <a:lnTo>
                  <a:pt x="0" y="31470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32077" tIns="26362" rIns="32077" bIns="26362" numCol="1" spcCol="1270" anchor="ctr" anchorCtr="0">
            <a:noAutofit/>
          </a:bodyPr>
          <a:lstStyle/>
          <a:p>
            <a:pPr marL="0" marR="0" lvl="0" indent="0" algn="ctr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Development of System of Delegations</a:t>
            </a:r>
          </a:p>
        </p:txBody>
      </p:sp>
      <p:sp>
        <p:nvSpPr>
          <p:cNvPr id="26" name="Freeform 25"/>
          <p:cNvSpPr/>
          <p:nvPr/>
        </p:nvSpPr>
        <p:spPr>
          <a:xfrm>
            <a:off x="1676400" y="664414"/>
            <a:ext cx="1271329" cy="586226"/>
          </a:xfrm>
          <a:custGeom>
            <a:avLst/>
            <a:gdLst>
              <a:gd name="connsiteX0" fmla="*/ 0 w 735916"/>
              <a:gd name="connsiteY0" fmla="*/ 32954 h 329536"/>
              <a:gd name="connsiteX1" fmla="*/ 32954 w 735916"/>
              <a:gd name="connsiteY1" fmla="*/ 0 h 329536"/>
              <a:gd name="connsiteX2" fmla="*/ 702962 w 735916"/>
              <a:gd name="connsiteY2" fmla="*/ 0 h 329536"/>
              <a:gd name="connsiteX3" fmla="*/ 735916 w 735916"/>
              <a:gd name="connsiteY3" fmla="*/ 32954 h 329536"/>
              <a:gd name="connsiteX4" fmla="*/ 735916 w 735916"/>
              <a:gd name="connsiteY4" fmla="*/ 296582 h 329536"/>
              <a:gd name="connsiteX5" fmla="*/ 702962 w 735916"/>
              <a:gd name="connsiteY5" fmla="*/ 329536 h 329536"/>
              <a:gd name="connsiteX6" fmla="*/ 32954 w 735916"/>
              <a:gd name="connsiteY6" fmla="*/ 329536 h 329536"/>
              <a:gd name="connsiteX7" fmla="*/ 0 w 735916"/>
              <a:gd name="connsiteY7" fmla="*/ 296582 h 329536"/>
              <a:gd name="connsiteX8" fmla="*/ 0 w 735916"/>
              <a:gd name="connsiteY8" fmla="*/ 32954 h 32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5916" h="329536">
                <a:moveTo>
                  <a:pt x="0" y="32954"/>
                </a:moveTo>
                <a:cubicBezTo>
                  <a:pt x="0" y="14754"/>
                  <a:pt x="14754" y="0"/>
                  <a:pt x="32954" y="0"/>
                </a:cubicBezTo>
                <a:lnTo>
                  <a:pt x="702962" y="0"/>
                </a:lnTo>
                <a:cubicBezTo>
                  <a:pt x="721162" y="0"/>
                  <a:pt x="735916" y="14754"/>
                  <a:pt x="735916" y="32954"/>
                </a:cubicBezTo>
                <a:lnTo>
                  <a:pt x="735916" y="296582"/>
                </a:lnTo>
                <a:cubicBezTo>
                  <a:pt x="735916" y="314782"/>
                  <a:pt x="721162" y="329536"/>
                  <a:pt x="702962" y="329536"/>
                </a:cubicBezTo>
                <a:lnTo>
                  <a:pt x="32954" y="329536"/>
                </a:lnTo>
                <a:cubicBezTo>
                  <a:pt x="14754" y="329536"/>
                  <a:pt x="0" y="314782"/>
                  <a:pt x="0" y="296582"/>
                </a:cubicBezTo>
                <a:lnTo>
                  <a:pt x="0" y="32954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32512" tIns="26797" rIns="32512" bIns="26797" numCol="1" spcCol="1270" anchor="ctr" anchorCtr="0">
            <a:noAutofit/>
          </a:bodyPr>
          <a:lstStyle/>
          <a:p>
            <a:pPr marL="0" marR="0" lvl="0" indent="0" algn="ctr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Contractor Development Initiatives</a:t>
            </a:r>
          </a:p>
        </p:txBody>
      </p:sp>
      <p:sp>
        <p:nvSpPr>
          <p:cNvPr id="28" name="Freeform 27"/>
          <p:cNvSpPr/>
          <p:nvPr/>
        </p:nvSpPr>
        <p:spPr>
          <a:xfrm>
            <a:off x="2197865" y="1397074"/>
            <a:ext cx="749863" cy="880994"/>
          </a:xfrm>
          <a:custGeom>
            <a:avLst/>
            <a:gdLst>
              <a:gd name="connsiteX0" fmla="*/ 0 w 735916"/>
              <a:gd name="connsiteY0" fmla="*/ 69337 h 693370"/>
              <a:gd name="connsiteX1" fmla="*/ 69337 w 735916"/>
              <a:gd name="connsiteY1" fmla="*/ 0 h 693370"/>
              <a:gd name="connsiteX2" fmla="*/ 666579 w 735916"/>
              <a:gd name="connsiteY2" fmla="*/ 0 h 693370"/>
              <a:gd name="connsiteX3" fmla="*/ 735916 w 735916"/>
              <a:gd name="connsiteY3" fmla="*/ 69337 h 693370"/>
              <a:gd name="connsiteX4" fmla="*/ 735916 w 735916"/>
              <a:gd name="connsiteY4" fmla="*/ 624033 h 693370"/>
              <a:gd name="connsiteX5" fmla="*/ 666579 w 735916"/>
              <a:gd name="connsiteY5" fmla="*/ 693370 h 693370"/>
              <a:gd name="connsiteX6" fmla="*/ 69337 w 735916"/>
              <a:gd name="connsiteY6" fmla="*/ 693370 h 693370"/>
              <a:gd name="connsiteX7" fmla="*/ 0 w 735916"/>
              <a:gd name="connsiteY7" fmla="*/ 624033 h 693370"/>
              <a:gd name="connsiteX8" fmla="*/ 0 w 735916"/>
              <a:gd name="connsiteY8" fmla="*/ 69337 h 693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5916" h="693370">
                <a:moveTo>
                  <a:pt x="0" y="69337"/>
                </a:moveTo>
                <a:cubicBezTo>
                  <a:pt x="0" y="31043"/>
                  <a:pt x="31043" y="0"/>
                  <a:pt x="69337" y="0"/>
                </a:cubicBezTo>
                <a:lnTo>
                  <a:pt x="666579" y="0"/>
                </a:lnTo>
                <a:cubicBezTo>
                  <a:pt x="704873" y="0"/>
                  <a:pt x="735916" y="31043"/>
                  <a:pt x="735916" y="69337"/>
                </a:cubicBezTo>
                <a:lnTo>
                  <a:pt x="735916" y="624033"/>
                </a:lnTo>
                <a:cubicBezTo>
                  <a:pt x="735916" y="662327"/>
                  <a:pt x="704873" y="693370"/>
                  <a:pt x="666579" y="693370"/>
                </a:cubicBezTo>
                <a:lnTo>
                  <a:pt x="69337" y="693370"/>
                </a:lnTo>
                <a:cubicBezTo>
                  <a:pt x="31043" y="693370"/>
                  <a:pt x="0" y="662327"/>
                  <a:pt x="0" y="624033"/>
                </a:cubicBezTo>
                <a:lnTo>
                  <a:pt x="0" y="69337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43168" tIns="37453" rIns="43168" bIns="37453" numCol="1" spcCol="1270" anchor="ctr" anchorCtr="0">
            <a:noAutofit/>
          </a:bodyPr>
          <a:lstStyle/>
          <a:p>
            <a:pPr marL="0" marR="0" lvl="0" indent="0" algn="ctr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Development of a framework for risk based assessments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066800" y="1066800"/>
          <a:ext cx="6818017" cy="4254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Rectangle 18"/>
          <p:cNvSpPr/>
          <p:nvPr/>
        </p:nvSpPr>
        <p:spPr>
          <a:xfrm>
            <a:off x="467544" y="6324600"/>
            <a:ext cx="8208912" cy="432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MGRO (CONFORMANCE AND PERFORMANCE)</a:t>
            </a:r>
          </a:p>
        </p:txBody>
      </p:sp>
      <p:sp>
        <p:nvSpPr>
          <p:cNvPr id="7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8424" y="6376243"/>
            <a:ext cx="549424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ABBADB-3B08-4733-B025-BB68796A49B3}" type="slidenum">
              <a:rPr kumimoji="0" lang="en-ZA" sz="1800" b="0" i="0" u="none" strike="noStrike" kern="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5" y="3364468"/>
            <a:ext cx="204705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CONFORMANCE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39741" y="2438400"/>
            <a:ext cx="188431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PERFORMANCE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6" name="Right Arrow 15"/>
          <p:cNvSpPr/>
          <p:nvPr/>
        </p:nvSpPr>
        <p:spPr>
          <a:xfrm rot="5400000">
            <a:off x="8092202" y="2803867"/>
            <a:ext cx="1388669" cy="52584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74" name="Right Arrow 73"/>
          <p:cNvSpPr/>
          <p:nvPr/>
        </p:nvSpPr>
        <p:spPr>
          <a:xfrm>
            <a:off x="3276600" y="243262"/>
            <a:ext cx="2213991" cy="51201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75" name="Right Arrow 74"/>
          <p:cNvSpPr/>
          <p:nvPr/>
        </p:nvSpPr>
        <p:spPr>
          <a:xfrm rot="16200000">
            <a:off x="-377742" y="2894357"/>
            <a:ext cx="1515535" cy="46814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76" name="Right Arrow 75"/>
          <p:cNvSpPr/>
          <p:nvPr/>
        </p:nvSpPr>
        <p:spPr>
          <a:xfrm rot="10800000">
            <a:off x="3638184" y="5713971"/>
            <a:ext cx="2381615" cy="484353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1524625" y="5121111"/>
            <a:ext cx="1868648" cy="492771"/>
          </a:xfrm>
          <a:custGeom>
            <a:avLst/>
            <a:gdLst>
              <a:gd name="connsiteX0" fmla="*/ 0 w 1275779"/>
              <a:gd name="connsiteY0" fmla="*/ 52772 h 527718"/>
              <a:gd name="connsiteX1" fmla="*/ 52772 w 1275779"/>
              <a:gd name="connsiteY1" fmla="*/ 0 h 527718"/>
              <a:gd name="connsiteX2" fmla="*/ 1223007 w 1275779"/>
              <a:gd name="connsiteY2" fmla="*/ 0 h 527718"/>
              <a:gd name="connsiteX3" fmla="*/ 1275779 w 1275779"/>
              <a:gd name="connsiteY3" fmla="*/ 52772 h 527718"/>
              <a:gd name="connsiteX4" fmla="*/ 1275779 w 1275779"/>
              <a:gd name="connsiteY4" fmla="*/ 474946 h 527718"/>
              <a:gd name="connsiteX5" fmla="*/ 1223007 w 1275779"/>
              <a:gd name="connsiteY5" fmla="*/ 527718 h 527718"/>
              <a:gd name="connsiteX6" fmla="*/ 52772 w 1275779"/>
              <a:gd name="connsiteY6" fmla="*/ 527718 h 527718"/>
              <a:gd name="connsiteX7" fmla="*/ 0 w 1275779"/>
              <a:gd name="connsiteY7" fmla="*/ 474946 h 527718"/>
              <a:gd name="connsiteX8" fmla="*/ 0 w 1275779"/>
              <a:gd name="connsiteY8" fmla="*/ 52772 h 527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5779" h="527718">
                <a:moveTo>
                  <a:pt x="0" y="52772"/>
                </a:moveTo>
                <a:cubicBezTo>
                  <a:pt x="0" y="23627"/>
                  <a:pt x="23627" y="0"/>
                  <a:pt x="52772" y="0"/>
                </a:cubicBezTo>
                <a:lnTo>
                  <a:pt x="1223007" y="0"/>
                </a:lnTo>
                <a:cubicBezTo>
                  <a:pt x="1252152" y="0"/>
                  <a:pt x="1275779" y="23627"/>
                  <a:pt x="1275779" y="52772"/>
                </a:cubicBezTo>
                <a:lnTo>
                  <a:pt x="1275779" y="474946"/>
                </a:lnTo>
                <a:cubicBezTo>
                  <a:pt x="1275779" y="504091"/>
                  <a:pt x="1252152" y="527718"/>
                  <a:pt x="1223007" y="527718"/>
                </a:cubicBezTo>
                <a:lnTo>
                  <a:pt x="52772" y="527718"/>
                </a:lnTo>
                <a:cubicBezTo>
                  <a:pt x="23627" y="527718"/>
                  <a:pt x="0" y="504091"/>
                  <a:pt x="0" y="474946"/>
                </a:cubicBezTo>
                <a:lnTo>
                  <a:pt x="0" y="52772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38316" tIns="32601" rIns="38316" bIns="32601" numCol="1" spcCol="1270" anchor="ctr" anchorCtr="0">
            <a:noAutofit/>
          </a:bodyPr>
          <a:lstStyle/>
          <a:p>
            <a:pPr marL="0" marR="0" lvl="0" indent="0" algn="ctr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Development of a Information Management System  link to vendor performance/contract management</a:t>
            </a:r>
          </a:p>
        </p:txBody>
      </p:sp>
    </p:spTree>
    <p:extLst>
      <p:ext uri="{BB962C8B-B14F-4D97-AF65-F5344CB8AC3E}">
        <p14:creationId xmlns:p14="http://schemas.microsoft.com/office/powerpoint/2010/main" val="12094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238128"/>
            <a:ext cx="8597205" cy="559256"/>
          </a:xfrm>
        </p:spPr>
        <p:txBody>
          <a:bodyPr>
            <a:normAutofit/>
          </a:bodyPr>
          <a:lstStyle/>
          <a:p>
            <a:r>
              <a:rPr lang="en-ZA" sz="2200" dirty="0"/>
              <a:t> Sustainable Procurement: </a:t>
            </a:r>
            <a:r>
              <a:rPr lang="en-ZA" sz="1800" dirty="0"/>
              <a:t>Collective Approach “District empowerment”</a:t>
            </a:r>
            <a:endParaRPr lang="en-ZA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6839F-D7A4-4E5D-B93D-768AD4D1DB36}" type="slidenum">
              <a:rPr kumimoji="0" lang="en-ZA" sz="1800" b="0" i="0" u="none" strike="noStrike" kern="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3" name="Rounded Rectangle 12"/>
          <p:cNvSpPr/>
          <p:nvPr/>
        </p:nvSpPr>
        <p:spPr>
          <a:xfrm>
            <a:off x="179242" y="3646611"/>
            <a:ext cx="4074705" cy="1978683"/>
          </a:xfrm>
          <a:prstGeom prst="round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Economies of scale;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Improved Contract Management;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1500" kern="0" dirty="0">
              <a:solidFill>
                <a:prstClr val="white"/>
              </a:solidFill>
              <a:latin typeface="Century Gothic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Improved planning</a:t>
            </a:r>
            <a:r>
              <a:rPr kumimoji="0" lang="en-ZA" sz="15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(demand and Procurement planning)  </a:t>
            </a:r>
            <a:endParaRPr kumimoji="0" lang="en-ZA" sz="1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839973" y="1956590"/>
            <a:ext cx="3413974" cy="15899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39972" y="1951124"/>
            <a:ext cx="0" cy="1695487"/>
          </a:xfrm>
          <a:prstGeom prst="straightConnector1">
            <a:avLst/>
          </a:prstGeom>
          <a:ln w="63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253947" y="1277752"/>
            <a:ext cx="4730565" cy="264566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b="1" kern="0" dirty="0">
                <a:solidFill>
                  <a:sysClr val="windowText" lastClr="000000"/>
                </a:solidFill>
              </a:rPr>
              <a:t>District Approach</a:t>
            </a:r>
            <a:r>
              <a:rPr kumimoji="0" lang="en-ZA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i="1" kern="0" noProof="0" dirty="0">
                <a:solidFill>
                  <a:sysClr val="windowText" lastClr="000000"/>
                </a:solidFill>
              </a:rPr>
              <a:t>Empowering the district municipalities to undertake strategic functions</a:t>
            </a:r>
            <a:r>
              <a:rPr lang="en-ZA" sz="1200" kern="0" dirty="0">
                <a:solidFill>
                  <a:sysClr val="windowText" lastClr="000000"/>
                </a:solidFill>
              </a:rPr>
              <a:t>: </a:t>
            </a:r>
            <a:endParaRPr kumimoji="0" lang="en-ZA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0" dirty="0">
                <a:solidFill>
                  <a:sysClr val="windowText" lastClr="000000"/>
                </a:solidFill>
              </a:rPr>
              <a:t>Arranging transversal contracts (economies of scale)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0" dirty="0">
                <a:solidFill>
                  <a:sysClr val="windowText" lastClr="000000"/>
                </a:solidFill>
              </a:rPr>
              <a:t>District procurement analysis;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0" dirty="0">
                <a:solidFill>
                  <a:sysClr val="windowText" lastClr="000000"/>
                </a:solidFill>
              </a:rPr>
              <a:t>Developing district wide economic and procurement strategies;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12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0" dirty="0">
                <a:solidFill>
                  <a:sysClr val="windowText" lastClr="000000"/>
                </a:solidFill>
              </a:rPr>
              <a:t>Establishment of one forum for all financial discipline (issues of common interest)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2848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3530" y="353333"/>
            <a:ext cx="8683992" cy="5163911"/>
          </a:xfrm>
        </p:spPr>
        <p:txBody>
          <a:bodyPr>
            <a:normAutofit/>
          </a:bodyPr>
          <a:lstStyle/>
          <a:p>
            <a:pPr algn="ctr"/>
            <a:r>
              <a:rPr lang="en-ZA" sz="3600" dirty="0"/>
              <a:t>Technology </a:t>
            </a:r>
            <a:r>
              <a:rPr lang="en-ZA" dirty="0"/>
              <a:t>…. 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9337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238128"/>
            <a:ext cx="8597205" cy="559256"/>
          </a:xfrm>
        </p:spPr>
        <p:txBody>
          <a:bodyPr>
            <a:normAutofit/>
          </a:bodyPr>
          <a:lstStyle/>
          <a:p>
            <a:r>
              <a:rPr lang="en-ZA" sz="2200" dirty="0"/>
              <a:t> Sustainable Procurement: Using technology as a lever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6839F-D7A4-4E5D-B93D-768AD4D1DB36}" type="slidenum">
              <a:rPr kumimoji="0" lang="en-ZA" sz="1800" b="0" i="0" u="none" strike="noStrike" kern="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3" name="Rounded Rectangle 12"/>
          <p:cNvSpPr/>
          <p:nvPr/>
        </p:nvSpPr>
        <p:spPr>
          <a:xfrm>
            <a:off x="669234" y="3482213"/>
            <a:ext cx="3379304" cy="1672881"/>
          </a:xfrm>
          <a:prstGeom prst="round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Data Collection and analysis       (Spend Analysis);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Procurement Plan collection and analysis;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ERP system and CSD                   (e-procurement)</a:t>
            </a:r>
            <a:r>
              <a:rPr kumimoji="0" lang="en-ZA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033265"/>
              </p:ext>
            </p:extLst>
          </p:nvPr>
        </p:nvGraphicFramePr>
        <p:xfrm>
          <a:off x="778576" y="3652034"/>
          <a:ext cx="3061252" cy="1399653"/>
        </p:xfrm>
        <a:graphic>
          <a:graphicData uri="http://schemas.openxmlformats.org/drawingml/2006/table">
            <a:tbl>
              <a:tblPr/>
              <a:tblGrid>
                <a:gridCol w="3061252">
                  <a:extLst>
                    <a:ext uri="{9D8B030D-6E8A-4147-A177-3AD203B41FA5}">
                      <a16:colId xmlns:a16="http://schemas.microsoft.com/office/drawing/2014/main" val="2141544232"/>
                    </a:ext>
                  </a:extLst>
                </a:gridCol>
              </a:tblGrid>
              <a:tr h="1399653">
                <a:tc>
                  <a:txBody>
                    <a:bodyPr/>
                    <a:lstStyle/>
                    <a:p>
                      <a:r>
                        <a:rPr lang="en-ZA" dirty="0"/>
                        <a:t> </a:t>
                      </a:r>
                    </a:p>
                  </a:txBody>
                  <a:tcPr>
                    <a:lnL w="76200" cmpd="sng">
                      <a:solidFill>
                        <a:srgbClr val="FFC000"/>
                      </a:solidFill>
                      <a:prstDash val="sysDash"/>
                    </a:lnL>
                    <a:lnR w="76200" cmpd="sng">
                      <a:solidFill>
                        <a:srgbClr val="FFC000"/>
                      </a:solidFill>
                      <a:prstDash val="sysDash"/>
                    </a:lnR>
                    <a:lnT w="76200" cmpd="sng">
                      <a:solidFill>
                        <a:srgbClr val="FFC000"/>
                      </a:solidFill>
                      <a:prstDash val="sysDash"/>
                    </a:lnT>
                    <a:lnB w="76200" cmpd="sng">
                      <a:solidFill>
                        <a:srgbClr val="FFC000"/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960419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947530" y="1921565"/>
            <a:ext cx="0" cy="1560648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47530" y="1921565"/>
            <a:ext cx="3306418" cy="0"/>
          </a:xfrm>
          <a:prstGeom prst="straightConnector1">
            <a:avLst/>
          </a:prstGeom>
          <a:ln w="63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253947" y="1277754"/>
            <a:ext cx="3829879" cy="194252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SCM Technology: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Start extracting data from financial system;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Analysis of data: high value transactions, volume of transactions,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TOP suppliers,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Location of suppliers,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repeat use of supplies.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539563" y="4169300"/>
            <a:ext cx="2062716" cy="563526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dirty="0"/>
              <a:t>District Spending Patterns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570921" y="3189344"/>
            <a:ext cx="0" cy="925381"/>
          </a:xfrm>
          <a:prstGeom prst="straightConnector1">
            <a:avLst/>
          </a:prstGeom>
          <a:ln w="63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146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3530" y="353333"/>
            <a:ext cx="8683992" cy="5163911"/>
          </a:xfrm>
        </p:spPr>
        <p:txBody>
          <a:bodyPr>
            <a:normAutofit/>
          </a:bodyPr>
          <a:lstStyle/>
          <a:p>
            <a:pPr algn="ctr"/>
            <a:r>
              <a:rPr lang="en-ZA" sz="3600" dirty="0"/>
              <a:t>Strategic Procurement </a:t>
            </a:r>
            <a:r>
              <a:rPr lang="en-ZA" dirty="0"/>
              <a:t>…. 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165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238128"/>
            <a:ext cx="8597205" cy="559256"/>
          </a:xfrm>
        </p:spPr>
        <p:txBody>
          <a:bodyPr>
            <a:normAutofit/>
          </a:bodyPr>
          <a:lstStyle/>
          <a:p>
            <a:r>
              <a:rPr lang="en-ZA" sz="2200" dirty="0"/>
              <a:t>Sustainable Procurement: </a:t>
            </a:r>
            <a:r>
              <a:rPr lang="en-ZA" sz="2000" dirty="0"/>
              <a:t>Procurement as economic enabler </a:t>
            </a:r>
            <a:endParaRPr lang="en-ZA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6839F-D7A4-4E5D-B93D-768AD4D1DB36}" type="slidenum">
              <a:rPr kumimoji="0" lang="en-ZA" sz="1800" b="0" i="0" u="none" strike="noStrike" kern="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Rounded Rectangle 6"/>
          <p:cNvSpPr/>
          <p:nvPr/>
        </p:nvSpPr>
        <p:spPr>
          <a:xfrm>
            <a:off x="5358265" y="3546823"/>
            <a:ext cx="3277015" cy="1758192"/>
          </a:xfrm>
          <a:prstGeom prst="round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Procurement strategies (LED/IDP)initiative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Framework agreements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5439642" y="4505739"/>
          <a:ext cx="2750202" cy="490331"/>
        </p:xfrm>
        <a:graphic>
          <a:graphicData uri="http://schemas.openxmlformats.org/drawingml/2006/table">
            <a:tbl>
              <a:tblPr/>
              <a:tblGrid>
                <a:gridCol w="2750202">
                  <a:extLst>
                    <a:ext uri="{9D8B030D-6E8A-4147-A177-3AD203B41FA5}">
                      <a16:colId xmlns:a16="http://schemas.microsoft.com/office/drawing/2014/main" val="3288799290"/>
                    </a:ext>
                  </a:extLst>
                </a:gridCol>
              </a:tblGrid>
              <a:tr h="490331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76200" cmpd="sng">
                      <a:solidFill>
                        <a:srgbClr val="FF0000"/>
                      </a:solidFill>
                      <a:prstDash val="sysDash"/>
                    </a:lnL>
                    <a:lnR w="76200" cmpd="sng">
                      <a:solidFill>
                        <a:srgbClr val="FF0000"/>
                      </a:solidFill>
                      <a:prstDash val="sysDash"/>
                    </a:lnR>
                    <a:lnT w="76200" cmpd="sng">
                      <a:solidFill>
                        <a:srgbClr val="FF0000"/>
                      </a:solidFill>
                      <a:prstDash val="sysDash"/>
                    </a:lnT>
                    <a:lnB w="76200" cmpd="sng">
                      <a:solidFill>
                        <a:srgbClr val="FF0000"/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7110202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2015262" y="4078785"/>
            <a:ext cx="3343003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15" idx="2"/>
          </p:cNvCxnSpPr>
          <p:nvPr/>
        </p:nvCxnSpPr>
        <p:spPr>
          <a:xfrm flipH="1" flipV="1">
            <a:off x="2011432" y="3546823"/>
            <a:ext cx="3830" cy="531962"/>
          </a:xfrm>
          <a:prstGeom prst="straightConnector1">
            <a:avLst/>
          </a:prstGeom>
          <a:ln w="63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95275" y="1174217"/>
            <a:ext cx="3432313" cy="2372606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Strategic Procurement: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Out of the stats and data analysis: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Determine the best procurement strategies to deploy (local labour, procuring materials locally);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Analysis of economic value chain.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Capacity assessments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LED, IDP and SCM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5439643" y="3826993"/>
          <a:ext cx="2750202" cy="503582"/>
        </p:xfrm>
        <a:graphic>
          <a:graphicData uri="http://schemas.openxmlformats.org/drawingml/2006/table">
            <a:tbl>
              <a:tblPr/>
              <a:tblGrid>
                <a:gridCol w="2750202">
                  <a:extLst>
                    <a:ext uri="{9D8B030D-6E8A-4147-A177-3AD203B41FA5}">
                      <a16:colId xmlns:a16="http://schemas.microsoft.com/office/drawing/2014/main" val="2141544232"/>
                    </a:ext>
                  </a:extLst>
                </a:gridCol>
              </a:tblGrid>
              <a:tr h="503582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76200" cmpd="sng">
                      <a:solidFill>
                        <a:srgbClr val="FFC000"/>
                      </a:solidFill>
                      <a:prstDash val="sysDash"/>
                    </a:lnL>
                    <a:lnR w="76200" cmpd="sng">
                      <a:solidFill>
                        <a:srgbClr val="FFC000"/>
                      </a:solidFill>
                      <a:prstDash val="sysDash"/>
                    </a:lnR>
                    <a:lnT w="76200" cmpd="sng">
                      <a:solidFill>
                        <a:srgbClr val="FFC000"/>
                      </a:solidFill>
                      <a:prstDash val="sysDash"/>
                    </a:lnT>
                    <a:lnB w="76200" cmpd="sng">
                      <a:solidFill>
                        <a:srgbClr val="FFC000"/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960419"/>
                  </a:ext>
                </a:extLst>
              </a:tr>
            </a:tbl>
          </a:graphicData>
        </a:graphic>
      </p:graphicFrame>
      <p:cxnSp>
        <p:nvCxnSpPr>
          <p:cNvPr id="23" name="Straight Arrow Connector 22"/>
          <p:cNvCxnSpPr/>
          <p:nvPr/>
        </p:nvCxnSpPr>
        <p:spPr>
          <a:xfrm flipH="1" flipV="1">
            <a:off x="8892480" y="2400447"/>
            <a:ext cx="3456" cy="2337555"/>
          </a:xfrm>
          <a:prstGeom prst="straightConnector1">
            <a:avLst/>
          </a:prstGeom>
          <a:ln w="63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680587" y="4738002"/>
            <a:ext cx="215349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5613991" y="1241638"/>
            <a:ext cx="3384235" cy="1533954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Framework agreements: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Advanced procurement;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Targeting local suppliers on major projects and routine projects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12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Mainstream</a:t>
            </a:r>
            <a:r>
              <a:rPr kumimoji="0" lang="en-ZA" sz="12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small local (regional) suppliers into economic hub. </a:t>
            </a:r>
            <a:r>
              <a:rPr kumimoji="0" lang="en-Z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4609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90800" y="6347458"/>
            <a:ext cx="3955466" cy="25908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62940" y="1531620"/>
            <a:ext cx="2845212" cy="3922775"/>
          </a:xfrm>
          <a:custGeom>
            <a:avLst/>
            <a:gdLst>
              <a:gd name="connsiteX0" fmla="*/ 1421130 w 2845212"/>
              <a:gd name="connsiteY0" fmla="*/ 216615 h 3922775"/>
              <a:gd name="connsiteX1" fmla="*/ 105840 w 2845212"/>
              <a:gd name="connsiteY1" fmla="*/ 3037613 h 3922775"/>
              <a:gd name="connsiteX2" fmla="*/ 2738676 w 2845212"/>
              <a:gd name="connsiteY2" fmla="*/ 3042451 h 3922775"/>
              <a:gd name="connsiteX3" fmla="*/ 1421130 w 2845212"/>
              <a:gd name="connsiteY3" fmla="*/ 0 h 3922775"/>
              <a:gd name="connsiteX4" fmla="*/ 2839759 w 2845212"/>
              <a:gd name="connsiteY4" fmla="*/ 3042636 h 3922775"/>
              <a:gd name="connsiteX5" fmla="*/ 2845212 w 2845212"/>
              <a:gd name="connsiteY5" fmla="*/ 3042646 h 3922775"/>
              <a:gd name="connsiteX6" fmla="*/ 2842138 w 2845212"/>
              <a:gd name="connsiteY6" fmla="*/ 3047738 h 3922775"/>
              <a:gd name="connsiteX7" fmla="*/ 2842260 w 2845212"/>
              <a:gd name="connsiteY7" fmla="*/ 3048000 h 3922775"/>
              <a:gd name="connsiteX8" fmla="*/ 2841979 w 2845212"/>
              <a:gd name="connsiteY8" fmla="*/ 3048000 h 3922775"/>
              <a:gd name="connsiteX9" fmla="*/ 2728288 w 2845212"/>
              <a:gd name="connsiteY9" fmla="*/ 3236277 h 3922775"/>
              <a:gd name="connsiteX10" fmla="*/ 1421937 w 2845212"/>
              <a:gd name="connsiteY10" fmla="*/ 3922773 h 3922775"/>
              <a:gd name="connsiteX11" fmla="*/ 118222 w 2845212"/>
              <a:gd name="connsiteY11" fmla="*/ 3231452 h 3922775"/>
              <a:gd name="connsiteX12" fmla="*/ 8327 w 2845212"/>
              <a:gd name="connsiteY12" fmla="*/ 3048000 h 3922775"/>
              <a:gd name="connsiteX13" fmla="*/ 0 w 2845212"/>
              <a:gd name="connsiteY13" fmla="*/ 3048000 h 3922775"/>
              <a:gd name="connsiteX14" fmla="*/ 3644 w 2845212"/>
              <a:gd name="connsiteY14" fmla="*/ 3040184 h 3922775"/>
              <a:gd name="connsiteX15" fmla="*/ 1990 w 2845212"/>
              <a:gd name="connsiteY15" fmla="*/ 3037422 h 3922775"/>
              <a:gd name="connsiteX16" fmla="*/ 4930 w 2845212"/>
              <a:gd name="connsiteY16" fmla="*/ 3037428 h 392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45212" h="3922775">
                <a:moveTo>
                  <a:pt x="1421130" y="216615"/>
                </a:moveTo>
                <a:lnTo>
                  <a:pt x="105840" y="3037613"/>
                </a:lnTo>
                <a:lnTo>
                  <a:pt x="2738676" y="3042451"/>
                </a:lnTo>
                <a:close/>
                <a:moveTo>
                  <a:pt x="1421130" y="0"/>
                </a:moveTo>
                <a:lnTo>
                  <a:pt x="2839759" y="3042636"/>
                </a:lnTo>
                <a:lnTo>
                  <a:pt x="2845212" y="3042646"/>
                </a:lnTo>
                <a:lnTo>
                  <a:pt x="2842138" y="3047738"/>
                </a:lnTo>
                <a:lnTo>
                  <a:pt x="2842260" y="3048000"/>
                </a:lnTo>
                <a:lnTo>
                  <a:pt x="2841979" y="3048000"/>
                </a:lnTo>
                <a:lnTo>
                  <a:pt x="2728288" y="3236277"/>
                </a:lnTo>
                <a:cubicBezTo>
                  <a:pt x="2428116" y="3664553"/>
                  <a:pt x="1943518" y="3923777"/>
                  <a:pt x="1421937" y="3922773"/>
                </a:cubicBezTo>
                <a:cubicBezTo>
                  <a:pt x="900441" y="3921770"/>
                  <a:pt x="416853" y="3660767"/>
                  <a:pt x="118222" y="3231452"/>
                </a:cubicBezTo>
                <a:lnTo>
                  <a:pt x="8327" y="3048000"/>
                </a:lnTo>
                <a:lnTo>
                  <a:pt x="0" y="3048000"/>
                </a:lnTo>
                <a:lnTo>
                  <a:pt x="3644" y="3040184"/>
                </a:lnTo>
                <a:lnTo>
                  <a:pt x="1990" y="3037422"/>
                </a:lnTo>
                <a:lnTo>
                  <a:pt x="4930" y="3037428"/>
                </a:lnTo>
                <a:close/>
              </a:path>
            </a:pathLst>
          </a:custGeom>
          <a:gradFill flip="none" rotWithShape="1">
            <a:gsLst>
              <a:gs pos="61000">
                <a:schemeClr val="tx1"/>
              </a:gs>
              <a:gs pos="31000">
                <a:schemeClr val="tx1"/>
              </a:gs>
              <a:gs pos="50000">
                <a:schemeClr val="tx1">
                  <a:lumMod val="85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586529" y="1531620"/>
            <a:ext cx="1944624" cy="4945379"/>
          </a:xfrm>
          <a:custGeom>
            <a:avLst/>
            <a:gdLst>
              <a:gd name="connsiteX0" fmla="*/ 858012 w 1944624"/>
              <a:gd name="connsiteY0" fmla="*/ 0 h 5286755"/>
              <a:gd name="connsiteX1" fmla="*/ 1086612 w 1944624"/>
              <a:gd name="connsiteY1" fmla="*/ 0 h 5286755"/>
              <a:gd name="connsiteX2" fmla="*/ 1086612 w 1944624"/>
              <a:gd name="connsiteY2" fmla="*/ 3807424 h 5286755"/>
              <a:gd name="connsiteX3" fmla="*/ 1944624 w 1944624"/>
              <a:gd name="connsiteY3" fmla="*/ 5286755 h 5286755"/>
              <a:gd name="connsiteX4" fmla="*/ 0 w 1944624"/>
              <a:gd name="connsiteY4" fmla="*/ 5286755 h 5286755"/>
              <a:gd name="connsiteX5" fmla="*/ 858012 w 1944624"/>
              <a:gd name="connsiteY5" fmla="*/ 3807424 h 528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4624" h="5286755">
                <a:moveTo>
                  <a:pt x="858012" y="0"/>
                </a:moveTo>
                <a:lnTo>
                  <a:pt x="1086612" y="0"/>
                </a:lnTo>
                <a:lnTo>
                  <a:pt x="1086612" y="3807424"/>
                </a:lnTo>
                <a:lnTo>
                  <a:pt x="1944624" y="5286755"/>
                </a:lnTo>
                <a:lnTo>
                  <a:pt x="0" y="5286755"/>
                </a:lnTo>
                <a:lnTo>
                  <a:pt x="858012" y="3807424"/>
                </a:lnTo>
                <a:close/>
              </a:path>
            </a:pathLst>
          </a:custGeom>
          <a:gradFill flip="none" rotWithShape="1">
            <a:gsLst>
              <a:gs pos="61000">
                <a:schemeClr val="tx1"/>
              </a:gs>
              <a:gs pos="31000">
                <a:schemeClr val="tx1"/>
              </a:gs>
              <a:gs pos="50000">
                <a:schemeClr val="tx1">
                  <a:lumMod val="85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620607" y="1943444"/>
            <a:ext cx="2845212" cy="3922775"/>
          </a:xfrm>
          <a:custGeom>
            <a:avLst/>
            <a:gdLst>
              <a:gd name="connsiteX0" fmla="*/ 1421130 w 2845212"/>
              <a:gd name="connsiteY0" fmla="*/ 216615 h 3922775"/>
              <a:gd name="connsiteX1" fmla="*/ 105840 w 2845212"/>
              <a:gd name="connsiteY1" fmla="*/ 3037613 h 3922775"/>
              <a:gd name="connsiteX2" fmla="*/ 2738676 w 2845212"/>
              <a:gd name="connsiteY2" fmla="*/ 3042451 h 3922775"/>
              <a:gd name="connsiteX3" fmla="*/ 1421130 w 2845212"/>
              <a:gd name="connsiteY3" fmla="*/ 0 h 3922775"/>
              <a:gd name="connsiteX4" fmla="*/ 2839759 w 2845212"/>
              <a:gd name="connsiteY4" fmla="*/ 3042636 h 3922775"/>
              <a:gd name="connsiteX5" fmla="*/ 2845212 w 2845212"/>
              <a:gd name="connsiteY5" fmla="*/ 3042646 h 3922775"/>
              <a:gd name="connsiteX6" fmla="*/ 2842138 w 2845212"/>
              <a:gd name="connsiteY6" fmla="*/ 3047738 h 3922775"/>
              <a:gd name="connsiteX7" fmla="*/ 2842260 w 2845212"/>
              <a:gd name="connsiteY7" fmla="*/ 3048000 h 3922775"/>
              <a:gd name="connsiteX8" fmla="*/ 2841979 w 2845212"/>
              <a:gd name="connsiteY8" fmla="*/ 3048000 h 3922775"/>
              <a:gd name="connsiteX9" fmla="*/ 2728288 w 2845212"/>
              <a:gd name="connsiteY9" fmla="*/ 3236277 h 3922775"/>
              <a:gd name="connsiteX10" fmla="*/ 1421937 w 2845212"/>
              <a:gd name="connsiteY10" fmla="*/ 3922773 h 3922775"/>
              <a:gd name="connsiteX11" fmla="*/ 118222 w 2845212"/>
              <a:gd name="connsiteY11" fmla="*/ 3231452 h 3922775"/>
              <a:gd name="connsiteX12" fmla="*/ 8327 w 2845212"/>
              <a:gd name="connsiteY12" fmla="*/ 3048000 h 3922775"/>
              <a:gd name="connsiteX13" fmla="*/ 0 w 2845212"/>
              <a:gd name="connsiteY13" fmla="*/ 3048000 h 3922775"/>
              <a:gd name="connsiteX14" fmla="*/ 3644 w 2845212"/>
              <a:gd name="connsiteY14" fmla="*/ 3040184 h 3922775"/>
              <a:gd name="connsiteX15" fmla="*/ 1990 w 2845212"/>
              <a:gd name="connsiteY15" fmla="*/ 3037422 h 3922775"/>
              <a:gd name="connsiteX16" fmla="*/ 4930 w 2845212"/>
              <a:gd name="connsiteY16" fmla="*/ 3037428 h 392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45212" h="3922775">
                <a:moveTo>
                  <a:pt x="1421130" y="216615"/>
                </a:moveTo>
                <a:lnTo>
                  <a:pt x="105840" y="3037613"/>
                </a:lnTo>
                <a:lnTo>
                  <a:pt x="2738676" y="3042451"/>
                </a:lnTo>
                <a:close/>
                <a:moveTo>
                  <a:pt x="1421130" y="0"/>
                </a:moveTo>
                <a:lnTo>
                  <a:pt x="2839759" y="3042636"/>
                </a:lnTo>
                <a:lnTo>
                  <a:pt x="2845212" y="3042646"/>
                </a:lnTo>
                <a:lnTo>
                  <a:pt x="2842138" y="3047738"/>
                </a:lnTo>
                <a:lnTo>
                  <a:pt x="2842260" y="3048000"/>
                </a:lnTo>
                <a:lnTo>
                  <a:pt x="2841979" y="3048000"/>
                </a:lnTo>
                <a:lnTo>
                  <a:pt x="2728288" y="3236277"/>
                </a:lnTo>
                <a:cubicBezTo>
                  <a:pt x="2428116" y="3664553"/>
                  <a:pt x="1943518" y="3923777"/>
                  <a:pt x="1421937" y="3922773"/>
                </a:cubicBezTo>
                <a:cubicBezTo>
                  <a:pt x="900441" y="3921770"/>
                  <a:pt x="416853" y="3660767"/>
                  <a:pt x="118222" y="3231452"/>
                </a:cubicBezTo>
                <a:lnTo>
                  <a:pt x="8327" y="3048000"/>
                </a:lnTo>
                <a:lnTo>
                  <a:pt x="0" y="3048000"/>
                </a:lnTo>
                <a:lnTo>
                  <a:pt x="3644" y="3040184"/>
                </a:lnTo>
                <a:lnTo>
                  <a:pt x="1990" y="3037422"/>
                </a:lnTo>
                <a:lnTo>
                  <a:pt x="4930" y="3037428"/>
                </a:lnTo>
                <a:close/>
              </a:path>
            </a:pathLst>
          </a:custGeom>
          <a:gradFill flip="none" rotWithShape="1">
            <a:gsLst>
              <a:gs pos="61000">
                <a:schemeClr val="tx1"/>
              </a:gs>
              <a:gs pos="31000">
                <a:schemeClr val="tx1"/>
              </a:gs>
              <a:gs pos="50000">
                <a:schemeClr val="tx1">
                  <a:lumMod val="85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341296">
            <a:off x="977441" y="1455151"/>
            <a:ext cx="7162800" cy="304800"/>
          </a:xfrm>
          <a:prstGeom prst="rect">
            <a:avLst/>
          </a:prstGeom>
          <a:gradFill flip="none" rotWithShape="1">
            <a:gsLst>
              <a:gs pos="91000">
                <a:schemeClr val="tx1"/>
              </a:gs>
              <a:gs pos="12000">
                <a:schemeClr val="tx1"/>
              </a:gs>
              <a:gs pos="50000">
                <a:schemeClr val="tx1">
                  <a:lumMod val="85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4681" y="883538"/>
            <a:ext cx="3281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Narrow" charset="0"/>
                <a:ea typeface="Arial Narrow" charset="0"/>
                <a:cs typeface="Arial Narrow" charset="0"/>
              </a:rPr>
              <a:t>Section 217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2349" y="904059"/>
            <a:ext cx="3281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Narrow" charset="0"/>
                <a:ea typeface="Arial Narrow" charset="0"/>
                <a:cs typeface="Arial Narrow" charset="0"/>
              </a:rPr>
              <a:t>Section 152&amp;153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504" y="215378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b="1" dirty="0">
                <a:solidFill>
                  <a:srgbClr val="00329B"/>
                </a:solidFill>
              </a:rPr>
              <a:t>Constitution: Section 217 Vs Section 152 &amp; Section 153</a:t>
            </a:r>
          </a:p>
        </p:txBody>
      </p:sp>
      <p:sp>
        <p:nvSpPr>
          <p:cNvPr id="3" name="Can 2"/>
          <p:cNvSpPr/>
          <p:nvPr/>
        </p:nvSpPr>
        <p:spPr>
          <a:xfrm>
            <a:off x="5402349" y="4004309"/>
            <a:ext cx="825835" cy="1033447"/>
          </a:xfrm>
          <a:prstGeom prst="can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800" b="1" dirty="0"/>
              <a:t>Promotion of financial </a:t>
            </a:r>
            <a:r>
              <a:rPr lang="en-ZA" sz="800" dirty="0"/>
              <a:t>sustainability </a:t>
            </a:r>
          </a:p>
        </p:txBody>
      </p:sp>
      <p:sp>
        <p:nvSpPr>
          <p:cNvPr id="6" name="Cube 5"/>
          <p:cNvSpPr/>
          <p:nvPr/>
        </p:nvSpPr>
        <p:spPr>
          <a:xfrm>
            <a:off x="6112019" y="4270590"/>
            <a:ext cx="1135771" cy="742245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pPr algn="ctr"/>
            <a:r>
              <a:rPr lang="en-ZA" sz="700" b="1" dirty="0"/>
              <a:t>Decreasing Unemployment</a:t>
            </a:r>
            <a:r>
              <a:rPr lang="en-ZA" sz="1200" b="1" dirty="0"/>
              <a:t> </a:t>
            </a:r>
          </a:p>
        </p:txBody>
      </p:sp>
      <p:sp>
        <p:nvSpPr>
          <p:cNvPr id="8" name="Cube 7"/>
          <p:cNvSpPr/>
          <p:nvPr/>
        </p:nvSpPr>
        <p:spPr>
          <a:xfrm>
            <a:off x="6987017" y="4439246"/>
            <a:ext cx="1149351" cy="573930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800" b="1" dirty="0">
                <a:solidFill>
                  <a:schemeClr val="tx2">
                    <a:lumMod val="50000"/>
                  </a:schemeClr>
                </a:solidFill>
              </a:rPr>
              <a:t>Uplifting Poor communities</a:t>
            </a:r>
          </a:p>
        </p:txBody>
      </p:sp>
      <p:sp>
        <p:nvSpPr>
          <p:cNvPr id="11" name="Isosceles Triangle 10"/>
          <p:cNvSpPr/>
          <p:nvPr/>
        </p:nvSpPr>
        <p:spPr>
          <a:xfrm>
            <a:off x="6674627" y="3462364"/>
            <a:ext cx="1641790" cy="976881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800" b="1" dirty="0">
                <a:solidFill>
                  <a:schemeClr val="tx2">
                    <a:lumMod val="50000"/>
                  </a:schemeClr>
                </a:solidFill>
              </a:rPr>
              <a:t>Safe &amp; healthy Environment </a:t>
            </a:r>
          </a:p>
        </p:txBody>
      </p:sp>
      <p:sp>
        <p:nvSpPr>
          <p:cNvPr id="13" name="Oval 12"/>
          <p:cNvSpPr/>
          <p:nvPr/>
        </p:nvSpPr>
        <p:spPr>
          <a:xfrm>
            <a:off x="5724128" y="3429000"/>
            <a:ext cx="1262890" cy="8229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800" b="1" dirty="0"/>
              <a:t>Provision of a democratic and accountable local government </a:t>
            </a:r>
          </a:p>
        </p:txBody>
      </p:sp>
      <p:sp>
        <p:nvSpPr>
          <p:cNvPr id="17" name="Hexagon 16"/>
          <p:cNvSpPr/>
          <p:nvPr/>
        </p:nvSpPr>
        <p:spPr>
          <a:xfrm>
            <a:off x="323528" y="3904832"/>
            <a:ext cx="1147771" cy="677050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>
                <a:solidFill>
                  <a:schemeClr val="tx1"/>
                </a:solidFill>
              </a:rPr>
              <a:t>Equitable</a:t>
            </a:r>
          </a:p>
        </p:txBody>
      </p:sp>
      <p:sp>
        <p:nvSpPr>
          <p:cNvPr id="19" name="Diamond 18"/>
          <p:cNvSpPr/>
          <p:nvPr/>
        </p:nvSpPr>
        <p:spPr>
          <a:xfrm>
            <a:off x="877233" y="3257218"/>
            <a:ext cx="1188132" cy="858243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/>
          </a:p>
        </p:txBody>
      </p:sp>
      <p:sp>
        <p:nvSpPr>
          <p:cNvPr id="20" name="Rectangle 19"/>
          <p:cNvSpPr/>
          <p:nvPr/>
        </p:nvSpPr>
        <p:spPr>
          <a:xfrm>
            <a:off x="1259632" y="4049307"/>
            <a:ext cx="1152128" cy="5710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b="1" dirty="0">
                <a:solidFill>
                  <a:schemeClr val="tx1"/>
                </a:solidFill>
              </a:rPr>
              <a:t>Transparent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318136" y="4334825"/>
            <a:ext cx="1677800" cy="39138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b="1" dirty="0"/>
              <a:t>Provision for Categories of preference</a:t>
            </a:r>
          </a:p>
        </p:txBody>
      </p:sp>
      <p:sp>
        <p:nvSpPr>
          <p:cNvPr id="21" name="Teardrop 20"/>
          <p:cNvSpPr/>
          <p:nvPr/>
        </p:nvSpPr>
        <p:spPr>
          <a:xfrm>
            <a:off x="1471299" y="3598843"/>
            <a:ext cx="743596" cy="653097"/>
          </a:xfrm>
          <a:prstGeom prst="teardrop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b="1" dirty="0">
                <a:solidFill>
                  <a:schemeClr val="tx1"/>
                </a:solidFill>
              </a:rPr>
              <a:t>Fair</a:t>
            </a:r>
          </a:p>
        </p:txBody>
      </p:sp>
      <p:sp>
        <p:nvSpPr>
          <p:cNvPr id="24" name="Chord 23"/>
          <p:cNvSpPr/>
          <p:nvPr/>
        </p:nvSpPr>
        <p:spPr>
          <a:xfrm>
            <a:off x="2085545" y="3493007"/>
            <a:ext cx="1739498" cy="645347"/>
          </a:xfrm>
          <a:prstGeom prst="chor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/>
          </a:p>
        </p:txBody>
      </p:sp>
      <p:sp>
        <p:nvSpPr>
          <p:cNvPr id="23" name="Rectangle 22"/>
          <p:cNvSpPr/>
          <p:nvPr/>
        </p:nvSpPr>
        <p:spPr>
          <a:xfrm>
            <a:off x="2291579" y="4011553"/>
            <a:ext cx="1533783" cy="37551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ZA" sz="1000" b="1" dirty="0">
                <a:solidFill>
                  <a:schemeClr val="bg1"/>
                </a:solidFill>
              </a:rPr>
              <a:t>Cost-effective &amp;</a:t>
            </a:r>
            <a:r>
              <a:rPr lang="en-ZA" sz="1000" b="1" dirty="0"/>
              <a:t>Value for money</a:t>
            </a:r>
          </a:p>
          <a:p>
            <a:r>
              <a:rPr lang="en-ZA" sz="1000" b="1" dirty="0">
                <a:solidFill>
                  <a:schemeClr val="bg1"/>
                </a:solidFill>
              </a:rPr>
              <a:t> </a:t>
            </a:r>
            <a:r>
              <a:rPr lang="en-ZA" sz="1200" dirty="0"/>
              <a:t> </a:t>
            </a:r>
          </a:p>
        </p:txBody>
      </p:sp>
      <p:sp>
        <p:nvSpPr>
          <p:cNvPr id="25" name="Chord 24"/>
          <p:cNvSpPr/>
          <p:nvPr/>
        </p:nvSpPr>
        <p:spPr>
          <a:xfrm rot="1677660">
            <a:off x="6371701" y="2770069"/>
            <a:ext cx="1845103" cy="1012687"/>
          </a:xfrm>
          <a:prstGeom prst="chor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7812358" y="4004309"/>
            <a:ext cx="871720" cy="1008867"/>
          </a:xfrm>
          <a:prstGeom prst="ca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800" b="1" dirty="0">
                <a:solidFill>
                  <a:srgbClr val="00329B"/>
                </a:solidFill>
              </a:rPr>
              <a:t>Provision of  Sustainable Basic service</a:t>
            </a:r>
          </a:p>
        </p:txBody>
      </p:sp>
      <p:sp>
        <p:nvSpPr>
          <p:cNvPr id="26" name="Diagonal Stripe 25"/>
          <p:cNvSpPr/>
          <p:nvPr/>
        </p:nvSpPr>
        <p:spPr>
          <a:xfrm>
            <a:off x="6703433" y="3360480"/>
            <a:ext cx="1641790" cy="1088705"/>
          </a:xfrm>
          <a:prstGeom prst="diagStrip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9830915">
            <a:off x="6684709" y="3636933"/>
            <a:ext cx="1212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00" b="1" dirty="0"/>
              <a:t>Social &amp; economic Development</a:t>
            </a:r>
          </a:p>
        </p:txBody>
      </p:sp>
      <p:sp>
        <p:nvSpPr>
          <p:cNvPr id="28" name="TextBox 27"/>
          <p:cNvSpPr txBox="1"/>
          <p:nvPr/>
        </p:nvSpPr>
        <p:spPr>
          <a:xfrm rot="20391334">
            <a:off x="6529188" y="2825648"/>
            <a:ext cx="104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00" b="1" dirty="0"/>
              <a:t>Encouragement of Local Community participation  </a:t>
            </a:r>
          </a:p>
        </p:txBody>
      </p:sp>
      <p:sp>
        <p:nvSpPr>
          <p:cNvPr id="29" name="TextBox 28"/>
          <p:cNvSpPr txBox="1"/>
          <p:nvPr/>
        </p:nvSpPr>
        <p:spPr>
          <a:xfrm rot="19555227">
            <a:off x="1049271" y="3516000"/>
            <a:ext cx="8269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00" b="1" dirty="0"/>
              <a:t>Competitive</a:t>
            </a:r>
          </a:p>
        </p:txBody>
      </p:sp>
      <p:sp>
        <p:nvSpPr>
          <p:cNvPr id="30" name="TextBox 29"/>
          <p:cNvSpPr txBox="1"/>
          <p:nvPr/>
        </p:nvSpPr>
        <p:spPr>
          <a:xfrm rot="21002079">
            <a:off x="2288930" y="3561923"/>
            <a:ext cx="913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00" b="1" dirty="0"/>
              <a:t>Protection against unfair discrimination</a:t>
            </a:r>
          </a:p>
        </p:txBody>
      </p:sp>
    </p:spTree>
    <p:extLst>
      <p:ext uri="{BB962C8B-B14F-4D97-AF65-F5344CB8AC3E}">
        <p14:creationId xmlns:p14="http://schemas.microsoft.com/office/powerpoint/2010/main" val="1142800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ZA" sz="2200" dirty="0"/>
              <a:t>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275" y="1171574"/>
            <a:ext cx="8505825" cy="46958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ZA" sz="400" dirty="0"/>
          </a:p>
          <a:p>
            <a:pPr marL="180000" lvl="1" indent="-180000" defTabSz="914400">
              <a:lnSpc>
                <a:spcPct val="120000"/>
              </a:lnSpc>
              <a:spcBef>
                <a:spcPts val="1200"/>
              </a:spcBef>
              <a:buClr>
                <a:srgbClr val="002060"/>
              </a:buClr>
              <a:buBlip>
                <a:blip r:embed="rId2"/>
              </a:buBlip>
            </a:pPr>
            <a:r>
              <a:rPr lang="en-ZA" sz="1600" dirty="0">
                <a:latin typeface="Century Gothic"/>
                <a:ea typeface="Calibri"/>
                <a:cs typeface="Arial"/>
              </a:rPr>
              <a:t>Sustainable Procurement???</a:t>
            </a:r>
          </a:p>
          <a:p>
            <a:pPr marL="180000" lvl="1" indent="-180000" defTabSz="914400">
              <a:lnSpc>
                <a:spcPct val="120000"/>
              </a:lnSpc>
              <a:spcBef>
                <a:spcPts val="1200"/>
              </a:spcBef>
              <a:buClr>
                <a:srgbClr val="002060"/>
              </a:buClr>
              <a:buBlip>
                <a:blip r:embed="rId2"/>
              </a:buBlip>
            </a:pPr>
            <a:r>
              <a:rPr lang="en-ZA" sz="1600" dirty="0">
                <a:latin typeface="Century Gothic"/>
                <a:ea typeface="Calibri"/>
                <a:cs typeface="Arial"/>
              </a:rPr>
              <a:t>Situational analysis </a:t>
            </a:r>
          </a:p>
          <a:p>
            <a:pPr marL="180000" lvl="1" indent="-180000" defTabSz="914400">
              <a:lnSpc>
                <a:spcPct val="120000"/>
              </a:lnSpc>
              <a:spcBef>
                <a:spcPts val="1200"/>
              </a:spcBef>
              <a:buClr>
                <a:srgbClr val="002060"/>
              </a:buClr>
              <a:buBlip>
                <a:blip r:embed="rId2"/>
              </a:buBlip>
            </a:pPr>
            <a:r>
              <a:rPr lang="en-ZA" sz="1600" dirty="0">
                <a:latin typeface="Century Gothic"/>
                <a:ea typeface="Calibri"/>
                <a:cs typeface="Arial"/>
              </a:rPr>
              <a:t>Provincial Government philosophy </a:t>
            </a:r>
            <a:r>
              <a:rPr lang="en-ZA" sz="1600" i="1" dirty="0">
                <a:latin typeface="Century Gothic"/>
                <a:ea typeface="Calibri"/>
                <a:cs typeface="Arial"/>
              </a:rPr>
              <a:t>“sustainable Local Government”  </a:t>
            </a:r>
          </a:p>
          <a:p>
            <a:pPr marL="180000" lvl="1" indent="-180000" defTabSz="914400">
              <a:lnSpc>
                <a:spcPct val="120000"/>
              </a:lnSpc>
              <a:spcBef>
                <a:spcPts val="1200"/>
              </a:spcBef>
              <a:buClr>
                <a:srgbClr val="002060"/>
              </a:buClr>
              <a:buBlip>
                <a:blip r:embed="rId2"/>
              </a:buBlip>
            </a:pPr>
            <a:r>
              <a:rPr lang="en-ZA" sz="1600" dirty="0">
                <a:latin typeface="Century Gothic"/>
                <a:ea typeface="Calibri"/>
                <a:cs typeface="Arial"/>
              </a:rPr>
              <a:t> Technology</a:t>
            </a:r>
          </a:p>
          <a:p>
            <a:pPr marL="180000" lvl="1" indent="-180000" defTabSz="914400">
              <a:lnSpc>
                <a:spcPct val="120000"/>
              </a:lnSpc>
              <a:spcBef>
                <a:spcPts val="1200"/>
              </a:spcBef>
              <a:buClr>
                <a:srgbClr val="002060"/>
              </a:buClr>
              <a:buBlip>
                <a:blip r:embed="rId2"/>
              </a:buBlip>
            </a:pPr>
            <a:r>
              <a:rPr lang="en-ZA" sz="1600" dirty="0">
                <a:latin typeface="Century Gothic"/>
                <a:ea typeface="Calibri"/>
                <a:cs typeface="Arial"/>
              </a:rPr>
              <a:t>Strategic procurement</a:t>
            </a:r>
          </a:p>
          <a:p>
            <a:pPr marL="180000" lvl="1" indent="-180000" defTabSz="914400">
              <a:lnSpc>
                <a:spcPct val="120000"/>
              </a:lnSpc>
              <a:spcBef>
                <a:spcPts val="1200"/>
              </a:spcBef>
              <a:buClr>
                <a:srgbClr val="002060"/>
              </a:buClr>
              <a:buBlip>
                <a:blip r:embed="rId2"/>
              </a:buBlip>
            </a:pPr>
            <a:r>
              <a:rPr lang="en-ZA" sz="1600">
                <a:latin typeface="Century Gothic"/>
                <a:ea typeface="Calibri"/>
                <a:cs typeface="Arial"/>
              </a:rPr>
              <a:t>Approach</a:t>
            </a:r>
            <a:r>
              <a:rPr lang="en-ZA" sz="1600" dirty="0">
                <a:latin typeface="Century Gothic"/>
                <a:ea typeface="Calibri"/>
                <a:cs typeface="Arial"/>
              </a:rPr>
              <a:t>	</a:t>
            </a:r>
          </a:p>
          <a:p>
            <a:pPr>
              <a:lnSpc>
                <a:spcPct val="150000"/>
              </a:lnSpc>
            </a:pPr>
            <a:endParaRPr lang="en-ZA" dirty="0"/>
          </a:p>
          <a:p>
            <a:pPr marL="342900" indent="-342900">
              <a:lnSpc>
                <a:spcPct val="150000"/>
              </a:lnSpc>
              <a:buFont typeface="Arial"/>
              <a:buAutoNum type="arabicPeriod"/>
            </a:pPr>
            <a:endParaRPr lang="en-ZA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344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3530" y="353333"/>
            <a:ext cx="8683992" cy="5163911"/>
          </a:xfrm>
        </p:spPr>
        <p:txBody>
          <a:bodyPr>
            <a:normAutofit/>
          </a:bodyPr>
          <a:lstStyle/>
          <a:p>
            <a:pPr algn="ctr"/>
            <a:r>
              <a:rPr lang="en-ZA" sz="3600" dirty="0"/>
              <a:t> Approach</a:t>
            </a:r>
            <a:r>
              <a:rPr lang="en-ZA" dirty="0"/>
              <a:t>…. 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3001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Municipality Strategic Planning Framework Alignment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21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WCG-PPT Slide Gallery-01112012.pptx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8173"/>
            <a:ext cx="9144000" cy="511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945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ZA" sz="2200" dirty="0"/>
              <a:t>GREATEST 21</a:t>
            </a:r>
            <a:r>
              <a:rPr lang="en-ZA" sz="2200" baseline="30000" dirty="0"/>
              <a:t>st</a:t>
            </a:r>
            <a:r>
              <a:rPr lang="en-ZA" sz="2200" dirty="0"/>
              <a:t> CENTURY ENTREPENEUR/INVENTOR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275" y="1171574"/>
            <a:ext cx="8505825" cy="46958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ZA" sz="400" dirty="0"/>
          </a:p>
        </p:txBody>
      </p:sp>
      <p:sp>
        <p:nvSpPr>
          <p:cNvPr id="4" name="Rectangle 3"/>
          <p:cNvSpPr/>
          <p:nvPr/>
        </p:nvSpPr>
        <p:spPr>
          <a:xfrm>
            <a:off x="295275" y="5221068"/>
            <a:ext cx="6714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What things would have the great impact on the future of humanity’s destiny? - Elon Musk</a:t>
            </a:r>
            <a:r>
              <a:rPr lang="en-ZA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(TESLA &amp; SPACEX)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20" y="940318"/>
            <a:ext cx="4107659" cy="28725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023" y="1458695"/>
            <a:ext cx="4890977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70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1772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3530" y="353333"/>
            <a:ext cx="8683992" cy="5163911"/>
          </a:xfrm>
        </p:spPr>
        <p:txBody>
          <a:bodyPr>
            <a:normAutofit/>
          </a:bodyPr>
          <a:lstStyle/>
          <a:p>
            <a:pPr algn="ctr"/>
            <a:r>
              <a:rPr lang="en-ZA" sz="3600" dirty="0"/>
              <a:t>Sustainable procurement</a:t>
            </a:r>
            <a:r>
              <a:rPr lang="en-ZA" dirty="0"/>
              <a:t>…. 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254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14" y="860848"/>
            <a:ext cx="8898286" cy="58381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200" dirty="0"/>
              <a:t>Sustainable Procurement – World Bank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4</a:t>
            </a:fld>
            <a:endParaRPr lang="en-ZA" dirty="0">
              <a:solidFill>
                <a:srgbClr val="00339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8523" t="3356" r="19636"/>
          <a:stretch/>
        </p:blipFill>
        <p:spPr>
          <a:xfrm>
            <a:off x="5922336" y="912280"/>
            <a:ext cx="3104707" cy="281123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10218" y="6063343"/>
            <a:ext cx="8782262" cy="132218"/>
          </a:xfrm>
        </p:spPr>
        <p:txBody>
          <a:bodyPr>
            <a:normAutofit fontScale="25000" lnSpcReduction="20000"/>
          </a:bodyPr>
          <a:lstStyle/>
          <a:p>
            <a:pPr marL="0" lvl="1" inden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809" b="2061"/>
          <a:stretch/>
        </p:blipFill>
        <p:spPr>
          <a:xfrm>
            <a:off x="372139" y="3261831"/>
            <a:ext cx="3487479" cy="268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7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200" dirty="0"/>
              <a:t>Sustainable Procurement – Localised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5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/>
              <a:t>Sustainable procurement is an enabling link which allows institutions to stimulate economic growth;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/>
              <a:t>Allows the achievement of the Physical end product and soft issues (employment);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/>
              <a:t>Guides institutions to develop organizational wide strategies and targets focusing on:</a:t>
            </a:r>
          </a:p>
          <a:p>
            <a:pPr marL="0" lvl="1" inden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1" inden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1" inden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1" inden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1" inden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1" inden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ZA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568784" y="3070629"/>
            <a:ext cx="1552354" cy="637954"/>
          </a:xfrm>
          <a:prstGeom prst="round2Diag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dirty="0"/>
              <a:t>Environmental impact (Green Procurement)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2310810" y="3806456"/>
            <a:ext cx="1552354" cy="637954"/>
          </a:xfrm>
          <a:prstGeom prst="round2Diag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dirty="0"/>
              <a:t>Efficiency 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4052836" y="4444410"/>
            <a:ext cx="1552354" cy="637954"/>
          </a:xfrm>
          <a:prstGeom prst="round2Diag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dirty="0"/>
              <a:t>Economic use 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6078280" y="5082364"/>
            <a:ext cx="1552354" cy="637954"/>
          </a:xfrm>
          <a:prstGeom prst="round2Diag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dirty="0"/>
              <a:t>Economic impact </a:t>
            </a:r>
          </a:p>
        </p:txBody>
      </p:sp>
    </p:spTree>
    <p:extLst>
      <p:ext uri="{BB962C8B-B14F-4D97-AF65-F5344CB8AC3E}">
        <p14:creationId xmlns:p14="http://schemas.microsoft.com/office/powerpoint/2010/main" val="3834954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3530" y="353333"/>
            <a:ext cx="8683992" cy="5163911"/>
          </a:xfrm>
        </p:spPr>
        <p:txBody>
          <a:bodyPr>
            <a:normAutofit/>
          </a:bodyPr>
          <a:lstStyle/>
          <a:p>
            <a:pPr algn="ctr"/>
            <a:r>
              <a:rPr lang="en-ZA" sz="3600" dirty="0"/>
              <a:t>Situational Analysis </a:t>
            </a:r>
            <a:r>
              <a:rPr lang="en-ZA" dirty="0"/>
              <a:t>…. 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1706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Situational Analysis – SCM Reforms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6839F-D7A4-4E5D-B93D-768AD4D1DB36}" type="slidenum">
              <a:rPr kumimoji="0" lang="en-Z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79594567"/>
              </p:ext>
            </p:extLst>
          </p:nvPr>
        </p:nvGraphicFramePr>
        <p:xfrm>
          <a:off x="539552" y="980728"/>
          <a:ext cx="828092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64088" y="2204864"/>
            <a:ext cx="32403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WCG disband WC Provincial Tender Board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SCM devolved  to Accounting Officers as from 1 Jan 2004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PT issued first SCM blueprint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81455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200" dirty="0"/>
              <a:t>Situational Analysis….. (cont.)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8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1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endParaRPr lang="en-ZA" dirty="0"/>
          </a:p>
          <a:p>
            <a:pPr lvl="1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endParaRPr lang="en-ZA" dirty="0"/>
          </a:p>
          <a:p>
            <a:pPr marL="0" lvl="1" indent="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ZA" sz="4000" dirty="0"/>
          </a:p>
          <a:p>
            <a:pPr marL="0" lvl="1" indent="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ZA" sz="4000" dirty="0"/>
          </a:p>
          <a:p>
            <a:pPr marL="0" lvl="1" indent="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ZA" sz="4000" dirty="0"/>
          </a:p>
        </p:txBody>
      </p:sp>
      <p:sp>
        <p:nvSpPr>
          <p:cNvPr id="6" name="Rounded Rectangle 5"/>
          <p:cNvSpPr/>
          <p:nvPr/>
        </p:nvSpPr>
        <p:spPr>
          <a:xfrm>
            <a:off x="2481201" y="3083441"/>
            <a:ext cx="4497572" cy="1233377"/>
          </a:xfrm>
          <a:prstGeom prst="roundRect">
            <a:avLst/>
          </a:prstGeom>
          <a:solidFill>
            <a:srgbClr val="92D05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000" dirty="0"/>
              <a:t>WAVE 4: </a:t>
            </a:r>
          </a:p>
          <a:p>
            <a:pPr algn="ctr"/>
            <a:r>
              <a:rPr lang="en-ZA" sz="3000" dirty="0"/>
              <a:t>DIGITAL REVOLUTION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692773" y="4316818"/>
            <a:ext cx="0" cy="786809"/>
          </a:xfrm>
          <a:prstGeom prst="straightConnector1">
            <a:avLst/>
          </a:prstGeom>
          <a:ln w="63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911280" y="5103627"/>
            <a:ext cx="1562986" cy="64486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dirty="0"/>
              <a:t>E-Procurement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04831" y="1835338"/>
            <a:ext cx="2046768" cy="63141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dirty="0"/>
              <a:t>G-COMMERCE</a:t>
            </a:r>
          </a:p>
        </p:txBody>
      </p:sp>
      <p:cxnSp>
        <p:nvCxnSpPr>
          <p:cNvPr id="12" name="Straight Arrow Connector 11"/>
          <p:cNvCxnSpPr>
            <a:stCxn id="6" idx="0"/>
          </p:cNvCxnSpPr>
          <p:nvPr/>
        </p:nvCxnSpPr>
        <p:spPr>
          <a:xfrm flipH="1" flipV="1">
            <a:off x="4728215" y="2438579"/>
            <a:ext cx="1772" cy="644862"/>
          </a:xfrm>
          <a:prstGeom prst="straightConnector1">
            <a:avLst/>
          </a:prstGeom>
          <a:ln w="63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45095" y="3337533"/>
            <a:ext cx="1650591" cy="63141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dirty="0"/>
              <a:t>CSD/</a:t>
            </a:r>
            <a:r>
              <a:rPr lang="en-ZA" sz="1200" dirty="0" err="1"/>
              <a:t>ePortal</a:t>
            </a:r>
            <a:endParaRPr lang="en-ZA" sz="12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795686" y="3653241"/>
            <a:ext cx="685515" cy="0"/>
          </a:xfrm>
          <a:prstGeom prst="straightConnector1">
            <a:avLst/>
          </a:prstGeom>
          <a:ln w="63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389615" y="3384421"/>
            <a:ext cx="1392312" cy="631415"/>
          </a:xfrm>
          <a:prstGeom prst="rect">
            <a:avLst/>
          </a:prstGeom>
          <a:solidFill>
            <a:srgbClr val="00B0F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dirty="0"/>
              <a:t>IFMS</a:t>
            </a:r>
          </a:p>
        </p:txBody>
      </p:sp>
      <p:cxnSp>
        <p:nvCxnSpPr>
          <p:cNvPr id="20" name="Straight Arrow Connector 19"/>
          <p:cNvCxnSpPr>
            <a:endCxn id="18" idx="1"/>
          </p:cNvCxnSpPr>
          <p:nvPr/>
        </p:nvCxnSpPr>
        <p:spPr>
          <a:xfrm>
            <a:off x="6787387" y="3700129"/>
            <a:ext cx="602228" cy="0"/>
          </a:xfrm>
          <a:prstGeom prst="straightConnector1">
            <a:avLst/>
          </a:prstGeom>
          <a:ln w="63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ight Arrow 3"/>
          <p:cNvSpPr/>
          <p:nvPr/>
        </p:nvSpPr>
        <p:spPr>
          <a:xfrm>
            <a:off x="7088501" y="1114603"/>
            <a:ext cx="1693426" cy="820523"/>
          </a:xfrm>
          <a:prstGeom prst="right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200" dirty="0"/>
              <a:t>2018 and beyond</a:t>
            </a:r>
          </a:p>
        </p:txBody>
      </p:sp>
    </p:spTree>
    <p:extLst>
      <p:ext uri="{BB962C8B-B14F-4D97-AF65-F5344CB8AC3E}">
        <p14:creationId xmlns:p14="http://schemas.microsoft.com/office/powerpoint/2010/main" val="429976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3530" y="353333"/>
            <a:ext cx="8683992" cy="5163911"/>
          </a:xfrm>
        </p:spPr>
        <p:txBody>
          <a:bodyPr>
            <a:normAutofit/>
          </a:bodyPr>
          <a:lstStyle/>
          <a:p>
            <a:pPr algn="ctr"/>
            <a:r>
              <a:rPr lang="en-ZA" sz="3600" dirty="0"/>
              <a:t>Provincial Treasury Philosophy </a:t>
            </a:r>
            <a:r>
              <a:rPr lang="en-ZA" dirty="0"/>
              <a:t>…. 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16530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kgf6QsQMytz7XQAXBkU45hJoGkBVdF3e"/>
  <p:tag name="SMARTBOX_SB8" val="tTCkwJn3A4ske96X0njIiQ=="/>
  <p:tag name="SMARTBOX_SB7" val="owjU+t/i5LxMWfmvLPlZKw==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kgf6QsQMytz7XQAXBkU45hJoGkBVdF3e"/>
  <p:tag name="SMARTBOX_SB8" val="tTCkwJn3A4ske96X0njIiQ=="/>
  <p:tag name="SMARTBOX_SB7" val="owjU+t/i5LxMWfmvLPlZKw==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kgf6QsQMytz7XQAXBkU45hJoGkBVdF3e"/>
  <p:tag name="SMARTBOX_SB8" val="tTCkwJn3A4ske96X0njIiQ=="/>
  <p:tag name="SMARTBOX_SB7" val="owjU+t/i5LxMWfmvLPlZKw==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kgf6QsQMytz7XQAXBkU45hJoGkBVdF3e"/>
  <p:tag name="SMARTBOX_SB8" val="tTCkwJn3A4ske96X0njIiQ=="/>
  <p:tag name="SMARTBOX_SB7" val="owjU+t/i5LxMWfmvLPlZKw==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kgf6QsQMytz7XQAXBkU45hJoGkBVdF3e"/>
  <p:tag name="SMARTBOX_SB8" val="tTCkwJn3A4ske96X0njIiQ=="/>
  <p:tag name="SMARTBOX_SB7" val="owjU+t/i5LxMWfmvLPlZKw==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kgf6QsQMytz7XQAXBkU45hJoGkBVdF3e"/>
  <p:tag name="SMARTBOX_SB8" val="tTCkwJn3A4ske96X0njIiQ=="/>
  <p:tag name="SMARTBOX_SB7" val="owjU+t/i5LxMWfmvLPlZKw==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6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7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8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9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0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11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2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3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MGRO Monthly Meeting - Unit Feedback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4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15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16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17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18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19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20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21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22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23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0.xml><?xml version="1.0" encoding="utf-8"?>
<a:theme xmlns:a="http://schemas.openxmlformats.org/drawingml/2006/main" name="24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1.xml><?xml version="1.0" encoding="utf-8"?>
<a:theme xmlns:a="http://schemas.openxmlformats.org/drawingml/2006/main" name="25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2.xml><?xml version="1.0" encoding="utf-8"?>
<a:theme xmlns:a="http://schemas.openxmlformats.org/drawingml/2006/main" name="26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3.xml><?xml version="1.0" encoding="utf-8"?>
<a:theme xmlns:a="http://schemas.openxmlformats.org/drawingml/2006/main" name="27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4.xml><?xml version="1.0" encoding="utf-8"?>
<a:theme xmlns:a="http://schemas.openxmlformats.org/drawingml/2006/main" name="28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5.xml><?xml version="1.0" encoding="utf-8"?>
<a:theme xmlns:a="http://schemas.openxmlformats.org/drawingml/2006/main" name="29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6.xml><?xml version="1.0" encoding="utf-8"?>
<a:theme xmlns:a="http://schemas.openxmlformats.org/drawingml/2006/main" name="30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7.xml><?xml version="1.0" encoding="utf-8"?>
<a:theme xmlns:a="http://schemas.openxmlformats.org/drawingml/2006/main" name="31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8.xml><?xml version="1.0" encoding="utf-8"?>
<a:theme xmlns:a="http://schemas.openxmlformats.org/drawingml/2006/main" name="32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9.xml><?xml version="1.0" encoding="utf-8"?>
<a:theme xmlns:a="http://schemas.openxmlformats.org/drawingml/2006/main" name="33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WCG-PPT Master-121022-amc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0.xml><?xml version="1.0" encoding="utf-8"?>
<a:theme xmlns:a="http://schemas.openxmlformats.org/drawingml/2006/main" name="34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1.xml><?xml version="1.0" encoding="utf-8"?>
<a:theme xmlns:a="http://schemas.openxmlformats.org/drawingml/2006/main" name="35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2.xml><?xml version="1.0" encoding="utf-8"?>
<a:theme xmlns:a="http://schemas.openxmlformats.org/drawingml/2006/main" name="36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3.xml><?xml version="1.0" encoding="utf-8"?>
<a:theme xmlns:a="http://schemas.openxmlformats.org/drawingml/2006/main" name="37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4.xml><?xml version="1.0" encoding="utf-8"?>
<a:theme xmlns:a="http://schemas.openxmlformats.org/drawingml/2006/main" name="38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5.xml><?xml version="1.0" encoding="utf-8"?>
<a:theme xmlns:a="http://schemas.openxmlformats.org/drawingml/2006/main" name="39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6.xml><?xml version="1.0" encoding="utf-8"?>
<a:theme xmlns:a="http://schemas.openxmlformats.org/drawingml/2006/main" name="40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7.xml><?xml version="1.0" encoding="utf-8"?>
<a:theme xmlns:a="http://schemas.openxmlformats.org/drawingml/2006/main" name="41_WCG-Provincial Treasury-New PPT Master-01112012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9.xml><?xml version="1.0" encoding="utf-8"?>
<a:theme xmlns:a="http://schemas.openxmlformats.org/drawingml/2006/main" name="42_WCG-Provincial Treasury-New PPT Master-01112012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WCG-PPT Master-121022-amc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3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4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MGRO Monthly Meeting - Unit Feedback Presentation Template</Template>
  <TotalTime>4840</TotalTime>
  <Words>1135</Words>
  <Application>Microsoft Office PowerPoint</Application>
  <PresentationFormat>On-screen Show (4:3)</PresentationFormat>
  <Paragraphs>279</Paragraphs>
  <Slides>23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79" baseType="lpstr">
      <vt:lpstr>Arial</vt:lpstr>
      <vt:lpstr>Arial Black</vt:lpstr>
      <vt:lpstr>Arial Narrow</vt:lpstr>
      <vt:lpstr>Calibri</vt:lpstr>
      <vt:lpstr>Calibri Light</vt:lpstr>
      <vt:lpstr>Century Gothic</vt:lpstr>
      <vt:lpstr>Custom Design</vt:lpstr>
      <vt:lpstr>2_Custom Design</vt:lpstr>
      <vt:lpstr>WCG-Provincial Treasury-New PPT Master-01112012</vt:lpstr>
      <vt:lpstr>WCG-PPT Master-121022-amc</vt:lpstr>
      <vt:lpstr>1_WCG-Provincial Treasury-New PPT Master-01112012</vt:lpstr>
      <vt:lpstr>1_WCG-PPT Master-121022-amc</vt:lpstr>
      <vt:lpstr>2_WCG-Provincial Treasury-New PPT Master-01112012</vt:lpstr>
      <vt:lpstr>3_WCG-Provincial Treasury-New PPT Master-01112012</vt:lpstr>
      <vt:lpstr>4_WCG-Provincial Treasury-New PPT Master-01112012</vt:lpstr>
      <vt:lpstr>5_WCG-Provincial Treasury-New PPT Master-01112012</vt:lpstr>
      <vt:lpstr>6_WCG-Provincial Treasury-New PPT Master-01112012</vt:lpstr>
      <vt:lpstr>7_WCG-Provincial Treasury-New PPT Master-01112012</vt:lpstr>
      <vt:lpstr>8_WCG-Provincial Treasury-New PPT Master-01112012</vt:lpstr>
      <vt:lpstr>9_WCG-Provincial Treasury-New PPT Master-01112012</vt:lpstr>
      <vt:lpstr>10_WCG-Provincial Treasury-New PPT Master-01112012</vt:lpstr>
      <vt:lpstr>11_WCG-Provincial Treasury-New PPT Master-01112012</vt:lpstr>
      <vt:lpstr>12_WCG-Provincial Treasury-New PPT Master-01112012</vt:lpstr>
      <vt:lpstr>13_WCG-Provincial Treasury-New PPT Master-01112012</vt:lpstr>
      <vt:lpstr>MGRO Monthly Meeting - Unit Feedback Presentation Template</vt:lpstr>
      <vt:lpstr>14_WCG-Provincial Treasury-New PPT Master-01112012</vt:lpstr>
      <vt:lpstr>15_WCG-Provincial Treasury-New PPT Master-01112012</vt:lpstr>
      <vt:lpstr>16_WCG-Provincial Treasury-New PPT Master-01112012</vt:lpstr>
      <vt:lpstr>17_WCG-Provincial Treasury-New PPT Master-01112012</vt:lpstr>
      <vt:lpstr>18_WCG-Provincial Treasury-New PPT Master-01112012</vt:lpstr>
      <vt:lpstr>19_WCG-Provincial Treasury-New PPT Master-01112012</vt:lpstr>
      <vt:lpstr>20_WCG-Provincial Treasury-New PPT Master-01112012</vt:lpstr>
      <vt:lpstr>21_WCG-Provincial Treasury-New PPT Master-01112012</vt:lpstr>
      <vt:lpstr>22_WCG-Provincial Treasury-New PPT Master-01112012</vt:lpstr>
      <vt:lpstr>23_WCG-Provincial Treasury-New PPT Master-01112012</vt:lpstr>
      <vt:lpstr>24_WCG-Provincial Treasury-New PPT Master-01112012</vt:lpstr>
      <vt:lpstr>25_WCG-Provincial Treasury-New PPT Master-01112012</vt:lpstr>
      <vt:lpstr>26_WCG-Provincial Treasury-New PPT Master-01112012</vt:lpstr>
      <vt:lpstr>27_WCG-Provincial Treasury-New PPT Master-01112012</vt:lpstr>
      <vt:lpstr>28_WCG-Provincial Treasury-New PPT Master-01112012</vt:lpstr>
      <vt:lpstr>29_WCG-Provincial Treasury-New PPT Master-01112012</vt:lpstr>
      <vt:lpstr>30_WCG-Provincial Treasury-New PPT Master-01112012</vt:lpstr>
      <vt:lpstr>31_WCG-Provincial Treasury-New PPT Master-01112012</vt:lpstr>
      <vt:lpstr>32_WCG-Provincial Treasury-New PPT Master-01112012</vt:lpstr>
      <vt:lpstr>33_WCG-Provincial Treasury-New PPT Master-01112012</vt:lpstr>
      <vt:lpstr>34_WCG-Provincial Treasury-New PPT Master-01112012</vt:lpstr>
      <vt:lpstr>35_WCG-Provincial Treasury-New PPT Master-01112012</vt:lpstr>
      <vt:lpstr>36_WCG-Provincial Treasury-New PPT Master-01112012</vt:lpstr>
      <vt:lpstr>37_WCG-Provincial Treasury-New PPT Master-01112012</vt:lpstr>
      <vt:lpstr>38_WCG-Provincial Treasury-New PPT Master-01112012</vt:lpstr>
      <vt:lpstr>39_WCG-Provincial Treasury-New PPT Master-01112012</vt:lpstr>
      <vt:lpstr>40_WCG-Provincial Treasury-New PPT Master-01112012</vt:lpstr>
      <vt:lpstr>41_WCG-Provincial Treasury-New PPT Master-01112012</vt:lpstr>
      <vt:lpstr>Office Theme</vt:lpstr>
      <vt:lpstr>42_WCG-Provincial Treasury-New PPT Master-01112012</vt:lpstr>
      <vt:lpstr>think-cell Slide</vt:lpstr>
      <vt:lpstr>CIGFARO:   “ENABLE Sustainable LOCAL GOVERNMENT” </vt:lpstr>
      <vt:lpstr>OVERVIEW</vt:lpstr>
      <vt:lpstr>PowerPoint Presentation</vt:lpstr>
      <vt:lpstr>Sustainable Procurement – World Bank  </vt:lpstr>
      <vt:lpstr>Sustainable Procurement – Localised </vt:lpstr>
      <vt:lpstr>PowerPoint Presentation</vt:lpstr>
      <vt:lpstr>Situational Analysis – SCM Reforms </vt:lpstr>
      <vt:lpstr>Situational Analysis….. (cont.)   </vt:lpstr>
      <vt:lpstr>PowerPoint Presentation</vt:lpstr>
      <vt:lpstr>PT Focus Areas on Sustainable Local Government  </vt:lpstr>
      <vt:lpstr>BIG PICTURE</vt:lpstr>
      <vt:lpstr>Reality</vt:lpstr>
      <vt:lpstr>PowerPoint Presentation</vt:lpstr>
      <vt:lpstr> Sustainable Procurement: Collective Approach “District empowerment”</vt:lpstr>
      <vt:lpstr>PowerPoint Presentation</vt:lpstr>
      <vt:lpstr> Sustainable Procurement: Using technology as a lever</vt:lpstr>
      <vt:lpstr>PowerPoint Presentation</vt:lpstr>
      <vt:lpstr>Sustainable Procurement: Procurement as economic enabler </vt:lpstr>
      <vt:lpstr>PowerPoint Presentation</vt:lpstr>
      <vt:lpstr>PowerPoint Presentation</vt:lpstr>
      <vt:lpstr>Municipality Strategic Planning Framework Alignment</vt:lpstr>
      <vt:lpstr>GREATEST 21st CENTURY ENTREPENEUR/INVENTOR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MGRO Monthly Meeting  Corporate Governance Unit Feedback  24 July 2013</dc:title>
  <dc:creator>Nangamso Sigwela</dc:creator>
  <cp:lastModifiedBy>Sakhumzi Mayekiso</cp:lastModifiedBy>
  <cp:revision>391</cp:revision>
  <cp:lastPrinted>2015-01-26T05:07:03Z</cp:lastPrinted>
  <dcterms:created xsi:type="dcterms:W3CDTF">2013-07-24T04:20:27Z</dcterms:created>
  <dcterms:modified xsi:type="dcterms:W3CDTF">2017-06-05T12:04:56Z</dcterms:modified>
</cp:coreProperties>
</file>