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0.xml" ContentType="application/vnd.openxmlformats-officedocument.theme+xml"/>
  <Override PartName="/ppt/slideLayouts/slideLayout29.xml" ContentType="application/vnd.openxmlformats-officedocument.presentationml.slideLayout+xml"/>
  <Override PartName="/ppt/theme/theme11.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308" r:id="rId2"/>
    <p:sldMasterId id="2147485265" r:id="rId3"/>
    <p:sldMasterId id="2147485268" r:id="rId4"/>
    <p:sldMasterId id="2147485273" r:id="rId5"/>
    <p:sldMasterId id="2147485303" r:id="rId6"/>
    <p:sldMasterId id="2147485297" r:id="rId7"/>
    <p:sldMasterId id="2147485288" r:id="rId8"/>
    <p:sldMasterId id="2147485281" r:id="rId9"/>
    <p:sldMasterId id="2147485206" r:id="rId10"/>
    <p:sldMasterId id="2147485242" r:id="rId11"/>
    <p:sldMasterId id="2147485389" r:id="rId12"/>
    <p:sldMasterId id="2147485402" r:id="rId13"/>
  </p:sldMasterIdLst>
  <p:notesMasterIdLst>
    <p:notesMasterId r:id="rId35"/>
  </p:notesMasterIdLst>
  <p:handoutMasterIdLst>
    <p:handoutMasterId r:id="rId36"/>
  </p:handoutMasterIdLst>
  <p:sldIdLst>
    <p:sldId id="325" r:id="rId14"/>
    <p:sldId id="479" r:id="rId15"/>
    <p:sldId id="480" r:id="rId16"/>
    <p:sldId id="682" r:id="rId17"/>
    <p:sldId id="710" r:id="rId18"/>
    <p:sldId id="698" r:id="rId19"/>
    <p:sldId id="716" r:id="rId20"/>
    <p:sldId id="701" r:id="rId21"/>
    <p:sldId id="690" r:id="rId22"/>
    <p:sldId id="714" r:id="rId23"/>
    <p:sldId id="702" r:id="rId24"/>
    <p:sldId id="713" r:id="rId25"/>
    <p:sldId id="699" r:id="rId26"/>
    <p:sldId id="712" r:id="rId27"/>
    <p:sldId id="532" r:id="rId28"/>
    <p:sldId id="533" r:id="rId29"/>
    <p:sldId id="706" r:id="rId30"/>
    <p:sldId id="693" r:id="rId31"/>
    <p:sldId id="694" r:id="rId32"/>
    <p:sldId id="492" r:id="rId33"/>
    <p:sldId id="715" r:id="rId34"/>
  </p:sldIdLst>
  <p:sldSz cx="9144000" cy="6858000" type="screen4x3"/>
  <p:notesSz cx="7102475" cy="10234613"/>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 xmlns:p15="http://schemas.microsoft.com/office/powerpoint/2012/main">
        <p15:guide id="1" orient="horz" pos="748">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rina Peteva Georgieva" initials="DP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641"/>
    <a:srgbClr val="122740"/>
    <a:srgbClr val="FABE00"/>
    <a:srgbClr val="122741"/>
    <a:srgbClr val="E7E7E9"/>
    <a:srgbClr val="122640"/>
    <a:srgbClr val="05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89260" autoAdjust="0"/>
  </p:normalViewPr>
  <p:slideViewPr>
    <p:cSldViewPr snapToGrid="0" snapToObjects="1">
      <p:cViewPr varScale="1">
        <p:scale>
          <a:sx n="65" d="100"/>
          <a:sy n="65" d="100"/>
        </p:scale>
        <p:origin x="-1398" y="-114"/>
      </p:cViewPr>
      <p:guideLst>
        <p:guide orient="horz" pos="748"/>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0B9B8-14D6-4FD4-BDF7-ECA2883FA754}" type="doc">
      <dgm:prSet loTypeId="urn:microsoft.com/office/officeart/2005/8/layout/cycle3" loCatId="cycle" qsTypeId="urn:microsoft.com/office/officeart/2005/8/quickstyle/simple1" qsCatId="simple" csTypeId="urn:microsoft.com/office/officeart/2005/8/colors/accent1_5" csCatId="accent1" phldr="1"/>
      <dgm:spPr/>
      <dgm:t>
        <a:bodyPr/>
        <a:lstStyle/>
        <a:p>
          <a:endParaRPr lang="en-ZA"/>
        </a:p>
      </dgm:t>
    </dgm:pt>
    <dgm:pt modelId="{11BEF32A-FA50-4D1C-ADE4-78F96271EB13}">
      <dgm:prSet phldrT="[Text]"/>
      <dgm:spPr>
        <a:xfrm>
          <a:off x="3234171" y="193"/>
          <a:ext cx="2568153" cy="1689930"/>
        </a:xfrm>
        <a:solidFill>
          <a:srgbClr val="122641"/>
        </a:solidFill>
      </dgm:spPr>
      <dgm:t>
        <a:bodyPr/>
        <a:lstStyle/>
        <a:p>
          <a:r>
            <a:rPr kumimoji="0" lang="en-ZA" b="1" i="0" u="sng" strike="noStrike" cap="none" normalizeH="0" baseline="0" dirty="0" smtClean="0">
              <a:ln/>
              <a:effectLst/>
              <a:latin typeface="Arial" charset="0"/>
              <a:ea typeface="ＭＳ Ｐゴシック" pitchFamily="1" charset="-128"/>
              <a:cs typeface="+mn-cs"/>
            </a:rPr>
            <a:t>START-UP</a:t>
          </a:r>
        </a:p>
        <a:p>
          <a:pPr rtl="0"/>
          <a:r>
            <a:rPr lang="en-ZA" b="1" dirty="0" smtClean="0">
              <a:solidFill>
                <a:srgbClr val="FFFF00"/>
              </a:solidFill>
              <a:latin typeface="Arial" charset="0"/>
              <a:ea typeface="ＭＳ Ｐゴシック" pitchFamily="1" charset="-128"/>
              <a:cs typeface="+mn-cs"/>
            </a:rPr>
            <a:t>1. Starting a business</a:t>
          </a:r>
        </a:p>
        <a:p>
          <a:pPr rtl="0"/>
          <a:r>
            <a:rPr kumimoji="0" lang="en-ZA" b="1" i="0" u="none" strike="noStrike" cap="none" normalizeH="0" baseline="0" dirty="0" smtClean="0">
              <a:ln/>
              <a:effectLst/>
              <a:latin typeface="Arial" charset="0"/>
              <a:ea typeface="ＭＳ Ｐゴシック" pitchFamily="1" charset="-128"/>
              <a:cs typeface="+mn-cs"/>
            </a:rPr>
            <a:t>- Employing workers</a:t>
          </a:r>
          <a:endParaRPr lang="en-ZA" b="1" dirty="0">
            <a:latin typeface="Arial"/>
            <a:ea typeface="+mn-ea"/>
            <a:cs typeface="+mn-cs"/>
          </a:endParaRPr>
        </a:p>
      </dgm:t>
    </dgm:pt>
    <dgm:pt modelId="{FE8019BF-CBF2-48CC-854E-183BA4060B4B}" type="parTrans" cxnId="{0A2A341E-43D1-4DF2-92F7-F4E7783D9AAC}">
      <dgm:prSet/>
      <dgm:spPr/>
      <dgm:t>
        <a:bodyPr/>
        <a:lstStyle/>
        <a:p>
          <a:endParaRPr lang="en-ZA"/>
        </a:p>
      </dgm:t>
    </dgm:pt>
    <dgm:pt modelId="{91BF38D0-9323-4864-8B9C-67A8549AB94A}" type="sibTrans" cxnId="{0A2A341E-43D1-4DF2-92F7-F4E7783D9AAC}">
      <dgm:prSet/>
      <dgm:spPr>
        <a:xfrm>
          <a:off x="1962986" y="212669"/>
          <a:ext cx="5110522" cy="5110522"/>
        </a:xfrm>
      </dgm:spPr>
      <dgm:t>
        <a:bodyPr/>
        <a:lstStyle/>
        <a:p>
          <a:endParaRPr lang="en-ZA"/>
        </a:p>
      </dgm:t>
    </dgm:pt>
    <dgm:pt modelId="{7B4DA277-9447-4D23-9D14-7CF8F99AD5A0}">
      <dgm:prSet phldrT="[Text]"/>
      <dgm:spPr>
        <a:xfrm>
          <a:off x="6161640" y="1783040"/>
          <a:ext cx="2568153" cy="1689930"/>
        </a:xfrm>
        <a:solidFill>
          <a:srgbClr val="122641"/>
        </a:solidFill>
      </dgm:spPr>
      <dgm:t>
        <a:bodyPr/>
        <a:lstStyle/>
        <a:p>
          <a:r>
            <a:rPr kumimoji="0" lang="en-ZA" b="1" i="0" u="sng" strike="noStrike" cap="none" normalizeH="0" baseline="0" dirty="0" smtClean="0">
              <a:ln/>
              <a:effectLst/>
              <a:latin typeface="Arial" charset="0"/>
              <a:ea typeface="ＭＳ Ｐゴシック" pitchFamily="1" charset="-128"/>
              <a:cs typeface="+mn-cs"/>
            </a:rPr>
            <a:t>GETTING A LOCATION</a:t>
          </a:r>
        </a:p>
        <a:p>
          <a:pPr rtl="0"/>
          <a:r>
            <a:rPr lang="en-ZA" b="1" dirty="0" smtClean="0">
              <a:solidFill>
                <a:srgbClr val="FFFF00"/>
              </a:solidFill>
              <a:latin typeface="Arial" charset="0"/>
              <a:ea typeface="ＭＳ Ｐゴシック" pitchFamily="1" charset="-128"/>
              <a:cs typeface="+mn-cs"/>
            </a:rPr>
            <a:t>2. Dealing with construction permits</a:t>
          </a:r>
        </a:p>
        <a:p>
          <a:pPr rtl="0"/>
          <a:r>
            <a:rPr lang="en-ZA" b="1" dirty="0" smtClean="0">
              <a:solidFill>
                <a:srgbClr val="FFFF00"/>
              </a:solidFill>
              <a:latin typeface="Arial" charset="0"/>
              <a:ea typeface="ＭＳ Ｐゴシック" pitchFamily="1" charset="-128"/>
              <a:cs typeface="+mn-cs"/>
            </a:rPr>
            <a:t> 3. Getting electricity</a:t>
          </a:r>
        </a:p>
        <a:p>
          <a:pPr rtl="0"/>
          <a:r>
            <a:rPr lang="en-ZA" b="1" dirty="0" smtClean="0">
              <a:solidFill>
                <a:srgbClr val="FFFF00"/>
              </a:solidFill>
              <a:latin typeface="Arial" charset="0"/>
              <a:ea typeface="ＭＳ Ｐゴシック" pitchFamily="1" charset="-128"/>
              <a:cs typeface="+mn-cs"/>
            </a:rPr>
            <a:t>4. Registering property</a:t>
          </a:r>
          <a:endParaRPr lang="en-ZA" b="1" dirty="0">
            <a:solidFill>
              <a:srgbClr val="FFFF00"/>
            </a:solidFill>
            <a:latin typeface="Arial"/>
            <a:ea typeface="+mn-ea"/>
            <a:cs typeface="+mn-cs"/>
          </a:endParaRPr>
        </a:p>
      </dgm:t>
    </dgm:pt>
    <dgm:pt modelId="{E2F76DD4-ED9E-486D-BAE5-B40E2B78291B}" type="parTrans" cxnId="{536A9BBF-CBA0-45C3-ABA4-18439DC01201}">
      <dgm:prSet/>
      <dgm:spPr/>
      <dgm:t>
        <a:bodyPr/>
        <a:lstStyle/>
        <a:p>
          <a:endParaRPr lang="en-ZA"/>
        </a:p>
      </dgm:t>
    </dgm:pt>
    <dgm:pt modelId="{83C51E8A-915A-4389-8728-84EDFDC225CE}" type="sibTrans" cxnId="{536A9BBF-CBA0-45C3-ABA4-18439DC01201}">
      <dgm:prSet/>
      <dgm:spPr/>
      <dgm:t>
        <a:bodyPr/>
        <a:lstStyle/>
        <a:p>
          <a:endParaRPr lang="en-ZA"/>
        </a:p>
      </dgm:t>
    </dgm:pt>
    <dgm:pt modelId="{81D6B3DB-CC90-49DA-9F8E-C705A0123FB2}">
      <dgm:prSet phldrT="[Text]"/>
      <dgm:spPr>
        <a:xfrm>
          <a:off x="3234171" y="3670227"/>
          <a:ext cx="2568153" cy="1689930"/>
        </a:xfrm>
        <a:solidFill>
          <a:srgbClr val="122641"/>
        </a:solidFill>
      </dgm:spPr>
      <dgm:t>
        <a:bodyPr/>
        <a:lstStyle/>
        <a:p>
          <a:r>
            <a:rPr kumimoji="0" lang="en-ZA" b="1" i="0" u="sng" strike="noStrike" cap="none" normalizeH="0" baseline="0" dirty="0" smtClean="0">
              <a:ln/>
              <a:effectLst/>
              <a:latin typeface="Arial" charset="0"/>
              <a:ea typeface="ＭＳ Ｐゴシック" pitchFamily="1" charset="-128"/>
              <a:cs typeface="+mn-cs"/>
            </a:rPr>
            <a:t>GETTING FINANCING</a:t>
          </a:r>
        </a:p>
        <a:p>
          <a:pPr rtl="0"/>
          <a:r>
            <a:rPr lang="en-ZA" b="1" dirty="0" smtClean="0">
              <a:latin typeface="Arial" charset="0"/>
              <a:ea typeface="ＭＳ Ｐゴシック" pitchFamily="1" charset="-128"/>
              <a:cs typeface="+mn-cs"/>
            </a:rPr>
            <a:t>- Getting credit</a:t>
          </a:r>
        </a:p>
        <a:p>
          <a:pPr rtl="0"/>
          <a:r>
            <a:rPr kumimoji="0" lang="en-ZA" b="1" i="0" u="none" strike="noStrike" cap="none" normalizeH="0" baseline="0" dirty="0" smtClean="0">
              <a:ln/>
              <a:effectLst/>
              <a:latin typeface="Arial" charset="0"/>
              <a:ea typeface="ＭＳ Ｐゴシック" pitchFamily="1" charset="-128"/>
              <a:cs typeface="+mn-cs"/>
            </a:rPr>
            <a:t>- Protecting investors</a:t>
          </a:r>
          <a:endParaRPr lang="en-ZA" b="1" dirty="0">
            <a:latin typeface="Arial"/>
            <a:ea typeface="+mn-ea"/>
            <a:cs typeface="+mn-cs"/>
          </a:endParaRPr>
        </a:p>
      </dgm:t>
    </dgm:pt>
    <dgm:pt modelId="{C25C8D18-FF17-458A-BDBD-097D86290CD0}" type="parTrans" cxnId="{FF04ADD6-A7D3-49A9-BF33-F65052D2A459}">
      <dgm:prSet/>
      <dgm:spPr/>
      <dgm:t>
        <a:bodyPr/>
        <a:lstStyle/>
        <a:p>
          <a:endParaRPr lang="en-ZA"/>
        </a:p>
      </dgm:t>
    </dgm:pt>
    <dgm:pt modelId="{1B9241AA-B773-464C-8B84-2756E7599911}" type="sibTrans" cxnId="{FF04ADD6-A7D3-49A9-BF33-F65052D2A459}">
      <dgm:prSet/>
      <dgm:spPr/>
      <dgm:t>
        <a:bodyPr/>
        <a:lstStyle/>
        <a:p>
          <a:endParaRPr lang="en-ZA"/>
        </a:p>
      </dgm:t>
    </dgm:pt>
    <dgm:pt modelId="{855CD60E-95DC-4B7F-9C34-1B262A63EA49}">
      <dgm:prSet phldrT="[Text]"/>
      <dgm:spPr>
        <a:xfrm>
          <a:off x="344461" y="1860594"/>
          <a:ext cx="2568153" cy="1689930"/>
        </a:xfrm>
        <a:solidFill>
          <a:srgbClr val="122641"/>
        </a:solidFill>
      </dgm:spPr>
      <dgm:t>
        <a:bodyPr/>
        <a:lstStyle/>
        <a:p>
          <a:r>
            <a:rPr kumimoji="0" lang="en-ZA" b="1" i="0" u="sng" strike="noStrike" cap="none" normalizeH="0" baseline="0" dirty="0" smtClean="0">
              <a:ln/>
              <a:effectLst/>
              <a:latin typeface="Arial" charset="0"/>
              <a:ea typeface="ＭＳ Ｐゴシック" pitchFamily="1" charset="-128"/>
              <a:cs typeface="+mn-cs"/>
            </a:rPr>
            <a:t>WHEN THINGS GO WRONG</a:t>
          </a:r>
        </a:p>
        <a:p>
          <a:pPr rtl="0"/>
          <a:r>
            <a:rPr lang="en-ZA" b="1" dirty="0" smtClean="0">
              <a:solidFill>
                <a:srgbClr val="FFFF00"/>
              </a:solidFill>
              <a:latin typeface="Arial" charset="0"/>
              <a:ea typeface="ＭＳ Ｐゴシック" pitchFamily="1" charset="-128"/>
              <a:cs typeface="+mn-cs"/>
            </a:rPr>
            <a:t>5. Enforcing contracts</a:t>
          </a:r>
        </a:p>
        <a:p>
          <a:pPr rtl="0"/>
          <a:r>
            <a:rPr kumimoji="0" lang="en-ZA" b="1" i="0" u="none" strike="noStrike" cap="none" normalizeH="0" baseline="0" dirty="0" smtClean="0">
              <a:ln/>
              <a:effectLst/>
              <a:latin typeface="Arial" charset="0"/>
              <a:ea typeface="ＭＳ Ｐゴシック" pitchFamily="1" charset="-128"/>
              <a:cs typeface="+mn-cs"/>
            </a:rPr>
            <a:t>- Resolving insolvency</a:t>
          </a:r>
          <a:endParaRPr lang="en-ZA" b="1" dirty="0">
            <a:latin typeface="Arial"/>
            <a:ea typeface="+mn-ea"/>
            <a:cs typeface="+mn-cs"/>
          </a:endParaRPr>
        </a:p>
      </dgm:t>
    </dgm:pt>
    <dgm:pt modelId="{A6055C7B-BDCB-4380-B795-90133AE58C49}" type="parTrans" cxnId="{ED9CCAD6-6D97-40FA-B571-D57BA41C39C3}">
      <dgm:prSet/>
      <dgm:spPr/>
      <dgm:t>
        <a:bodyPr/>
        <a:lstStyle/>
        <a:p>
          <a:endParaRPr lang="en-ZA"/>
        </a:p>
      </dgm:t>
    </dgm:pt>
    <dgm:pt modelId="{40425B97-57C6-4DBA-B029-6684B18DB5C2}" type="sibTrans" cxnId="{ED9CCAD6-6D97-40FA-B571-D57BA41C39C3}">
      <dgm:prSet/>
      <dgm:spPr/>
      <dgm:t>
        <a:bodyPr/>
        <a:lstStyle/>
        <a:p>
          <a:endParaRPr lang="en-ZA"/>
        </a:p>
      </dgm:t>
    </dgm:pt>
    <dgm:pt modelId="{C591B451-C18A-4DB2-BD0B-5C33EFEED674}" type="pres">
      <dgm:prSet presAssocID="{B180B9B8-14D6-4FD4-BDF7-ECA2883FA754}" presName="Name0" presStyleCnt="0">
        <dgm:presLayoutVars>
          <dgm:dir/>
          <dgm:resizeHandles val="exact"/>
        </dgm:presLayoutVars>
      </dgm:prSet>
      <dgm:spPr/>
      <dgm:t>
        <a:bodyPr/>
        <a:lstStyle/>
        <a:p>
          <a:endParaRPr lang="en-ZA"/>
        </a:p>
      </dgm:t>
    </dgm:pt>
    <dgm:pt modelId="{6B0AC114-BE49-4191-B819-58E30B2307BF}" type="pres">
      <dgm:prSet presAssocID="{B180B9B8-14D6-4FD4-BDF7-ECA2883FA754}" presName="cycle" presStyleCnt="0"/>
      <dgm:spPr/>
      <dgm:t>
        <a:bodyPr/>
        <a:lstStyle/>
        <a:p>
          <a:endParaRPr lang="en-US"/>
        </a:p>
      </dgm:t>
    </dgm:pt>
    <dgm:pt modelId="{0A90DA6D-AAAF-40E3-BA67-9523699E9741}" type="pres">
      <dgm:prSet presAssocID="{11BEF32A-FA50-4D1C-ADE4-78F96271EB13}" presName="nodeFirstNode" presStyleLbl="node1" presStyleIdx="0" presStyleCnt="4" custScaleX="75984" custRadScaleRad="100084" custRadScaleInc="0">
        <dgm:presLayoutVars>
          <dgm:bulletEnabled val="1"/>
        </dgm:presLayoutVars>
      </dgm:prSet>
      <dgm:spPr>
        <a:prstGeom prst="rect">
          <a:avLst/>
        </a:prstGeom>
      </dgm:spPr>
      <dgm:t>
        <a:bodyPr/>
        <a:lstStyle/>
        <a:p>
          <a:endParaRPr lang="en-ZA"/>
        </a:p>
      </dgm:t>
    </dgm:pt>
    <dgm:pt modelId="{FD461E65-9F5A-4492-9CB3-81837F5C452C}" type="pres">
      <dgm:prSet presAssocID="{91BF38D0-9323-4864-8B9C-67A8549AB94A}" presName="sibTransFirstNode" presStyleLbl="bgShp" presStyleIdx="0" presStyleCnt="1"/>
      <dgm:spPr>
        <a:prstGeom prst="circularArrow">
          <a:avLst>
            <a:gd name="adj1" fmla="val 4668"/>
            <a:gd name="adj2" fmla="val 272909"/>
            <a:gd name="adj3" fmla="val 13712008"/>
            <a:gd name="adj4" fmla="val 17460477"/>
            <a:gd name="adj5" fmla="val 4847"/>
          </a:avLst>
        </a:prstGeom>
      </dgm:spPr>
      <dgm:t>
        <a:bodyPr/>
        <a:lstStyle/>
        <a:p>
          <a:endParaRPr lang="en-ZA"/>
        </a:p>
      </dgm:t>
    </dgm:pt>
    <dgm:pt modelId="{143D0429-2872-481E-B9A2-E4BABD6B8947}" type="pres">
      <dgm:prSet presAssocID="{7B4DA277-9447-4D23-9D14-7CF8F99AD5A0}" presName="nodeFollowingNodes" presStyleLbl="node1" presStyleIdx="1" presStyleCnt="4" custScaleX="75984" custRadScaleRad="159559" custRadScaleInc="-1418">
        <dgm:presLayoutVars>
          <dgm:bulletEnabled val="1"/>
        </dgm:presLayoutVars>
      </dgm:prSet>
      <dgm:spPr>
        <a:prstGeom prst="rect">
          <a:avLst/>
        </a:prstGeom>
      </dgm:spPr>
      <dgm:t>
        <a:bodyPr/>
        <a:lstStyle/>
        <a:p>
          <a:endParaRPr lang="en-ZA"/>
        </a:p>
      </dgm:t>
    </dgm:pt>
    <dgm:pt modelId="{854E13BE-CFA9-4CF3-89A0-EFF6B3DFCEEB}" type="pres">
      <dgm:prSet presAssocID="{81D6B3DB-CC90-49DA-9F8E-C705A0123FB2}" presName="nodeFollowingNodes" presStyleLbl="node1" presStyleIdx="2" presStyleCnt="4" custScaleX="75984">
        <dgm:presLayoutVars>
          <dgm:bulletEnabled val="1"/>
        </dgm:presLayoutVars>
      </dgm:prSet>
      <dgm:spPr>
        <a:prstGeom prst="rect">
          <a:avLst/>
        </a:prstGeom>
      </dgm:spPr>
      <dgm:t>
        <a:bodyPr/>
        <a:lstStyle/>
        <a:p>
          <a:endParaRPr lang="en-ZA"/>
        </a:p>
      </dgm:t>
    </dgm:pt>
    <dgm:pt modelId="{7A2CE827-F466-48FD-A8AD-F3CC1A572791}" type="pres">
      <dgm:prSet presAssocID="{855CD60E-95DC-4B7F-9C34-1B262A63EA49}" presName="nodeFollowingNodes" presStyleLbl="node1" presStyleIdx="3" presStyleCnt="4" custScaleX="75984" custRadScaleRad="157482" custRadScaleInc="-699">
        <dgm:presLayoutVars>
          <dgm:bulletEnabled val="1"/>
        </dgm:presLayoutVars>
      </dgm:prSet>
      <dgm:spPr>
        <a:prstGeom prst="rect">
          <a:avLst/>
        </a:prstGeom>
      </dgm:spPr>
      <dgm:t>
        <a:bodyPr/>
        <a:lstStyle/>
        <a:p>
          <a:endParaRPr lang="en-ZA"/>
        </a:p>
      </dgm:t>
    </dgm:pt>
  </dgm:ptLst>
  <dgm:cxnLst>
    <dgm:cxn modelId="{ED9CCAD6-6D97-40FA-B571-D57BA41C39C3}" srcId="{B180B9B8-14D6-4FD4-BDF7-ECA2883FA754}" destId="{855CD60E-95DC-4B7F-9C34-1B262A63EA49}" srcOrd="3" destOrd="0" parTransId="{A6055C7B-BDCB-4380-B795-90133AE58C49}" sibTransId="{40425B97-57C6-4DBA-B029-6684B18DB5C2}"/>
    <dgm:cxn modelId="{4179E23B-747D-4A7C-A48F-C1E44D923BE7}" type="presOf" srcId="{91BF38D0-9323-4864-8B9C-67A8549AB94A}" destId="{FD461E65-9F5A-4492-9CB3-81837F5C452C}" srcOrd="0" destOrd="0" presId="urn:microsoft.com/office/officeart/2005/8/layout/cycle3"/>
    <dgm:cxn modelId="{0A2A341E-43D1-4DF2-92F7-F4E7783D9AAC}" srcId="{B180B9B8-14D6-4FD4-BDF7-ECA2883FA754}" destId="{11BEF32A-FA50-4D1C-ADE4-78F96271EB13}" srcOrd="0" destOrd="0" parTransId="{FE8019BF-CBF2-48CC-854E-183BA4060B4B}" sibTransId="{91BF38D0-9323-4864-8B9C-67A8549AB94A}"/>
    <dgm:cxn modelId="{3663E7D6-00E6-49F2-ACE3-2EB5095B0774}" type="presOf" srcId="{11BEF32A-FA50-4D1C-ADE4-78F96271EB13}" destId="{0A90DA6D-AAAF-40E3-BA67-9523699E9741}" srcOrd="0" destOrd="0" presId="urn:microsoft.com/office/officeart/2005/8/layout/cycle3"/>
    <dgm:cxn modelId="{0FE748B0-B05A-4AF3-AFAA-E442C5FA6901}" type="presOf" srcId="{855CD60E-95DC-4B7F-9C34-1B262A63EA49}" destId="{7A2CE827-F466-48FD-A8AD-F3CC1A572791}" srcOrd="0" destOrd="0" presId="urn:microsoft.com/office/officeart/2005/8/layout/cycle3"/>
    <dgm:cxn modelId="{54906DFC-6FD2-4488-B04E-8E0E7C61FF81}" type="presOf" srcId="{B180B9B8-14D6-4FD4-BDF7-ECA2883FA754}" destId="{C591B451-C18A-4DB2-BD0B-5C33EFEED674}" srcOrd="0" destOrd="0" presId="urn:microsoft.com/office/officeart/2005/8/layout/cycle3"/>
    <dgm:cxn modelId="{EA944FDA-BE1A-4A17-82F2-5A29C3A1B69E}" type="presOf" srcId="{81D6B3DB-CC90-49DA-9F8E-C705A0123FB2}" destId="{854E13BE-CFA9-4CF3-89A0-EFF6B3DFCEEB}" srcOrd="0" destOrd="0" presId="urn:microsoft.com/office/officeart/2005/8/layout/cycle3"/>
    <dgm:cxn modelId="{536A9BBF-CBA0-45C3-ABA4-18439DC01201}" srcId="{B180B9B8-14D6-4FD4-BDF7-ECA2883FA754}" destId="{7B4DA277-9447-4D23-9D14-7CF8F99AD5A0}" srcOrd="1" destOrd="0" parTransId="{E2F76DD4-ED9E-486D-BAE5-B40E2B78291B}" sibTransId="{83C51E8A-915A-4389-8728-84EDFDC225CE}"/>
    <dgm:cxn modelId="{130D64FA-DBAD-497A-9449-26FE7D55DA6C}" type="presOf" srcId="{7B4DA277-9447-4D23-9D14-7CF8F99AD5A0}" destId="{143D0429-2872-481E-B9A2-E4BABD6B8947}" srcOrd="0" destOrd="0" presId="urn:microsoft.com/office/officeart/2005/8/layout/cycle3"/>
    <dgm:cxn modelId="{FF04ADD6-A7D3-49A9-BF33-F65052D2A459}" srcId="{B180B9B8-14D6-4FD4-BDF7-ECA2883FA754}" destId="{81D6B3DB-CC90-49DA-9F8E-C705A0123FB2}" srcOrd="2" destOrd="0" parTransId="{C25C8D18-FF17-458A-BDBD-097D86290CD0}" sibTransId="{1B9241AA-B773-464C-8B84-2756E7599911}"/>
    <dgm:cxn modelId="{280A28BA-5B8C-433B-B877-AC8AB2B18763}" type="presParOf" srcId="{C591B451-C18A-4DB2-BD0B-5C33EFEED674}" destId="{6B0AC114-BE49-4191-B819-58E30B2307BF}" srcOrd="0" destOrd="0" presId="urn:microsoft.com/office/officeart/2005/8/layout/cycle3"/>
    <dgm:cxn modelId="{5AA45BD7-5E19-410E-B29D-9C18F8689EA0}" type="presParOf" srcId="{6B0AC114-BE49-4191-B819-58E30B2307BF}" destId="{0A90DA6D-AAAF-40E3-BA67-9523699E9741}" srcOrd="0" destOrd="0" presId="urn:microsoft.com/office/officeart/2005/8/layout/cycle3"/>
    <dgm:cxn modelId="{F4403421-7589-4E4B-B25C-39B8E6F7B9D2}" type="presParOf" srcId="{6B0AC114-BE49-4191-B819-58E30B2307BF}" destId="{FD461E65-9F5A-4492-9CB3-81837F5C452C}" srcOrd="1" destOrd="0" presId="urn:microsoft.com/office/officeart/2005/8/layout/cycle3"/>
    <dgm:cxn modelId="{C66BEB26-8AAA-4231-B3F5-E2C82635932A}" type="presParOf" srcId="{6B0AC114-BE49-4191-B819-58E30B2307BF}" destId="{143D0429-2872-481E-B9A2-E4BABD6B8947}" srcOrd="2" destOrd="0" presId="urn:microsoft.com/office/officeart/2005/8/layout/cycle3"/>
    <dgm:cxn modelId="{BD466FFD-07DA-44C2-9960-3C0CFB7EB091}" type="presParOf" srcId="{6B0AC114-BE49-4191-B819-58E30B2307BF}" destId="{854E13BE-CFA9-4CF3-89A0-EFF6B3DFCEEB}" srcOrd="3" destOrd="0" presId="urn:microsoft.com/office/officeart/2005/8/layout/cycle3"/>
    <dgm:cxn modelId="{1F98BDAF-727A-4710-A0B8-02630C06BCAC}" type="presParOf" srcId="{6B0AC114-BE49-4191-B819-58E30B2307BF}" destId="{7A2CE827-F466-48FD-A8AD-F3CC1A572791}" srcOrd="4" destOrd="0" presId="urn:microsoft.com/office/officeart/2005/8/layout/cycle3"/>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E8B07A5-12ED-474A-AE29-6C01BE48A52F}" type="doc">
      <dgm:prSet loTypeId="urn:microsoft.com/office/officeart/2005/8/layout/list1" loCatId="list" qsTypeId="urn:microsoft.com/office/officeart/2005/8/quickstyle/simple1" qsCatId="simple" csTypeId="urn:microsoft.com/office/officeart/2005/8/colors/accent1_2" csCatId="accent1" phldr="1"/>
      <dgm:spPr/>
    </dgm:pt>
    <dgm:pt modelId="{2AC5BAC3-FCF9-4729-B579-A0492D5F135A}">
      <dgm:prSet phldrT="[Text]" custT="1"/>
      <dgm:spPr>
        <a:solidFill>
          <a:srgbClr val="FFCD2D"/>
        </a:solidFill>
        <a:ln>
          <a:noFill/>
        </a:ln>
      </dgm:spPr>
      <dgm:t>
        <a:bodyPr/>
        <a:lstStyle/>
        <a:p>
          <a:r>
            <a:rPr lang="en-US" sz="1600" b="1" dirty="0" smtClean="0">
              <a:solidFill>
                <a:schemeClr val="tx1">
                  <a:lumMod val="90000"/>
                  <a:lumOff val="10000"/>
                </a:schemeClr>
              </a:solidFill>
            </a:rPr>
            <a:t>Real estate typically accounts for 50-75% of national wealth</a:t>
          </a:r>
          <a:endParaRPr lang="en-US" sz="1600" b="1" dirty="0">
            <a:solidFill>
              <a:schemeClr val="tx1">
                <a:lumMod val="90000"/>
                <a:lumOff val="10000"/>
              </a:schemeClr>
            </a:solidFill>
          </a:endParaRPr>
        </a:p>
      </dgm:t>
    </dgm:pt>
    <dgm:pt modelId="{35D9B45C-6411-4CDB-BE25-683685565654}" type="parTrans" cxnId="{65A57486-248B-4418-8D45-AF4DD908F249}">
      <dgm:prSet/>
      <dgm:spPr/>
      <dgm:t>
        <a:bodyPr/>
        <a:lstStyle/>
        <a:p>
          <a:endParaRPr lang="en-US"/>
        </a:p>
      </dgm:t>
    </dgm:pt>
    <dgm:pt modelId="{49BC0B97-13E7-4BFE-9D09-FC6471CECF92}" type="sibTrans" cxnId="{65A57486-248B-4418-8D45-AF4DD908F249}">
      <dgm:prSet/>
      <dgm:spPr/>
      <dgm:t>
        <a:bodyPr/>
        <a:lstStyle/>
        <a:p>
          <a:endParaRPr lang="en-US"/>
        </a:p>
      </dgm:t>
    </dgm:pt>
    <dgm:pt modelId="{CCD3490F-F747-478E-BC59-81B78440E7B0}">
      <dgm:prSet phldrT="[Text]" custT="1"/>
      <dgm:spPr>
        <a:solidFill>
          <a:srgbClr val="FFCD2D"/>
        </a:solidFill>
        <a:ln>
          <a:noFill/>
        </a:ln>
      </dgm:spPr>
      <dgm:t>
        <a:bodyPr/>
        <a:lstStyle/>
        <a:p>
          <a:r>
            <a:rPr lang="en-US" sz="1600" b="1" dirty="0" smtClean="0">
              <a:solidFill>
                <a:schemeClr val="tx1">
                  <a:lumMod val="90000"/>
                  <a:lumOff val="10000"/>
                </a:schemeClr>
              </a:solidFill>
            </a:rPr>
            <a:t>Unregistered property is dead capital</a:t>
          </a:r>
          <a:endParaRPr lang="en-US" sz="1600" b="1" dirty="0">
            <a:solidFill>
              <a:schemeClr val="tx1">
                <a:lumMod val="90000"/>
                <a:lumOff val="10000"/>
              </a:schemeClr>
            </a:solidFill>
          </a:endParaRPr>
        </a:p>
      </dgm:t>
    </dgm:pt>
    <dgm:pt modelId="{4C38D38A-F13A-44EF-B01A-EB539EC39BC9}" type="parTrans" cxnId="{AE819306-2382-4557-BFEF-C20ECFF29481}">
      <dgm:prSet/>
      <dgm:spPr/>
      <dgm:t>
        <a:bodyPr/>
        <a:lstStyle/>
        <a:p>
          <a:endParaRPr lang="en-US"/>
        </a:p>
      </dgm:t>
    </dgm:pt>
    <dgm:pt modelId="{5B03F31C-80FB-49B6-9718-4B6AE1214014}" type="sibTrans" cxnId="{AE819306-2382-4557-BFEF-C20ECFF29481}">
      <dgm:prSet/>
      <dgm:spPr/>
      <dgm:t>
        <a:bodyPr/>
        <a:lstStyle/>
        <a:p>
          <a:endParaRPr lang="en-US"/>
        </a:p>
      </dgm:t>
    </dgm:pt>
    <dgm:pt modelId="{42A90FE0-6043-4725-8E69-51993FEA0217}">
      <dgm:prSet phldrT="[Text]" custT="1"/>
      <dgm:spPr>
        <a:solidFill>
          <a:srgbClr val="FFCD2D"/>
        </a:solidFill>
        <a:ln>
          <a:noFill/>
        </a:ln>
      </dgm:spPr>
      <dgm:t>
        <a:bodyPr/>
        <a:lstStyle/>
        <a:p>
          <a:r>
            <a:rPr lang="en-US" sz="1600" b="1" dirty="0" smtClean="0">
              <a:solidFill>
                <a:schemeClr val="tx1">
                  <a:lumMod val="90000"/>
                  <a:lumOff val="10000"/>
                </a:schemeClr>
              </a:solidFill>
            </a:rPr>
            <a:t>Registered property enables increased financing and growth</a:t>
          </a:r>
        </a:p>
      </dgm:t>
    </dgm:pt>
    <dgm:pt modelId="{5C528A39-C0FA-4DB4-A997-8AE596658523}" type="parTrans" cxnId="{09359DDF-7F4A-44CC-8429-80D07F9B17C8}">
      <dgm:prSet/>
      <dgm:spPr/>
      <dgm:t>
        <a:bodyPr/>
        <a:lstStyle/>
        <a:p>
          <a:endParaRPr lang="en-US"/>
        </a:p>
      </dgm:t>
    </dgm:pt>
    <dgm:pt modelId="{20FC0203-35E5-4383-B9CE-356A875E89E6}" type="sibTrans" cxnId="{09359DDF-7F4A-44CC-8429-80D07F9B17C8}">
      <dgm:prSet/>
      <dgm:spPr/>
      <dgm:t>
        <a:bodyPr/>
        <a:lstStyle/>
        <a:p>
          <a:endParaRPr lang="en-US"/>
        </a:p>
      </dgm:t>
    </dgm:pt>
    <dgm:pt modelId="{CAD27F23-2ACB-47D6-8AF4-E6804368C2C2}">
      <dgm:prSet custT="1"/>
      <dgm:spPr>
        <a:solidFill>
          <a:schemeClr val="tx1">
            <a:lumMod val="25000"/>
            <a:lumOff val="75000"/>
            <a:alpha val="90000"/>
          </a:schemeClr>
        </a:solidFill>
        <a:ln>
          <a:noFill/>
        </a:ln>
      </dgm:spPr>
      <dgm:t>
        <a:bodyPr/>
        <a:lstStyle/>
        <a:p>
          <a:r>
            <a:rPr lang="en-US" sz="1400" b="1" dirty="0" smtClean="0">
              <a:solidFill>
                <a:schemeClr val="tx1">
                  <a:lumMod val="90000"/>
                  <a:lumOff val="10000"/>
                </a:schemeClr>
              </a:solidFill>
            </a:rPr>
            <a:t>Lenders will not risk lending</a:t>
          </a:r>
          <a:endParaRPr lang="en-US" sz="1400" b="1" dirty="0">
            <a:solidFill>
              <a:schemeClr val="tx1">
                <a:lumMod val="90000"/>
                <a:lumOff val="10000"/>
              </a:schemeClr>
            </a:solidFill>
          </a:endParaRPr>
        </a:p>
      </dgm:t>
    </dgm:pt>
    <dgm:pt modelId="{E7B0D224-4E5A-4BFC-82DA-5F1DE9F35C98}" type="parTrans" cxnId="{70CB1DDB-A47E-4AE2-9B40-9B0C6F8FBF48}">
      <dgm:prSet/>
      <dgm:spPr/>
      <dgm:t>
        <a:bodyPr/>
        <a:lstStyle/>
        <a:p>
          <a:endParaRPr lang="en-US"/>
        </a:p>
      </dgm:t>
    </dgm:pt>
    <dgm:pt modelId="{4289A944-D47F-40BD-946F-DC9EC7F6D924}" type="sibTrans" cxnId="{70CB1DDB-A47E-4AE2-9B40-9B0C6F8FBF48}">
      <dgm:prSet/>
      <dgm:spPr/>
      <dgm:t>
        <a:bodyPr/>
        <a:lstStyle/>
        <a:p>
          <a:endParaRPr lang="en-US"/>
        </a:p>
      </dgm:t>
    </dgm:pt>
    <dgm:pt modelId="{44422AB5-7D0B-4F02-839C-B655A4F97BC2}">
      <dgm:prSet custT="1"/>
      <dgm:spPr>
        <a:solidFill>
          <a:schemeClr val="tx1">
            <a:lumMod val="25000"/>
            <a:lumOff val="75000"/>
            <a:alpha val="90000"/>
          </a:schemeClr>
        </a:solidFill>
        <a:ln>
          <a:noFill/>
        </a:ln>
      </dgm:spPr>
      <dgm:t>
        <a:bodyPr/>
        <a:lstStyle/>
        <a:p>
          <a:r>
            <a:rPr lang="en-US" sz="1400" b="1" dirty="0" smtClean="0">
              <a:solidFill>
                <a:schemeClr val="tx1">
                  <a:lumMod val="90000"/>
                  <a:lumOff val="10000"/>
                </a:schemeClr>
              </a:solidFill>
            </a:rPr>
            <a:t>Secure property rights lead to increased investment</a:t>
          </a:r>
          <a:endParaRPr lang="en-US" sz="1400" b="1" dirty="0">
            <a:solidFill>
              <a:schemeClr val="tx1">
                <a:lumMod val="90000"/>
                <a:lumOff val="10000"/>
              </a:schemeClr>
            </a:solidFill>
          </a:endParaRPr>
        </a:p>
      </dgm:t>
    </dgm:pt>
    <dgm:pt modelId="{D006917F-DA2A-4246-9913-B25ECE4B0595}" type="parTrans" cxnId="{2870975F-26F6-410E-B730-4EEE712738BD}">
      <dgm:prSet/>
      <dgm:spPr/>
      <dgm:t>
        <a:bodyPr/>
        <a:lstStyle/>
        <a:p>
          <a:endParaRPr lang="en-US"/>
        </a:p>
      </dgm:t>
    </dgm:pt>
    <dgm:pt modelId="{2149F4E3-808E-48B6-A1EF-E223F627A3AE}" type="sibTrans" cxnId="{2870975F-26F6-410E-B730-4EEE712738BD}">
      <dgm:prSet/>
      <dgm:spPr/>
      <dgm:t>
        <a:bodyPr/>
        <a:lstStyle/>
        <a:p>
          <a:endParaRPr lang="en-US"/>
        </a:p>
      </dgm:t>
    </dgm:pt>
    <dgm:pt modelId="{52815759-5697-4303-B012-2DB0249C85DE}">
      <dgm:prSet custT="1"/>
      <dgm:spPr>
        <a:solidFill>
          <a:schemeClr val="tx1">
            <a:lumMod val="25000"/>
            <a:lumOff val="75000"/>
            <a:alpha val="90000"/>
          </a:schemeClr>
        </a:solidFill>
        <a:ln>
          <a:noFill/>
        </a:ln>
      </dgm:spPr>
      <dgm:t>
        <a:bodyPr/>
        <a:lstStyle/>
        <a:p>
          <a:r>
            <a:rPr lang="en-US" sz="1400" b="1" dirty="0" smtClean="0">
              <a:solidFill>
                <a:schemeClr val="tx1">
                  <a:lumMod val="90000"/>
                  <a:lumOff val="10000"/>
                </a:schemeClr>
              </a:solidFill>
            </a:rPr>
            <a:t>Real estate holders will not risk investing on the property</a:t>
          </a:r>
          <a:endParaRPr lang="en-US" sz="1400" b="1" dirty="0">
            <a:solidFill>
              <a:schemeClr val="tx1">
                <a:lumMod val="90000"/>
                <a:lumOff val="10000"/>
              </a:schemeClr>
            </a:solidFill>
          </a:endParaRPr>
        </a:p>
      </dgm:t>
    </dgm:pt>
    <dgm:pt modelId="{78FDD7C4-E2E2-4A03-A6AB-816AF2CB64EF}" type="parTrans" cxnId="{DC170864-BFDE-4C12-8C68-AD95036F7DEA}">
      <dgm:prSet/>
      <dgm:spPr/>
      <dgm:t>
        <a:bodyPr/>
        <a:lstStyle/>
        <a:p>
          <a:endParaRPr lang="en-US"/>
        </a:p>
      </dgm:t>
    </dgm:pt>
    <dgm:pt modelId="{9E704150-95E4-4FFA-B9B6-74D5BBD0D3B8}" type="sibTrans" cxnId="{DC170864-BFDE-4C12-8C68-AD95036F7DEA}">
      <dgm:prSet/>
      <dgm:spPr/>
      <dgm:t>
        <a:bodyPr/>
        <a:lstStyle/>
        <a:p>
          <a:endParaRPr lang="en-US"/>
        </a:p>
      </dgm:t>
    </dgm:pt>
    <dgm:pt modelId="{2D34C494-9062-493A-9846-F68C688F5582}">
      <dgm:prSet custT="1"/>
      <dgm:spPr>
        <a:solidFill>
          <a:schemeClr val="tx1">
            <a:lumMod val="25000"/>
            <a:lumOff val="75000"/>
            <a:alpha val="90000"/>
          </a:schemeClr>
        </a:solidFill>
        <a:ln>
          <a:noFill/>
        </a:ln>
      </dgm:spPr>
      <dgm:t>
        <a:bodyPr/>
        <a:lstStyle/>
        <a:p>
          <a:r>
            <a:rPr lang="en-US" sz="1400" b="1" dirty="0" smtClean="0">
              <a:solidFill>
                <a:schemeClr val="tx1">
                  <a:lumMod val="90000"/>
                  <a:lumOff val="10000"/>
                </a:schemeClr>
              </a:solidFill>
            </a:rPr>
            <a:t>Government loses out on tax income</a:t>
          </a:r>
          <a:endParaRPr lang="en-US" sz="1400" b="1" dirty="0">
            <a:solidFill>
              <a:schemeClr val="tx1">
                <a:lumMod val="90000"/>
                <a:lumOff val="10000"/>
              </a:schemeClr>
            </a:solidFill>
          </a:endParaRPr>
        </a:p>
      </dgm:t>
    </dgm:pt>
    <dgm:pt modelId="{46ABD289-CDB2-4592-A940-F6338A406873}" type="parTrans" cxnId="{54638584-8B7C-4FFB-BBA1-5D364EFCF0F3}">
      <dgm:prSet/>
      <dgm:spPr/>
      <dgm:t>
        <a:bodyPr/>
        <a:lstStyle/>
        <a:p>
          <a:endParaRPr lang="en-US"/>
        </a:p>
      </dgm:t>
    </dgm:pt>
    <dgm:pt modelId="{ECFB1410-A5A6-4EA7-866F-44C69240486E}" type="sibTrans" cxnId="{54638584-8B7C-4FFB-BBA1-5D364EFCF0F3}">
      <dgm:prSet/>
      <dgm:spPr/>
      <dgm:t>
        <a:bodyPr/>
        <a:lstStyle/>
        <a:p>
          <a:endParaRPr lang="en-US"/>
        </a:p>
      </dgm:t>
    </dgm:pt>
    <dgm:pt modelId="{20B9A209-52DD-4453-B8A2-47C60190DF95}">
      <dgm:prSet custT="1"/>
      <dgm:spPr>
        <a:solidFill>
          <a:schemeClr val="tx1">
            <a:lumMod val="25000"/>
            <a:lumOff val="75000"/>
            <a:alpha val="90000"/>
          </a:schemeClr>
        </a:solidFill>
        <a:ln>
          <a:noFill/>
        </a:ln>
      </dgm:spPr>
      <dgm:t>
        <a:bodyPr/>
        <a:lstStyle/>
        <a:p>
          <a:r>
            <a:rPr lang="en-US" sz="1400" b="1" dirty="0" smtClean="0">
              <a:solidFill>
                <a:schemeClr val="tx1">
                  <a:lumMod val="90000"/>
                  <a:lumOff val="10000"/>
                </a:schemeClr>
              </a:solidFill>
            </a:rPr>
            <a:t>Greater credit potential and less costly to obtain finance</a:t>
          </a:r>
          <a:endParaRPr lang="en-US" sz="1400" b="1" dirty="0">
            <a:solidFill>
              <a:schemeClr val="tx1">
                <a:lumMod val="90000"/>
                <a:lumOff val="10000"/>
              </a:schemeClr>
            </a:solidFill>
          </a:endParaRPr>
        </a:p>
      </dgm:t>
    </dgm:pt>
    <dgm:pt modelId="{946AE409-E078-41FD-A047-2F34EC4983F3}" type="parTrans" cxnId="{3204B9B4-7A34-4813-8C0D-89ADBD2A4352}">
      <dgm:prSet/>
      <dgm:spPr/>
      <dgm:t>
        <a:bodyPr/>
        <a:lstStyle/>
        <a:p>
          <a:endParaRPr lang="en-US"/>
        </a:p>
      </dgm:t>
    </dgm:pt>
    <dgm:pt modelId="{AB6C0BAF-5FE7-41F2-870D-F65D6691A7C3}" type="sibTrans" cxnId="{3204B9B4-7A34-4813-8C0D-89ADBD2A4352}">
      <dgm:prSet/>
      <dgm:spPr/>
      <dgm:t>
        <a:bodyPr/>
        <a:lstStyle/>
        <a:p>
          <a:endParaRPr lang="en-US"/>
        </a:p>
      </dgm:t>
    </dgm:pt>
    <dgm:pt modelId="{82139CC9-18B7-4EA2-9A75-1CD6DE0CEAA1}">
      <dgm:prSet custT="1"/>
      <dgm:spPr>
        <a:solidFill>
          <a:schemeClr val="tx1">
            <a:lumMod val="25000"/>
            <a:lumOff val="75000"/>
            <a:alpha val="90000"/>
          </a:schemeClr>
        </a:solidFill>
        <a:ln>
          <a:noFill/>
        </a:ln>
      </dgm:spPr>
      <dgm:t>
        <a:bodyPr/>
        <a:lstStyle/>
        <a:p>
          <a:r>
            <a:rPr lang="en-US" sz="1400" b="1" dirty="0" smtClean="0">
              <a:solidFill>
                <a:schemeClr val="tx1">
                  <a:lumMod val="90000"/>
                  <a:lumOff val="10000"/>
                </a:schemeClr>
              </a:solidFill>
            </a:rPr>
            <a:t>Government: revenue increases &amp; greater planning capacity</a:t>
          </a:r>
          <a:endParaRPr lang="en-US" sz="1400" b="1" dirty="0">
            <a:solidFill>
              <a:schemeClr val="tx1">
                <a:lumMod val="90000"/>
                <a:lumOff val="10000"/>
              </a:schemeClr>
            </a:solidFill>
          </a:endParaRPr>
        </a:p>
      </dgm:t>
    </dgm:pt>
    <dgm:pt modelId="{0D04494F-FCB4-45DD-96C0-36A6823D22E3}" type="parTrans" cxnId="{4AA2F962-4BD1-43BA-B291-B2EA2FCE2C8A}">
      <dgm:prSet/>
      <dgm:spPr/>
      <dgm:t>
        <a:bodyPr/>
        <a:lstStyle/>
        <a:p>
          <a:endParaRPr lang="en-US"/>
        </a:p>
      </dgm:t>
    </dgm:pt>
    <dgm:pt modelId="{3D2493BA-25E2-466D-881A-5B7C683D7FD6}" type="sibTrans" cxnId="{4AA2F962-4BD1-43BA-B291-B2EA2FCE2C8A}">
      <dgm:prSet/>
      <dgm:spPr/>
      <dgm:t>
        <a:bodyPr/>
        <a:lstStyle/>
        <a:p>
          <a:endParaRPr lang="en-US"/>
        </a:p>
      </dgm:t>
    </dgm:pt>
    <dgm:pt modelId="{7502EFA6-8FFF-4A5F-BA44-B5471FF910C6}">
      <dgm:prSet phldrT="[Text]" custT="1"/>
      <dgm:spPr>
        <a:solidFill>
          <a:schemeClr val="tx1">
            <a:lumMod val="25000"/>
            <a:lumOff val="75000"/>
            <a:alpha val="90000"/>
          </a:schemeClr>
        </a:solidFill>
        <a:ln>
          <a:noFill/>
        </a:ln>
      </dgm:spPr>
      <dgm:t>
        <a:bodyPr/>
        <a:lstStyle/>
        <a:p>
          <a:r>
            <a:rPr lang="en-US" sz="1400" b="1" dirty="0" smtClean="0">
              <a:solidFill>
                <a:schemeClr val="tx1">
                  <a:lumMod val="90000"/>
                  <a:lumOff val="10000"/>
                </a:schemeClr>
              </a:solidFill>
            </a:rPr>
            <a:t>In developing economies, only 30% of land is subject to a form of land registration</a:t>
          </a:r>
          <a:endParaRPr lang="en-US" sz="1400" b="1" dirty="0">
            <a:solidFill>
              <a:schemeClr val="tx1">
                <a:lumMod val="90000"/>
                <a:lumOff val="10000"/>
              </a:schemeClr>
            </a:solidFill>
          </a:endParaRPr>
        </a:p>
      </dgm:t>
    </dgm:pt>
    <dgm:pt modelId="{CF5A4825-9878-4905-99AB-39BAE6A8D1D0}" type="parTrans" cxnId="{26417E8C-DF15-42C2-AD9F-11407E53B450}">
      <dgm:prSet/>
      <dgm:spPr/>
      <dgm:t>
        <a:bodyPr/>
        <a:lstStyle/>
        <a:p>
          <a:endParaRPr lang="en-US"/>
        </a:p>
      </dgm:t>
    </dgm:pt>
    <dgm:pt modelId="{70BA6134-EA82-4609-B4C4-DA9CB4C87D87}" type="sibTrans" cxnId="{26417E8C-DF15-42C2-AD9F-11407E53B450}">
      <dgm:prSet/>
      <dgm:spPr/>
      <dgm:t>
        <a:bodyPr/>
        <a:lstStyle/>
        <a:p>
          <a:endParaRPr lang="en-US"/>
        </a:p>
      </dgm:t>
    </dgm:pt>
    <dgm:pt modelId="{29271088-753A-4B7E-9F7C-2649FDAA6768}">
      <dgm:prSet custT="1"/>
      <dgm:spPr>
        <a:solidFill>
          <a:schemeClr val="tx1">
            <a:lumMod val="25000"/>
            <a:lumOff val="75000"/>
            <a:alpha val="90000"/>
          </a:schemeClr>
        </a:solidFill>
        <a:ln>
          <a:noFill/>
        </a:ln>
      </dgm:spPr>
      <dgm:t>
        <a:bodyPr/>
        <a:lstStyle/>
        <a:p>
          <a:r>
            <a:rPr lang="en-US" sz="1400" b="1" dirty="0" smtClean="0">
              <a:solidFill>
                <a:schemeClr val="tx1">
                  <a:lumMod val="90000"/>
                  <a:lumOff val="10000"/>
                </a:schemeClr>
              </a:solidFill>
            </a:rPr>
            <a:t>Just </a:t>
          </a:r>
          <a:r>
            <a:rPr lang="en-US" sz="1400" b="1" dirty="0">
              <a:solidFill>
                <a:schemeClr val="tx1">
                  <a:lumMod val="90000"/>
                  <a:lumOff val="10000"/>
                </a:schemeClr>
              </a:solidFill>
            </a:rPr>
            <a:t>10% of land in Sub-Saharan </a:t>
          </a:r>
          <a:r>
            <a:rPr lang="en-US" sz="1400" b="1" dirty="0" smtClean="0">
              <a:solidFill>
                <a:schemeClr val="tx1">
                  <a:lumMod val="90000"/>
                  <a:lumOff val="10000"/>
                </a:schemeClr>
              </a:solidFill>
            </a:rPr>
            <a:t>Africa is registered</a:t>
          </a:r>
          <a:endParaRPr lang="en-US" sz="1400" b="1" dirty="0">
            <a:solidFill>
              <a:schemeClr val="tx1">
                <a:lumMod val="90000"/>
                <a:lumOff val="10000"/>
              </a:schemeClr>
            </a:solidFill>
          </a:endParaRPr>
        </a:p>
      </dgm:t>
    </dgm:pt>
    <dgm:pt modelId="{773A6FE8-AE87-40BA-B635-A1F6F092B92E}" type="parTrans" cxnId="{873F1341-8728-4780-87C3-F70B8E61621D}">
      <dgm:prSet/>
      <dgm:spPr/>
      <dgm:t>
        <a:bodyPr/>
        <a:lstStyle/>
        <a:p>
          <a:endParaRPr lang="en-US"/>
        </a:p>
      </dgm:t>
    </dgm:pt>
    <dgm:pt modelId="{9CBEFEDA-8299-4505-914C-C93F41729C62}" type="sibTrans" cxnId="{873F1341-8728-4780-87C3-F70B8E61621D}">
      <dgm:prSet/>
      <dgm:spPr/>
      <dgm:t>
        <a:bodyPr/>
        <a:lstStyle/>
        <a:p>
          <a:endParaRPr lang="en-US"/>
        </a:p>
      </dgm:t>
    </dgm:pt>
    <dgm:pt modelId="{C2D1974B-85BC-4B11-9E08-2AB8CA50CF42}" type="pres">
      <dgm:prSet presAssocID="{DE8B07A5-12ED-474A-AE29-6C01BE48A52F}" presName="linear" presStyleCnt="0">
        <dgm:presLayoutVars>
          <dgm:dir/>
          <dgm:animLvl val="lvl"/>
          <dgm:resizeHandles val="exact"/>
        </dgm:presLayoutVars>
      </dgm:prSet>
      <dgm:spPr/>
    </dgm:pt>
    <dgm:pt modelId="{06049142-CA8B-44BF-A5D8-66EF7E0F0DDB}" type="pres">
      <dgm:prSet presAssocID="{2AC5BAC3-FCF9-4729-B579-A0492D5F135A}" presName="parentLin" presStyleCnt="0"/>
      <dgm:spPr/>
    </dgm:pt>
    <dgm:pt modelId="{965C4EB7-7F2F-4C6B-8F68-02BB2AAC268E}" type="pres">
      <dgm:prSet presAssocID="{2AC5BAC3-FCF9-4729-B579-A0492D5F135A}" presName="parentLeftMargin" presStyleLbl="node1" presStyleIdx="0" presStyleCnt="3"/>
      <dgm:spPr/>
      <dgm:t>
        <a:bodyPr/>
        <a:lstStyle/>
        <a:p>
          <a:endParaRPr lang="en-US"/>
        </a:p>
      </dgm:t>
    </dgm:pt>
    <dgm:pt modelId="{BE159988-82DA-4B61-8944-DA054CE4C23A}" type="pres">
      <dgm:prSet presAssocID="{2AC5BAC3-FCF9-4729-B579-A0492D5F135A}" presName="parentText" presStyleLbl="node1" presStyleIdx="0" presStyleCnt="3" custScaleX="111477" custScaleY="38973">
        <dgm:presLayoutVars>
          <dgm:chMax val="0"/>
          <dgm:bulletEnabled val="1"/>
        </dgm:presLayoutVars>
      </dgm:prSet>
      <dgm:spPr>
        <a:prstGeom prst="rect">
          <a:avLst/>
        </a:prstGeom>
      </dgm:spPr>
      <dgm:t>
        <a:bodyPr/>
        <a:lstStyle/>
        <a:p>
          <a:endParaRPr lang="en-US"/>
        </a:p>
      </dgm:t>
    </dgm:pt>
    <dgm:pt modelId="{304DCB1E-53B4-4A6B-8080-CC2DC8A8D82D}" type="pres">
      <dgm:prSet presAssocID="{2AC5BAC3-FCF9-4729-B579-A0492D5F135A}" presName="negativeSpace" presStyleCnt="0"/>
      <dgm:spPr/>
    </dgm:pt>
    <dgm:pt modelId="{AF566714-C886-4326-B7D5-ECB431DC4180}" type="pres">
      <dgm:prSet presAssocID="{2AC5BAC3-FCF9-4729-B579-A0492D5F135A}" presName="childText" presStyleLbl="conFgAcc1" presStyleIdx="0" presStyleCnt="3" custLinFactNeighborX="-4651" custLinFactNeighborY="-6021">
        <dgm:presLayoutVars>
          <dgm:bulletEnabled val="1"/>
        </dgm:presLayoutVars>
      </dgm:prSet>
      <dgm:spPr/>
      <dgm:t>
        <a:bodyPr/>
        <a:lstStyle/>
        <a:p>
          <a:endParaRPr lang="en-US"/>
        </a:p>
      </dgm:t>
    </dgm:pt>
    <dgm:pt modelId="{BE68F532-768D-4B97-A3D6-D92A1D8FABC3}" type="pres">
      <dgm:prSet presAssocID="{49BC0B97-13E7-4BFE-9D09-FC6471CECF92}" presName="spaceBetweenRectangles" presStyleCnt="0"/>
      <dgm:spPr/>
    </dgm:pt>
    <dgm:pt modelId="{1979DAFB-5F54-4AC7-9384-831B4AD2E3DB}" type="pres">
      <dgm:prSet presAssocID="{CCD3490F-F747-478E-BC59-81B78440E7B0}" presName="parentLin" presStyleCnt="0"/>
      <dgm:spPr/>
    </dgm:pt>
    <dgm:pt modelId="{D4210214-4FC8-4575-96B4-5F31D2C85CED}" type="pres">
      <dgm:prSet presAssocID="{CCD3490F-F747-478E-BC59-81B78440E7B0}" presName="parentLeftMargin" presStyleLbl="node1" presStyleIdx="0" presStyleCnt="3"/>
      <dgm:spPr/>
      <dgm:t>
        <a:bodyPr/>
        <a:lstStyle/>
        <a:p>
          <a:endParaRPr lang="en-US"/>
        </a:p>
      </dgm:t>
    </dgm:pt>
    <dgm:pt modelId="{2CC047D1-F7FC-4AC1-8DD2-E4272B763D9D}" type="pres">
      <dgm:prSet presAssocID="{CCD3490F-F747-478E-BC59-81B78440E7B0}" presName="parentText" presStyleLbl="node1" presStyleIdx="1" presStyleCnt="3" custScaleX="112684" custScaleY="39797">
        <dgm:presLayoutVars>
          <dgm:chMax val="0"/>
          <dgm:bulletEnabled val="1"/>
        </dgm:presLayoutVars>
      </dgm:prSet>
      <dgm:spPr>
        <a:prstGeom prst="rect">
          <a:avLst/>
        </a:prstGeom>
      </dgm:spPr>
      <dgm:t>
        <a:bodyPr/>
        <a:lstStyle/>
        <a:p>
          <a:endParaRPr lang="en-US"/>
        </a:p>
      </dgm:t>
    </dgm:pt>
    <dgm:pt modelId="{A0112EC4-A863-4A8E-8F56-9E6C10963021}" type="pres">
      <dgm:prSet presAssocID="{CCD3490F-F747-478E-BC59-81B78440E7B0}" presName="negativeSpace" presStyleCnt="0"/>
      <dgm:spPr/>
    </dgm:pt>
    <dgm:pt modelId="{0AB2ED89-0710-425E-8DDE-7CDD8798A0A5}" type="pres">
      <dgm:prSet presAssocID="{CCD3490F-F747-478E-BC59-81B78440E7B0}" presName="childText" presStyleLbl="conFgAcc1" presStyleIdx="1" presStyleCnt="3" custLinFactNeighborX="-4651" custLinFactNeighborY="-6021">
        <dgm:presLayoutVars>
          <dgm:bulletEnabled val="1"/>
        </dgm:presLayoutVars>
      </dgm:prSet>
      <dgm:spPr/>
      <dgm:t>
        <a:bodyPr/>
        <a:lstStyle/>
        <a:p>
          <a:endParaRPr lang="en-US"/>
        </a:p>
      </dgm:t>
    </dgm:pt>
    <dgm:pt modelId="{8616E801-11AA-4471-9815-F805515B8885}" type="pres">
      <dgm:prSet presAssocID="{5B03F31C-80FB-49B6-9718-4B6AE1214014}" presName="spaceBetweenRectangles" presStyleCnt="0"/>
      <dgm:spPr/>
    </dgm:pt>
    <dgm:pt modelId="{49682C96-0A51-4B5D-B6E5-6E96B3E6A818}" type="pres">
      <dgm:prSet presAssocID="{42A90FE0-6043-4725-8E69-51993FEA0217}" presName="parentLin" presStyleCnt="0"/>
      <dgm:spPr/>
    </dgm:pt>
    <dgm:pt modelId="{8A4A4D1D-614F-4830-A779-DEEEA7181322}" type="pres">
      <dgm:prSet presAssocID="{42A90FE0-6043-4725-8E69-51993FEA0217}" presName="parentLeftMargin" presStyleLbl="node1" presStyleIdx="1" presStyleCnt="3"/>
      <dgm:spPr/>
      <dgm:t>
        <a:bodyPr/>
        <a:lstStyle/>
        <a:p>
          <a:endParaRPr lang="en-US"/>
        </a:p>
      </dgm:t>
    </dgm:pt>
    <dgm:pt modelId="{666BB194-5DD2-46D0-B218-C23E788ACEC3}" type="pres">
      <dgm:prSet presAssocID="{42A90FE0-6043-4725-8E69-51993FEA0217}" presName="parentText" presStyleLbl="node1" presStyleIdx="2" presStyleCnt="3" custScaleX="113289" custScaleY="41132">
        <dgm:presLayoutVars>
          <dgm:chMax val="0"/>
          <dgm:bulletEnabled val="1"/>
        </dgm:presLayoutVars>
      </dgm:prSet>
      <dgm:spPr>
        <a:prstGeom prst="rect">
          <a:avLst/>
        </a:prstGeom>
      </dgm:spPr>
      <dgm:t>
        <a:bodyPr/>
        <a:lstStyle/>
        <a:p>
          <a:endParaRPr lang="en-US"/>
        </a:p>
      </dgm:t>
    </dgm:pt>
    <dgm:pt modelId="{D566A501-06DA-4FE5-8F6E-354F3FA9B8D4}" type="pres">
      <dgm:prSet presAssocID="{42A90FE0-6043-4725-8E69-51993FEA0217}" presName="negativeSpace" presStyleCnt="0"/>
      <dgm:spPr/>
    </dgm:pt>
    <dgm:pt modelId="{C56DF5DA-D9A5-4677-9153-E79249F88B68}" type="pres">
      <dgm:prSet presAssocID="{42A90FE0-6043-4725-8E69-51993FEA0217}" presName="childText" presStyleLbl="conFgAcc1" presStyleIdx="2" presStyleCnt="3" custLinFactNeighborX="-4651" custLinFactNeighborY="-2203">
        <dgm:presLayoutVars>
          <dgm:bulletEnabled val="1"/>
        </dgm:presLayoutVars>
      </dgm:prSet>
      <dgm:spPr/>
      <dgm:t>
        <a:bodyPr/>
        <a:lstStyle/>
        <a:p>
          <a:endParaRPr lang="en-US"/>
        </a:p>
      </dgm:t>
    </dgm:pt>
  </dgm:ptLst>
  <dgm:cxnLst>
    <dgm:cxn modelId="{6D661542-F24F-4F0A-B27E-3608CF724BE1}" type="presOf" srcId="{DE8B07A5-12ED-474A-AE29-6C01BE48A52F}" destId="{C2D1974B-85BC-4B11-9E08-2AB8CA50CF42}" srcOrd="0" destOrd="0" presId="urn:microsoft.com/office/officeart/2005/8/layout/list1"/>
    <dgm:cxn modelId="{26417E8C-DF15-42C2-AD9F-11407E53B450}" srcId="{2AC5BAC3-FCF9-4729-B579-A0492D5F135A}" destId="{7502EFA6-8FFF-4A5F-BA44-B5471FF910C6}" srcOrd="0" destOrd="0" parTransId="{CF5A4825-9878-4905-99AB-39BAE6A8D1D0}" sibTransId="{70BA6134-EA82-4609-B4C4-DA9CB4C87D87}"/>
    <dgm:cxn modelId="{27C602BC-A4F8-49FC-A095-3EF795C07DE7}" type="presOf" srcId="{44422AB5-7D0B-4F02-839C-B655A4F97BC2}" destId="{C56DF5DA-D9A5-4677-9153-E79249F88B68}" srcOrd="0" destOrd="0" presId="urn:microsoft.com/office/officeart/2005/8/layout/list1"/>
    <dgm:cxn modelId="{14723967-2485-46B8-85AB-1AEA3A3B4566}" type="presOf" srcId="{7502EFA6-8FFF-4A5F-BA44-B5471FF910C6}" destId="{AF566714-C886-4326-B7D5-ECB431DC4180}" srcOrd="0" destOrd="0" presId="urn:microsoft.com/office/officeart/2005/8/layout/list1"/>
    <dgm:cxn modelId="{04377A2E-AD98-424F-85AA-D4614CA360BE}" type="presOf" srcId="{2D34C494-9062-493A-9846-F68C688F5582}" destId="{0AB2ED89-0710-425E-8DDE-7CDD8798A0A5}" srcOrd="0" destOrd="2" presId="urn:microsoft.com/office/officeart/2005/8/layout/list1"/>
    <dgm:cxn modelId="{2870975F-26F6-410E-B730-4EEE712738BD}" srcId="{42A90FE0-6043-4725-8E69-51993FEA0217}" destId="{44422AB5-7D0B-4F02-839C-B655A4F97BC2}" srcOrd="0" destOrd="0" parTransId="{D006917F-DA2A-4246-9913-B25ECE4B0595}" sibTransId="{2149F4E3-808E-48B6-A1EF-E223F627A3AE}"/>
    <dgm:cxn modelId="{54638584-8B7C-4FFB-BBA1-5D364EFCF0F3}" srcId="{CCD3490F-F747-478E-BC59-81B78440E7B0}" destId="{2D34C494-9062-493A-9846-F68C688F5582}" srcOrd="2" destOrd="0" parTransId="{46ABD289-CDB2-4592-A940-F6338A406873}" sibTransId="{ECFB1410-A5A6-4EA7-866F-44C69240486E}"/>
    <dgm:cxn modelId="{3D930DF0-5E43-493A-A2D4-4A22934D9568}" type="presOf" srcId="{CAD27F23-2ACB-47D6-8AF4-E6804368C2C2}" destId="{0AB2ED89-0710-425E-8DDE-7CDD8798A0A5}" srcOrd="0" destOrd="1" presId="urn:microsoft.com/office/officeart/2005/8/layout/list1"/>
    <dgm:cxn modelId="{873F1341-8728-4780-87C3-F70B8E61621D}" srcId="{2AC5BAC3-FCF9-4729-B579-A0492D5F135A}" destId="{29271088-753A-4B7E-9F7C-2649FDAA6768}" srcOrd="1" destOrd="0" parTransId="{773A6FE8-AE87-40BA-B635-A1F6F092B92E}" sibTransId="{9CBEFEDA-8299-4505-914C-C93F41729C62}"/>
    <dgm:cxn modelId="{51C522EB-A6F4-47B8-A272-351BF95F9827}" type="presOf" srcId="{2AC5BAC3-FCF9-4729-B579-A0492D5F135A}" destId="{BE159988-82DA-4B61-8944-DA054CE4C23A}" srcOrd="1" destOrd="0" presId="urn:microsoft.com/office/officeart/2005/8/layout/list1"/>
    <dgm:cxn modelId="{3B3D95A9-FABC-48F6-9896-28242AE65F94}" type="presOf" srcId="{CCD3490F-F747-478E-BC59-81B78440E7B0}" destId="{D4210214-4FC8-4575-96B4-5F31D2C85CED}" srcOrd="0" destOrd="0" presId="urn:microsoft.com/office/officeart/2005/8/layout/list1"/>
    <dgm:cxn modelId="{4AA2F962-4BD1-43BA-B291-B2EA2FCE2C8A}" srcId="{42A90FE0-6043-4725-8E69-51993FEA0217}" destId="{82139CC9-18B7-4EA2-9A75-1CD6DE0CEAA1}" srcOrd="2" destOrd="0" parTransId="{0D04494F-FCB4-45DD-96C0-36A6823D22E3}" sibTransId="{3D2493BA-25E2-466D-881A-5B7C683D7FD6}"/>
    <dgm:cxn modelId="{1D829008-564E-4154-A89F-FE21BD7A2368}" type="presOf" srcId="{CCD3490F-F747-478E-BC59-81B78440E7B0}" destId="{2CC047D1-F7FC-4AC1-8DD2-E4272B763D9D}" srcOrd="1" destOrd="0" presId="urn:microsoft.com/office/officeart/2005/8/layout/list1"/>
    <dgm:cxn modelId="{3204B9B4-7A34-4813-8C0D-89ADBD2A4352}" srcId="{42A90FE0-6043-4725-8E69-51993FEA0217}" destId="{20B9A209-52DD-4453-B8A2-47C60190DF95}" srcOrd="1" destOrd="0" parTransId="{946AE409-E078-41FD-A047-2F34EC4983F3}" sibTransId="{AB6C0BAF-5FE7-41F2-870D-F65D6691A7C3}"/>
    <dgm:cxn modelId="{65A57486-248B-4418-8D45-AF4DD908F249}" srcId="{DE8B07A5-12ED-474A-AE29-6C01BE48A52F}" destId="{2AC5BAC3-FCF9-4729-B579-A0492D5F135A}" srcOrd="0" destOrd="0" parTransId="{35D9B45C-6411-4CDB-BE25-683685565654}" sibTransId="{49BC0B97-13E7-4BFE-9D09-FC6471CECF92}"/>
    <dgm:cxn modelId="{B4AAD3BD-35CD-463B-8D9A-79426503B2AE}" type="presOf" srcId="{82139CC9-18B7-4EA2-9A75-1CD6DE0CEAA1}" destId="{C56DF5DA-D9A5-4677-9153-E79249F88B68}" srcOrd="0" destOrd="2" presId="urn:microsoft.com/office/officeart/2005/8/layout/list1"/>
    <dgm:cxn modelId="{AE819306-2382-4557-BFEF-C20ECFF29481}" srcId="{DE8B07A5-12ED-474A-AE29-6C01BE48A52F}" destId="{CCD3490F-F747-478E-BC59-81B78440E7B0}" srcOrd="1" destOrd="0" parTransId="{4C38D38A-F13A-44EF-B01A-EB539EC39BC9}" sibTransId="{5B03F31C-80FB-49B6-9718-4B6AE1214014}"/>
    <dgm:cxn modelId="{70CB1DDB-A47E-4AE2-9B40-9B0C6F8FBF48}" srcId="{CCD3490F-F747-478E-BC59-81B78440E7B0}" destId="{CAD27F23-2ACB-47D6-8AF4-E6804368C2C2}" srcOrd="1" destOrd="0" parTransId="{E7B0D224-4E5A-4BFC-82DA-5F1DE9F35C98}" sibTransId="{4289A944-D47F-40BD-946F-DC9EC7F6D924}"/>
    <dgm:cxn modelId="{513E766D-613E-48D9-AF34-853FEFF86F9E}" type="presOf" srcId="{29271088-753A-4B7E-9F7C-2649FDAA6768}" destId="{AF566714-C886-4326-B7D5-ECB431DC4180}" srcOrd="0" destOrd="1" presId="urn:microsoft.com/office/officeart/2005/8/layout/list1"/>
    <dgm:cxn modelId="{09359DDF-7F4A-44CC-8429-80D07F9B17C8}" srcId="{DE8B07A5-12ED-474A-AE29-6C01BE48A52F}" destId="{42A90FE0-6043-4725-8E69-51993FEA0217}" srcOrd="2" destOrd="0" parTransId="{5C528A39-C0FA-4DB4-A997-8AE596658523}" sibTransId="{20FC0203-35E5-4383-B9CE-356A875E89E6}"/>
    <dgm:cxn modelId="{ED16A0AC-648F-46B1-B06E-31F702A99397}" type="presOf" srcId="{42A90FE0-6043-4725-8E69-51993FEA0217}" destId="{8A4A4D1D-614F-4830-A779-DEEEA7181322}" srcOrd="0" destOrd="0" presId="urn:microsoft.com/office/officeart/2005/8/layout/list1"/>
    <dgm:cxn modelId="{A0134F26-1B01-4BC0-BBF8-A5A104068A5E}" type="presOf" srcId="{20B9A209-52DD-4453-B8A2-47C60190DF95}" destId="{C56DF5DA-D9A5-4677-9153-E79249F88B68}" srcOrd="0" destOrd="1" presId="urn:microsoft.com/office/officeart/2005/8/layout/list1"/>
    <dgm:cxn modelId="{BC6DBDA0-DDFE-47EE-9974-DCF2BECC4864}" type="presOf" srcId="{2AC5BAC3-FCF9-4729-B579-A0492D5F135A}" destId="{965C4EB7-7F2F-4C6B-8F68-02BB2AAC268E}" srcOrd="0" destOrd="0" presId="urn:microsoft.com/office/officeart/2005/8/layout/list1"/>
    <dgm:cxn modelId="{F139E6EC-F1C6-4D33-BF02-9EC3AA0CADB3}" type="presOf" srcId="{52815759-5697-4303-B012-2DB0249C85DE}" destId="{0AB2ED89-0710-425E-8DDE-7CDD8798A0A5}" srcOrd="0" destOrd="0" presId="urn:microsoft.com/office/officeart/2005/8/layout/list1"/>
    <dgm:cxn modelId="{DC170864-BFDE-4C12-8C68-AD95036F7DEA}" srcId="{CCD3490F-F747-478E-BC59-81B78440E7B0}" destId="{52815759-5697-4303-B012-2DB0249C85DE}" srcOrd="0" destOrd="0" parTransId="{78FDD7C4-E2E2-4A03-A6AB-816AF2CB64EF}" sibTransId="{9E704150-95E4-4FFA-B9B6-74D5BBD0D3B8}"/>
    <dgm:cxn modelId="{41385F8A-41C5-4539-A210-75A6C455DF46}" type="presOf" srcId="{42A90FE0-6043-4725-8E69-51993FEA0217}" destId="{666BB194-5DD2-46D0-B218-C23E788ACEC3}" srcOrd="1" destOrd="0" presId="urn:microsoft.com/office/officeart/2005/8/layout/list1"/>
    <dgm:cxn modelId="{5D200064-50B3-4C95-9FD5-C7896E873F3F}" type="presParOf" srcId="{C2D1974B-85BC-4B11-9E08-2AB8CA50CF42}" destId="{06049142-CA8B-44BF-A5D8-66EF7E0F0DDB}" srcOrd="0" destOrd="0" presId="urn:microsoft.com/office/officeart/2005/8/layout/list1"/>
    <dgm:cxn modelId="{42929E3D-B62A-43D9-8785-3708B53CE8D0}" type="presParOf" srcId="{06049142-CA8B-44BF-A5D8-66EF7E0F0DDB}" destId="{965C4EB7-7F2F-4C6B-8F68-02BB2AAC268E}" srcOrd="0" destOrd="0" presId="urn:microsoft.com/office/officeart/2005/8/layout/list1"/>
    <dgm:cxn modelId="{98CC94F4-5A53-4DB2-9886-CBAA8319D531}" type="presParOf" srcId="{06049142-CA8B-44BF-A5D8-66EF7E0F0DDB}" destId="{BE159988-82DA-4B61-8944-DA054CE4C23A}" srcOrd="1" destOrd="0" presId="urn:microsoft.com/office/officeart/2005/8/layout/list1"/>
    <dgm:cxn modelId="{D2E04F62-13BE-41D7-AE9D-5B9BF1248D85}" type="presParOf" srcId="{C2D1974B-85BC-4B11-9E08-2AB8CA50CF42}" destId="{304DCB1E-53B4-4A6B-8080-CC2DC8A8D82D}" srcOrd="1" destOrd="0" presId="urn:microsoft.com/office/officeart/2005/8/layout/list1"/>
    <dgm:cxn modelId="{AC2F43ED-9242-4480-BB7C-5327036BF36D}" type="presParOf" srcId="{C2D1974B-85BC-4B11-9E08-2AB8CA50CF42}" destId="{AF566714-C886-4326-B7D5-ECB431DC4180}" srcOrd="2" destOrd="0" presId="urn:microsoft.com/office/officeart/2005/8/layout/list1"/>
    <dgm:cxn modelId="{D62DA246-29A2-4128-8469-D51C8025CD22}" type="presParOf" srcId="{C2D1974B-85BC-4B11-9E08-2AB8CA50CF42}" destId="{BE68F532-768D-4B97-A3D6-D92A1D8FABC3}" srcOrd="3" destOrd="0" presId="urn:microsoft.com/office/officeart/2005/8/layout/list1"/>
    <dgm:cxn modelId="{D75559EB-582E-4686-9D7C-7AB2902F9140}" type="presParOf" srcId="{C2D1974B-85BC-4B11-9E08-2AB8CA50CF42}" destId="{1979DAFB-5F54-4AC7-9384-831B4AD2E3DB}" srcOrd="4" destOrd="0" presId="urn:microsoft.com/office/officeart/2005/8/layout/list1"/>
    <dgm:cxn modelId="{48409475-5B44-4B08-AFF9-293D619362FD}" type="presParOf" srcId="{1979DAFB-5F54-4AC7-9384-831B4AD2E3DB}" destId="{D4210214-4FC8-4575-96B4-5F31D2C85CED}" srcOrd="0" destOrd="0" presId="urn:microsoft.com/office/officeart/2005/8/layout/list1"/>
    <dgm:cxn modelId="{3FEC26D5-805F-4902-A30F-5236652E5291}" type="presParOf" srcId="{1979DAFB-5F54-4AC7-9384-831B4AD2E3DB}" destId="{2CC047D1-F7FC-4AC1-8DD2-E4272B763D9D}" srcOrd="1" destOrd="0" presId="urn:microsoft.com/office/officeart/2005/8/layout/list1"/>
    <dgm:cxn modelId="{55284835-FE4A-46BD-824B-3DB9E33AC81B}" type="presParOf" srcId="{C2D1974B-85BC-4B11-9E08-2AB8CA50CF42}" destId="{A0112EC4-A863-4A8E-8F56-9E6C10963021}" srcOrd="5" destOrd="0" presId="urn:microsoft.com/office/officeart/2005/8/layout/list1"/>
    <dgm:cxn modelId="{23C15E7E-D153-4E21-A6D5-F7A1CB6F0433}" type="presParOf" srcId="{C2D1974B-85BC-4B11-9E08-2AB8CA50CF42}" destId="{0AB2ED89-0710-425E-8DDE-7CDD8798A0A5}" srcOrd="6" destOrd="0" presId="urn:microsoft.com/office/officeart/2005/8/layout/list1"/>
    <dgm:cxn modelId="{6F31476F-24A2-4D5E-A3D5-23587049C536}" type="presParOf" srcId="{C2D1974B-85BC-4B11-9E08-2AB8CA50CF42}" destId="{8616E801-11AA-4471-9815-F805515B8885}" srcOrd="7" destOrd="0" presId="urn:microsoft.com/office/officeart/2005/8/layout/list1"/>
    <dgm:cxn modelId="{09FE1817-8643-4B3D-A763-4475017D4404}" type="presParOf" srcId="{C2D1974B-85BC-4B11-9E08-2AB8CA50CF42}" destId="{49682C96-0A51-4B5D-B6E5-6E96B3E6A818}" srcOrd="8" destOrd="0" presId="urn:microsoft.com/office/officeart/2005/8/layout/list1"/>
    <dgm:cxn modelId="{BB212C6D-178F-46F7-B1FC-92F18C179975}" type="presParOf" srcId="{49682C96-0A51-4B5D-B6E5-6E96B3E6A818}" destId="{8A4A4D1D-614F-4830-A779-DEEEA7181322}" srcOrd="0" destOrd="0" presId="urn:microsoft.com/office/officeart/2005/8/layout/list1"/>
    <dgm:cxn modelId="{35AE05A1-00E2-4315-A14C-7B783AAF82AE}" type="presParOf" srcId="{49682C96-0A51-4B5D-B6E5-6E96B3E6A818}" destId="{666BB194-5DD2-46D0-B218-C23E788ACEC3}" srcOrd="1" destOrd="0" presId="urn:microsoft.com/office/officeart/2005/8/layout/list1"/>
    <dgm:cxn modelId="{4085B073-9A3F-4CAD-A8E7-B66921F921B0}" type="presParOf" srcId="{C2D1974B-85BC-4B11-9E08-2AB8CA50CF42}" destId="{D566A501-06DA-4FE5-8F6E-354F3FA9B8D4}" srcOrd="9" destOrd="0" presId="urn:microsoft.com/office/officeart/2005/8/layout/list1"/>
    <dgm:cxn modelId="{4B0B002F-ADA6-4220-98BC-F7433CE36AE0}" type="presParOf" srcId="{C2D1974B-85BC-4B11-9E08-2AB8CA50CF42}" destId="{C56DF5DA-D9A5-4677-9153-E79249F88B68}"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61E65-9F5A-4492-9CB3-81837F5C452C}">
      <dsp:nvSpPr>
        <dsp:cNvPr id="0" name=""/>
        <dsp:cNvSpPr/>
      </dsp:nvSpPr>
      <dsp:spPr>
        <a:xfrm>
          <a:off x="1741610" y="224554"/>
          <a:ext cx="5400874" cy="5400874"/>
        </a:xfrm>
        <a:prstGeom prst="circularArrow">
          <a:avLst>
            <a:gd name="adj1" fmla="val 4668"/>
            <a:gd name="adj2" fmla="val 272909"/>
            <a:gd name="adj3" fmla="val 13712008"/>
            <a:gd name="adj4" fmla="val 17460477"/>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90DA6D-AAAF-40E3-BA67-9523699E9741}">
      <dsp:nvSpPr>
        <dsp:cNvPr id="0" name=""/>
        <dsp:cNvSpPr/>
      </dsp:nvSpPr>
      <dsp:spPr>
        <a:xfrm>
          <a:off x="3085687" y="0"/>
          <a:ext cx="2712721" cy="1785061"/>
        </a:xfrm>
        <a:prstGeom prst="rect">
          <a:avLst/>
        </a:prstGeom>
        <a:solidFill>
          <a:srgbClr val="1226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n-ZA" sz="1800" b="1" i="0" u="sng" strike="noStrike" kern="1200" cap="none" normalizeH="0" baseline="0" dirty="0" smtClean="0">
              <a:ln/>
              <a:effectLst/>
              <a:latin typeface="Arial" charset="0"/>
              <a:ea typeface="ＭＳ Ｐゴシック" pitchFamily="1" charset="-128"/>
              <a:cs typeface="+mn-cs"/>
            </a:rPr>
            <a:t>START-UP</a:t>
          </a:r>
        </a:p>
        <a:p>
          <a:pPr lvl="0" algn="ctr" defTabSz="800100" rtl="0">
            <a:lnSpc>
              <a:spcPct val="90000"/>
            </a:lnSpc>
            <a:spcBef>
              <a:spcPct val="0"/>
            </a:spcBef>
            <a:spcAft>
              <a:spcPct val="35000"/>
            </a:spcAft>
          </a:pPr>
          <a:r>
            <a:rPr lang="en-ZA" sz="1800" b="1" kern="1200" dirty="0" smtClean="0">
              <a:solidFill>
                <a:srgbClr val="FFFF00"/>
              </a:solidFill>
              <a:latin typeface="Arial" charset="0"/>
              <a:ea typeface="ＭＳ Ｐゴシック" pitchFamily="1" charset="-128"/>
              <a:cs typeface="+mn-cs"/>
            </a:rPr>
            <a:t>1. Starting a business</a:t>
          </a:r>
        </a:p>
        <a:p>
          <a:pPr lvl="0" algn="ctr" defTabSz="800100" rtl="0">
            <a:lnSpc>
              <a:spcPct val="90000"/>
            </a:lnSpc>
            <a:spcBef>
              <a:spcPct val="0"/>
            </a:spcBef>
            <a:spcAft>
              <a:spcPct val="35000"/>
            </a:spcAft>
          </a:pPr>
          <a:r>
            <a:rPr kumimoji="0" lang="en-ZA" sz="1800" b="1" i="0" u="none" strike="noStrike" kern="1200" cap="none" normalizeH="0" baseline="0" dirty="0" smtClean="0">
              <a:ln/>
              <a:effectLst/>
              <a:latin typeface="Arial" charset="0"/>
              <a:ea typeface="ＭＳ Ｐゴシック" pitchFamily="1" charset="-128"/>
              <a:cs typeface="+mn-cs"/>
            </a:rPr>
            <a:t>- Employing workers</a:t>
          </a:r>
          <a:endParaRPr lang="en-ZA" sz="1800" b="1" kern="1200" dirty="0">
            <a:latin typeface="Arial"/>
            <a:ea typeface="+mn-ea"/>
            <a:cs typeface="+mn-cs"/>
          </a:endParaRPr>
        </a:p>
      </dsp:txBody>
      <dsp:txXfrm>
        <a:off x="3085687" y="0"/>
        <a:ext cx="2712721" cy="1785061"/>
      </dsp:txXfrm>
    </dsp:sp>
    <dsp:sp modelId="{143D0429-2872-481E-B9A2-E4BABD6B8947}">
      <dsp:nvSpPr>
        <dsp:cNvPr id="0" name=""/>
        <dsp:cNvSpPr/>
      </dsp:nvSpPr>
      <dsp:spPr>
        <a:xfrm>
          <a:off x="6171374" y="1885767"/>
          <a:ext cx="2712721" cy="1785061"/>
        </a:xfrm>
        <a:prstGeom prst="rect">
          <a:avLst/>
        </a:prstGeom>
        <a:solidFill>
          <a:srgbClr val="1226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n-ZA" sz="1800" b="1" i="0" u="sng" strike="noStrike" kern="1200" cap="none" normalizeH="0" baseline="0" dirty="0" smtClean="0">
              <a:ln/>
              <a:effectLst/>
              <a:latin typeface="Arial" charset="0"/>
              <a:ea typeface="ＭＳ Ｐゴシック" pitchFamily="1" charset="-128"/>
              <a:cs typeface="+mn-cs"/>
            </a:rPr>
            <a:t>GETTING A LOCATION</a:t>
          </a:r>
        </a:p>
        <a:p>
          <a:pPr lvl="0" algn="ctr" defTabSz="800100" rtl="0">
            <a:lnSpc>
              <a:spcPct val="90000"/>
            </a:lnSpc>
            <a:spcBef>
              <a:spcPct val="0"/>
            </a:spcBef>
            <a:spcAft>
              <a:spcPct val="35000"/>
            </a:spcAft>
          </a:pPr>
          <a:r>
            <a:rPr lang="en-ZA" sz="1800" b="1" kern="1200" dirty="0" smtClean="0">
              <a:solidFill>
                <a:srgbClr val="FFFF00"/>
              </a:solidFill>
              <a:latin typeface="Arial" charset="0"/>
              <a:ea typeface="ＭＳ Ｐゴシック" pitchFamily="1" charset="-128"/>
              <a:cs typeface="+mn-cs"/>
            </a:rPr>
            <a:t>2. Dealing with construction permits</a:t>
          </a:r>
        </a:p>
        <a:p>
          <a:pPr lvl="0" algn="ctr" defTabSz="800100" rtl="0">
            <a:lnSpc>
              <a:spcPct val="90000"/>
            </a:lnSpc>
            <a:spcBef>
              <a:spcPct val="0"/>
            </a:spcBef>
            <a:spcAft>
              <a:spcPct val="35000"/>
            </a:spcAft>
          </a:pPr>
          <a:r>
            <a:rPr lang="en-ZA" sz="1800" b="1" kern="1200" dirty="0" smtClean="0">
              <a:solidFill>
                <a:srgbClr val="FFFF00"/>
              </a:solidFill>
              <a:latin typeface="Arial" charset="0"/>
              <a:ea typeface="ＭＳ Ｐゴシック" pitchFamily="1" charset="-128"/>
              <a:cs typeface="+mn-cs"/>
            </a:rPr>
            <a:t> 3. Getting electricity</a:t>
          </a:r>
        </a:p>
        <a:p>
          <a:pPr lvl="0" algn="ctr" defTabSz="800100" rtl="0">
            <a:lnSpc>
              <a:spcPct val="90000"/>
            </a:lnSpc>
            <a:spcBef>
              <a:spcPct val="0"/>
            </a:spcBef>
            <a:spcAft>
              <a:spcPct val="35000"/>
            </a:spcAft>
          </a:pPr>
          <a:r>
            <a:rPr lang="en-ZA" sz="1800" b="1" kern="1200" dirty="0" smtClean="0">
              <a:solidFill>
                <a:srgbClr val="FFFF00"/>
              </a:solidFill>
              <a:latin typeface="Arial" charset="0"/>
              <a:ea typeface="ＭＳ Ｐゴシック" pitchFamily="1" charset="-128"/>
              <a:cs typeface="+mn-cs"/>
            </a:rPr>
            <a:t>4. Registering property</a:t>
          </a:r>
          <a:endParaRPr lang="en-ZA" sz="1800" b="1" kern="1200" dirty="0">
            <a:solidFill>
              <a:srgbClr val="FFFF00"/>
            </a:solidFill>
            <a:latin typeface="Arial"/>
            <a:ea typeface="+mn-ea"/>
            <a:cs typeface="+mn-cs"/>
          </a:endParaRPr>
        </a:p>
      </dsp:txBody>
      <dsp:txXfrm>
        <a:off x="6171374" y="1885767"/>
        <a:ext cx="2712721" cy="1785061"/>
      </dsp:txXfrm>
    </dsp:sp>
    <dsp:sp modelId="{854E13BE-CFA9-4CF3-89A0-EFF6B3DFCEEB}">
      <dsp:nvSpPr>
        <dsp:cNvPr id="0" name=""/>
        <dsp:cNvSpPr/>
      </dsp:nvSpPr>
      <dsp:spPr>
        <a:xfrm>
          <a:off x="3085687" y="3880174"/>
          <a:ext cx="2712721" cy="1785061"/>
        </a:xfrm>
        <a:prstGeom prst="rect">
          <a:avLst/>
        </a:prstGeom>
        <a:solidFill>
          <a:srgbClr val="1226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n-ZA" sz="1800" b="1" i="0" u="sng" strike="noStrike" kern="1200" cap="none" normalizeH="0" baseline="0" dirty="0" smtClean="0">
              <a:ln/>
              <a:effectLst/>
              <a:latin typeface="Arial" charset="0"/>
              <a:ea typeface="ＭＳ Ｐゴシック" pitchFamily="1" charset="-128"/>
              <a:cs typeface="+mn-cs"/>
            </a:rPr>
            <a:t>GETTING FINANCING</a:t>
          </a:r>
        </a:p>
        <a:p>
          <a:pPr lvl="0" algn="ctr" defTabSz="800100" rtl="0">
            <a:lnSpc>
              <a:spcPct val="90000"/>
            </a:lnSpc>
            <a:spcBef>
              <a:spcPct val="0"/>
            </a:spcBef>
            <a:spcAft>
              <a:spcPct val="35000"/>
            </a:spcAft>
          </a:pPr>
          <a:r>
            <a:rPr lang="en-ZA" sz="1800" b="1" kern="1200" dirty="0" smtClean="0">
              <a:latin typeface="Arial" charset="0"/>
              <a:ea typeface="ＭＳ Ｐゴシック" pitchFamily="1" charset="-128"/>
              <a:cs typeface="+mn-cs"/>
            </a:rPr>
            <a:t>- Getting credit</a:t>
          </a:r>
        </a:p>
        <a:p>
          <a:pPr lvl="0" algn="ctr" defTabSz="800100" rtl="0">
            <a:lnSpc>
              <a:spcPct val="90000"/>
            </a:lnSpc>
            <a:spcBef>
              <a:spcPct val="0"/>
            </a:spcBef>
            <a:spcAft>
              <a:spcPct val="35000"/>
            </a:spcAft>
          </a:pPr>
          <a:r>
            <a:rPr kumimoji="0" lang="en-ZA" sz="1800" b="1" i="0" u="none" strike="noStrike" kern="1200" cap="none" normalizeH="0" baseline="0" dirty="0" smtClean="0">
              <a:ln/>
              <a:effectLst/>
              <a:latin typeface="Arial" charset="0"/>
              <a:ea typeface="ＭＳ Ｐゴシック" pitchFamily="1" charset="-128"/>
              <a:cs typeface="+mn-cs"/>
            </a:rPr>
            <a:t>- Protecting investors</a:t>
          </a:r>
          <a:endParaRPr lang="en-ZA" sz="1800" b="1" kern="1200" dirty="0">
            <a:latin typeface="Arial"/>
            <a:ea typeface="+mn-ea"/>
            <a:cs typeface="+mn-cs"/>
          </a:endParaRPr>
        </a:p>
      </dsp:txBody>
      <dsp:txXfrm>
        <a:off x="3085687" y="3880174"/>
        <a:ext cx="2712721" cy="1785061"/>
      </dsp:txXfrm>
    </dsp:sp>
    <dsp:sp modelId="{7A2CE827-F466-48FD-A8AD-F3CC1A572791}">
      <dsp:nvSpPr>
        <dsp:cNvPr id="0" name=""/>
        <dsp:cNvSpPr/>
      </dsp:nvSpPr>
      <dsp:spPr>
        <a:xfrm>
          <a:off x="31799" y="1967727"/>
          <a:ext cx="2712721" cy="1785061"/>
        </a:xfrm>
        <a:prstGeom prst="rect">
          <a:avLst/>
        </a:prstGeom>
        <a:solidFill>
          <a:srgbClr val="1226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n-ZA" sz="1800" b="1" i="0" u="sng" strike="noStrike" kern="1200" cap="none" normalizeH="0" baseline="0" dirty="0" smtClean="0">
              <a:ln/>
              <a:effectLst/>
              <a:latin typeface="Arial" charset="0"/>
              <a:ea typeface="ＭＳ Ｐゴシック" pitchFamily="1" charset="-128"/>
              <a:cs typeface="+mn-cs"/>
            </a:rPr>
            <a:t>WHEN THINGS GO WRONG</a:t>
          </a:r>
        </a:p>
        <a:p>
          <a:pPr lvl="0" algn="ctr" defTabSz="800100" rtl="0">
            <a:lnSpc>
              <a:spcPct val="90000"/>
            </a:lnSpc>
            <a:spcBef>
              <a:spcPct val="0"/>
            </a:spcBef>
            <a:spcAft>
              <a:spcPct val="35000"/>
            </a:spcAft>
          </a:pPr>
          <a:r>
            <a:rPr lang="en-ZA" sz="1800" b="1" kern="1200" dirty="0" smtClean="0">
              <a:solidFill>
                <a:srgbClr val="FFFF00"/>
              </a:solidFill>
              <a:latin typeface="Arial" charset="0"/>
              <a:ea typeface="ＭＳ Ｐゴシック" pitchFamily="1" charset="-128"/>
              <a:cs typeface="+mn-cs"/>
            </a:rPr>
            <a:t>5. Enforcing contracts</a:t>
          </a:r>
        </a:p>
        <a:p>
          <a:pPr lvl="0" algn="ctr" defTabSz="800100" rtl="0">
            <a:lnSpc>
              <a:spcPct val="90000"/>
            </a:lnSpc>
            <a:spcBef>
              <a:spcPct val="0"/>
            </a:spcBef>
            <a:spcAft>
              <a:spcPct val="35000"/>
            </a:spcAft>
          </a:pPr>
          <a:r>
            <a:rPr kumimoji="0" lang="en-ZA" sz="1800" b="1" i="0" u="none" strike="noStrike" kern="1200" cap="none" normalizeH="0" baseline="0" dirty="0" smtClean="0">
              <a:ln/>
              <a:effectLst/>
              <a:latin typeface="Arial" charset="0"/>
              <a:ea typeface="ＭＳ Ｐゴシック" pitchFamily="1" charset="-128"/>
              <a:cs typeface="+mn-cs"/>
            </a:rPr>
            <a:t>- Resolving insolvency</a:t>
          </a:r>
          <a:endParaRPr lang="en-ZA" sz="1800" b="1" kern="1200" dirty="0">
            <a:latin typeface="Arial"/>
            <a:ea typeface="+mn-ea"/>
            <a:cs typeface="+mn-cs"/>
          </a:endParaRPr>
        </a:p>
      </dsp:txBody>
      <dsp:txXfrm>
        <a:off x="31799" y="1967727"/>
        <a:ext cx="2712721" cy="1785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66714-C886-4326-B7D5-ECB431DC4180}">
      <dsp:nvSpPr>
        <dsp:cNvPr id="0" name=""/>
        <dsp:cNvSpPr/>
      </dsp:nvSpPr>
      <dsp:spPr>
        <a:xfrm>
          <a:off x="0" y="1095"/>
          <a:ext cx="8084565" cy="1360800"/>
        </a:xfrm>
        <a:prstGeom prst="rect">
          <a:avLst/>
        </a:prstGeom>
        <a:solidFill>
          <a:schemeClr val="tx1">
            <a:lumMod val="25000"/>
            <a:lumOff val="7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27452" tIns="666496" rIns="627452"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tx1">
                  <a:lumMod val="90000"/>
                  <a:lumOff val="10000"/>
                </a:schemeClr>
              </a:solidFill>
            </a:rPr>
            <a:t>In developing economies, only 30% of land is subject to a form of land registration</a:t>
          </a:r>
          <a:endParaRPr lang="en-US" sz="1400" b="1" kern="1200" dirty="0">
            <a:solidFill>
              <a:schemeClr val="tx1">
                <a:lumMod val="90000"/>
                <a:lumOff val="10000"/>
              </a:schemeClr>
            </a:solidFill>
          </a:endParaRPr>
        </a:p>
        <a:p>
          <a:pPr marL="114300" lvl="1" indent="-114300" algn="l" defTabSz="622300">
            <a:lnSpc>
              <a:spcPct val="90000"/>
            </a:lnSpc>
            <a:spcBef>
              <a:spcPct val="0"/>
            </a:spcBef>
            <a:spcAft>
              <a:spcPct val="15000"/>
            </a:spcAft>
            <a:buChar char="••"/>
          </a:pPr>
          <a:r>
            <a:rPr lang="en-US" sz="1400" b="1" kern="1200" dirty="0" smtClean="0">
              <a:solidFill>
                <a:schemeClr val="tx1">
                  <a:lumMod val="90000"/>
                  <a:lumOff val="10000"/>
                </a:schemeClr>
              </a:solidFill>
            </a:rPr>
            <a:t>Just </a:t>
          </a:r>
          <a:r>
            <a:rPr lang="en-US" sz="1400" b="1" kern="1200" dirty="0">
              <a:solidFill>
                <a:schemeClr val="tx1">
                  <a:lumMod val="90000"/>
                  <a:lumOff val="10000"/>
                </a:schemeClr>
              </a:solidFill>
            </a:rPr>
            <a:t>10% of land in Sub-Saharan </a:t>
          </a:r>
          <a:r>
            <a:rPr lang="en-US" sz="1400" b="1" kern="1200" dirty="0" smtClean="0">
              <a:solidFill>
                <a:schemeClr val="tx1">
                  <a:lumMod val="90000"/>
                  <a:lumOff val="10000"/>
                </a:schemeClr>
              </a:solidFill>
            </a:rPr>
            <a:t>Africa is registered</a:t>
          </a:r>
          <a:endParaRPr lang="en-US" sz="1400" b="1" kern="1200" dirty="0">
            <a:solidFill>
              <a:schemeClr val="tx1">
                <a:lumMod val="90000"/>
                <a:lumOff val="10000"/>
              </a:schemeClr>
            </a:solidFill>
          </a:endParaRPr>
        </a:p>
      </dsp:txBody>
      <dsp:txXfrm>
        <a:off x="0" y="1095"/>
        <a:ext cx="8084565" cy="1360800"/>
      </dsp:txXfrm>
    </dsp:sp>
    <dsp:sp modelId="{BE159988-82DA-4B61-8944-DA054CE4C23A}">
      <dsp:nvSpPr>
        <dsp:cNvPr id="0" name=""/>
        <dsp:cNvSpPr/>
      </dsp:nvSpPr>
      <dsp:spPr>
        <a:xfrm>
          <a:off x="404228" y="115665"/>
          <a:ext cx="6308701" cy="368154"/>
        </a:xfrm>
        <a:prstGeom prst="rect">
          <a:avLst/>
        </a:prstGeom>
        <a:solidFill>
          <a:srgbClr val="FFCD2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904" tIns="0" rIns="213904" bIns="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lumMod val="90000"/>
                  <a:lumOff val="10000"/>
                </a:schemeClr>
              </a:solidFill>
            </a:rPr>
            <a:t>Real estate typically accounts for 50-75% of national wealth</a:t>
          </a:r>
          <a:endParaRPr lang="en-US" sz="1600" b="1" kern="1200" dirty="0">
            <a:solidFill>
              <a:schemeClr val="tx1">
                <a:lumMod val="90000"/>
                <a:lumOff val="10000"/>
              </a:schemeClr>
            </a:solidFill>
          </a:endParaRPr>
        </a:p>
      </dsp:txBody>
      <dsp:txXfrm>
        <a:off x="404228" y="115665"/>
        <a:ext cx="6308701" cy="368154"/>
      </dsp:txXfrm>
    </dsp:sp>
    <dsp:sp modelId="{0AB2ED89-0710-425E-8DDE-7CDD8798A0A5}">
      <dsp:nvSpPr>
        <dsp:cNvPr id="0" name=""/>
        <dsp:cNvSpPr/>
      </dsp:nvSpPr>
      <dsp:spPr>
        <a:xfrm>
          <a:off x="0" y="1438314"/>
          <a:ext cx="8084565" cy="1386000"/>
        </a:xfrm>
        <a:prstGeom prst="rect">
          <a:avLst/>
        </a:prstGeom>
        <a:solidFill>
          <a:schemeClr val="tx1">
            <a:lumMod val="25000"/>
            <a:lumOff val="7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27452" tIns="666496" rIns="627452"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tx1">
                  <a:lumMod val="90000"/>
                  <a:lumOff val="10000"/>
                </a:schemeClr>
              </a:solidFill>
            </a:rPr>
            <a:t>Real estate holders will not risk investing on the property</a:t>
          </a:r>
          <a:endParaRPr lang="en-US" sz="1400" b="1" kern="1200" dirty="0">
            <a:solidFill>
              <a:schemeClr val="tx1">
                <a:lumMod val="90000"/>
                <a:lumOff val="10000"/>
              </a:schemeClr>
            </a:solidFill>
          </a:endParaRPr>
        </a:p>
        <a:p>
          <a:pPr marL="114300" lvl="1" indent="-114300" algn="l" defTabSz="622300">
            <a:lnSpc>
              <a:spcPct val="90000"/>
            </a:lnSpc>
            <a:spcBef>
              <a:spcPct val="0"/>
            </a:spcBef>
            <a:spcAft>
              <a:spcPct val="15000"/>
            </a:spcAft>
            <a:buChar char="••"/>
          </a:pPr>
          <a:r>
            <a:rPr lang="en-US" sz="1400" b="1" kern="1200" dirty="0" smtClean="0">
              <a:solidFill>
                <a:schemeClr val="tx1">
                  <a:lumMod val="90000"/>
                  <a:lumOff val="10000"/>
                </a:schemeClr>
              </a:solidFill>
            </a:rPr>
            <a:t>Lenders will not risk lending</a:t>
          </a:r>
          <a:endParaRPr lang="en-US" sz="1400" b="1" kern="1200" dirty="0">
            <a:solidFill>
              <a:schemeClr val="tx1">
                <a:lumMod val="90000"/>
                <a:lumOff val="10000"/>
              </a:schemeClr>
            </a:solidFill>
          </a:endParaRPr>
        </a:p>
        <a:p>
          <a:pPr marL="114300" lvl="1" indent="-114300" algn="l" defTabSz="622300">
            <a:lnSpc>
              <a:spcPct val="90000"/>
            </a:lnSpc>
            <a:spcBef>
              <a:spcPct val="0"/>
            </a:spcBef>
            <a:spcAft>
              <a:spcPct val="15000"/>
            </a:spcAft>
            <a:buChar char="••"/>
          </a:pPr>
          <a:r>
            <a:rPr lang="en-US" sz="1400" b="1" kern="1200" dirty="0" smtClean="0">
              <a:solidFill>
                <a:schemeClr val="tx1">
                  <a:lumMod val="90000"/>
                  <a:lumOff val="10000"/>
                </a:schemeClr>
              </a:solidFill>
            </a:rPr>
            <a:t>Government loses out on tax income</a:t>
          </a:r>
          <a:endParaRPr lang="en-US" sz="1400" b="1" kern="1200" dirty="0">
            <a:solidFill>
              <a:schemeClr val="tx1">
                <a:lumMod val="90000"/>
                <a:lumOff val="10000"/>
              </a:schemeClr>
            </a:solidFill>
          </a:endParaRPr>
        </a:p>
      </dsp:txBody>
      <dsp:txXfrm>
        <a:off x="0" y="1438314"/>
        <a:ext cx="8084565" cy="1386000"/>
      </dsp:txXfrm>
    </dsp:sp>
    <dsp:sp modelId="{2CC047D1-F7FC-4AC1-8DD2-E4272B763D9D}">
      <dsp:nvSpPr>
        <dsp:cNvPr id="0" name=""/>
        <dsp:cNvSpPr/>
      </dsp:nvSpPr>
      <dsp:spPr>
        <a:xfrm>
          <a:off x="404228" y="1545100"/>
          <a:ext cx="6377007" cy="375938"/>
        </a:xfrm>
        <a:prstGeom prst="rect">
          <a:avLst/>
        </a:prstGeom>
        <a:solidFill>
          <a:srgbClr val="FFCD2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904" tIns="0" rIns="213904" bIns="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lumMod val="90000"/>
                  <a:lumOff val="10000"/>
                </a:schemeClr>
              </a:solidFill>
            </a:rPr>
            <a:t>Unregistered property is dead capital</a:t>
          </a:r>
          <a:endParaRPr lang="en-US" sz="1600" b="1" kern="1200" dirty="0">
            <a:solidFill>
              <a:schemeClr val="tx1">
                <a:lumMod val="90000"/>
                <a:lumOff val="10000"/>
              </a:schemeClr>
            </a:solidFill>
          </a:endParaRPr>
        </a:p>
      </dsp:txBody>
      <dsp:txXfrm>
        <a:off x="404228" y="1545100"/>
        <a:ext cx="6377007" cy="375938"/>
      </dsp:txXfrm>
    </dsp:sp>
    <dsp:sp modelId="{C56DF5DA-D9A5-4677-9153-E79249F88B68}">
      <dsp:nvSpPr>
        <dsp:cNvPr id="0" name=""/>
        <dsp:cNvSpPr/>
      </dsp:nvSpPr>
      <dsp:spPr>
        <a:xfrm>
          <a:off x="0" y="2913342"/>
          <a:ext cx="8084565" cy="1386000"/>
        </a:xfrm>
        <a:prstGeom prst="rect">
          <a:avLst/>
        </a:prstGeom>
        <a:solidFill>
          <a:schemeClr val="tx1">
            <a:lumMod val="25000"/>
            <a:lumOff val="7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27452" tIns="666496" rIns="627452"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tx1">
                  <a:lumMod val="90000"/>
                  <a:lumOff val="10000"/>
                </a:schemeClr>
              </a:solidFill>
            </a:rPr>
            <a:t>Secure property rights lead to increased investment</a:t>
          </a:r>
          <a:endParaRPr lang="en-US" sz="1400" b="1" kern="1200" dirty="0">
            <a:solidFill>
              <a:schemeClr val="tx1">
                <a:lumMod val="90000"/>
                <a:lumOff val="10000"/>
              </a:schemeClr>
            </a:solidFill>
          </a:endParaRPr>
        </a:p>
        <a:p>
          <a:pPr marL="114300" lvl="1" indent="-114300" algn="l" defTabSz="622300">
            <a:lnSpc>
              <a:spcPct val="90000"/>
            </a:lnSpc>
            <a:spcBef>
              <a:spcPct val="0"/>
            </a:spcBef>
            <a:spcAft>
              <a:spcPct val="15000"/>
            </a:spcAft>
            <a:buChar char="••"/>
          </a:pPr>
          <a:r>
            <a:rPr lang="en-US" sz="1400" b="1" kern="1200" dirty="0" smtClean="0">
              <a:solidFill>
                <a:schemeClr val="tx1">
                  <a:lumMod val="90000"/>
                  <a:lumOff val="10000"/>
                </a:schemeClr>
              </a:solidFill>
            </a:rPr>
            <a:t>Greater credit potential and less costly to obtain finance</a:t>
          </a:r>
          <a:endParaRPr lang="en-US" sz="1400" b="1" kern="1200" dirty="0">
            <a:solidFill>
              <a:schemeClr val="tx1">
                <a:lumMod val="90000"/>
                <a:lumOff val="10000"/>
              </a:schemeClr>
            </a:solidFill>
          </a:endParaRPr>
        </a:p>
        <a:p>
          <a:pPr marL="114300" lvl="1" indent="-114300" algn="l" defTabSz="622300">
            <a:lnSpc>
              <a:spcPct val="90000"/>
            </a:lnSpc>
            <a:spcBef>
              <a:spcPct val="0"/>
            </a:spcBef>
            <a:spcAft>
              <a:spcPct val="15000"/>
            </a:spcAft>
            <a:buChar char="••"/>
          </a:pPr>
          <a:r>
            <a:rPr lang="en-US" sz="1400" b="1" kern="1200" dirty="0" smtClean="0">
              <a:solidFill>
                <a:schemeClr val="tx1">
                  <a:lumMod val="90000"/>
                  <a:lumOff val="10000"/>
                </a:schemeClr>
              </a:solidFill>
            </a:rPr>
            <a:t>Government: revenue increases &amp; greater planning capacity</a:t>
          </a:r>
          <a:endParaRPr lang="en-US" sz="1400" b="1" kern="1200" dirty="0">
            <a:solidFill>
              <a:schemeClr val="tx1">
                <a:lumMod val="90000"/>
                <a:lumOff val="10000"/>
              </a:schemeClr>
            </a:solidFill>
          </a:endParaRPr>
        </a:p>
      </dsp:txBody>
      <dsp:txXfrm>
        <a:off x="0" y="2913342"/>
        <a:ext cx="8084565" cy="1386000"/>
      </dsp:txXfrm>
    </dsp:sp>
    <dsp:sp modelId="{666BB194-5DD2-46D0-B218-C23E788ACEC3}">
      <dsp:nvSpPr>
        <dsp:cNvPr id="0" name=""/>
        <dsp:cNvSpPr/>
      </dsp:nvSpPr>
      <dsp:spPr>
        <a:xfrm>
          <a:off x="404228" y="3007518"/>
          <a:ext cx="6411245" cy="388549"/>
        </a:xfrm>
        <a:prstGeom prst="rect">
          <a:avLst/>
        </a:prstGeom>
        <a:solidFill>
          <a:srgbClr val="FFCD2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904" tIns="0" rIns="213904" bIns="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tx1">
                  <a:lumMod val="90000"/>
                  <a:lumOff val="10000"/>
                </a:schemeClr>
              </a:solidFill>
            </a:rPr>
            <a:t>Registered property enables increased financing and growth</a:t>
          </a:r>
        </a:p>
      </dsp:txBody>
      <dsp:txXfrm>
        <a:off x="404228" y="3007518"/>
        <a:ext cx="6411245" cy="38854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512081"/>
          </a:xfrm>
          <a:prstGeom prst="rect">
            <a:avLst/>
          </a:prstGeom>
        </p:spPr>
        <p:txBody>
          <a:bodyPr vert="horz" wrap="square" lIns="97210" tIns="48605" rIns="97210" bIns="48605" numCol="1" anchor="t" anchorCtr="0" compatLnSpc="1">
            <a:prstTxWarp prst="textNoShape">
              <a:avLst/>
            </a:prstTxWarp>
          </a:bodyPr>
          <a:lstStyle>
            <a:lvl1pPr>
              <a:defRPr sz="1300">
                <a:cs typeface="Times New Roman" pitchFamily="18" charset="0"/>
              </a:defRPr>
            </a:lvl1pPr>
          </a:lstStyle>
          <a:p>
            <a:endParaRPr lang="en-US" dirty="0">
              <a:latin typeface="Andes" panose="02000000000000000000" pitchFamily="50" charset="0"/>
            </a:endParaRPr>
          </a:p>
        </p:txBody>
      </p:sp>
      <p:sp>
        <p:nvSpPr>
          <p:cNvPr id="3" name="Date Placeholder 2"/>
          <p:cNvSpPr>
            <a:spLocks noGrp="1"/>
          </p:cNvSpPr>
          <p:nvPr>
            <p:ph type="dt" sz="quarter" idx="1"/>
          </p:nvPr>
        </p:nvSpPr>
        <p:spPr>
          <a:xfrm>
            <a:off x="4022485" y="0"/>
            <a:ext cx="3078383" cy="512081"/>
          </a:xfrm>
          <a:prstGeom prst="rect">
            <a:avLst/>
          </a:prstGeom>
        </p:spPr>
        <p:txBody>
          <a:bodyPr vert="horz" wrap="square" lIns="97210" tIns="48605" rIns="97210" bIns="48605" numCol="1" anchor="t" anchorCtr="0" compatLnSpc="1">
            <a:prstTxWarp prst="textNoShape">
              <a:avLst/>
            </a:prstTxWarp>
          </a:bodyPr>
          <a:lstStyle>
            <a:lvl1pPr algn="r">
              <a:defRPr sz="1300">
                <a:cs typeface="Times New Roman" pitchFamily="18" charset="0"/>
              </a:defRPr>
            </a:lvl1pPr>
          </a:lstStyle>
          <a:p>
            <a:fld id="{F5065DE1-635E-4A3E-BC15-328F6A801DCC}" type="datetimeFigureOut">
              <a:rPr lang="en-US">
                <a:latin typeface="Andes" panose="02000000000000000000" pitchFamily="50" charset="0"/>
              </a:rPr>
              <a:pPr/>
              <a:t>10/3/2016</a:t>
            </a:fld>
            <a:endParaRPr lang="en-US" dirty="0">
              <a:latin typeface="Andes" panose="02000000000000000000" pitchFamily="50" charset="0"/>
            </a:endParaRPr>
          </a:p>
        </p:txBody>
      </p:sp>
      <p:sp>
        <p:nvSpPr>
          <p:cNvPr id="4" name="Footer Placeholder 3"/>
          <p:cNvSpPr>
            <a:spLocks noGrp="1"/>
          </p:cNvSpPr>
          <p:nvPr>
            <p:ph type="ftr" sz="quarter" idx="2"/>
          </p:nvPr>
        </p:nvSpPr>
        <p:spPr>
          <a:xfrm>
            <a:off x="0" y="9720785"/>
            <a:ext cx="3078383" cy="512081"/>
          </a:xfrm>
          <a:prstGeom prst="rect">
            <a:avLst/>
          </a:prstGeom>
        </p:spPr>
        <p:txBody>
          <a:bodyPr vert="horz" wrap="square" lIns="97210" tIns="48605" rIns="97210" bIns="48605" numCol="1" anchor="b" anchorCtr="0" compatLnSpc="1">
            <a:prstTxWarp prst="textNoShape">
              <a:avLst/>
            </a:prstTxWarp>
          </a:bodyPr>
          <a:lstStyle>
            <a:lvl1pPr>
              <a:defRPr sz="1300">
                <a:cs typeface="Times New Roman" pitchFamily="18" charset="0"/>
              </a:defRPr>
            </a:lvl1pPr>
          </a:lstStyle>
          <a:p>
            <a:endParaRPr lang="en-US" dirty="0">
              <a:latin typeface="Andes" panose="02000000000000000000" pitchFamily="50" charset="0"/>
            </a:endParaRPr>
          </a:p>
        </p:txBody>
      </p:sp>
      <p:sp>
        <p:nvSpPr>
          <p:cNvPr id="5" name="Slide Number Placeholder 4"/>
          <p:cNvSpPr>
            <a:spLocks noGrp="1"/>
          </p:cNvSpPr>
          <p:nvPr>
            <p:ph type="sldNum" sz="quarter" idx="3"/>
          </p:nvPr>
        </p:nvSpPr>
        <p:spPr>
          <a:xfrm>
            <a:off x="4022485" y="9720785"/>
            <a:ext cx="3078383" cy="512081"/>
          </a:xfrm>
          <a:prstGeom prst="rect">
            <a:avLst/>
          </a:prstGeom>
        </p:spPr>
        <p:txBody>
          <a:bodyPr vert="horz" wrap="square" lIns="97210" tIns="48605" rIns="97210" bIns="48605" numCol="1" anchor="b" anchorCtr="0" compatLnSpc="1">
            <a:prstTxWarp prst="textNoShape">
              <a:avLst/>
            </a:prstTxWarp>
          </a:bodyPr>
          <a:lstStyle>
            <a:lvl1pPr algn="r">
              <a:defRPr sz="1300">
                <a:cs typeface="Times New Roman" pitchFamily="18" charset="0"/>
              </a:defRPr>
            </a:lvl1pPr>
          </a:lstStyle>
          <a:p>
            <a:fld id="{406A4B9B-24E7-4115-BE3A-ACEE975F37FE}" type="slidenum">
              <a:rPr lang="en-US">
                <a:latin typeface="Andes" panose="02000000000000000000" pitchFamily="50" charset="0"/>
              </a:rPr>
              <a:pPr/>
              <a:t>‹#›</a:t>
            </a:fld>
            <a:endParaRPr lang="en-US" dirty="0">
              <a:latin typeface="Andes" panose="02000000000000000000" pitchFamily="50" charset="0"/>
            </a:endParaRPr>
          </a:p>
        </p:txBody>
      </p:sp>
    </p:spTree>
    <p:extLst>
      <p:ext uri="{BB962C8B-B14F-4D97-AF65-F5344CB8AC3E}">
        <p14:creationId xmlns:p14="http://schemas.microsoft.com/office/powerpoint/2010/main" val="32967450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512081"/>
          </a:xfrm>
          <a:prstGeom prst="rect">
            <a:avLst/>
          </a:prstGeom>
        </p:spPr>
        <p:txBody>
          <a:bodyPr vert="horz" wrap="square" lIns="97210" tIns="48605" rIns="97210" bIns="48605" numCol="1" anchor="t" anchorCtr="0" compatLnSpc="1">
            <a:prstTxWarp prst="textNoShape">
              <a:avLst/>
            </a:prstTxWarp>
          </a:bodyPr>
          <a:lstStyle>
            <a:lvl1pPr>
              <a:defRPr sz="1300">
                <a:latin typeface="Andes" panose="02000000000000000000" pitchFamily="50" charset="0"/>
                <a:cs typeface="Times New Roman" pitchFamily="18" charset="0"/>
              </a:defRPr>
            </a:lvl1pPr>
          </a:lstStyle>
          <a:p>
            <a:endParaRPr lang="en-US" dirty="0"/>
          </a:p>
        </p:txBody>
      </p:sp>
      <p:sp>
        <p:nvSpPr>
          <p:cNvPr id="3" name="Date Placeholder 2"/>
          <p:cNvSpPr>
            <a:spLocks noGrp="1"/>
          </p:cNvSpPr>
          <p:nvPr>
            <p:ph type="dt" idx="1"/>
          </p:nvPr>
        </p:nvSpPr>
        <p:spPr>
          <a:xfrm>
            <a:off x="4022485" y="0"/>
            <a:ext cx="3078383" cy="512081"/>
          </a:xfrm>
          <a:prstGeom prst="rect">
            <a:avLst/>
          </a:prstGeom>
        </p:spPr>
        <p:txBody>
          <a:bodyPr vert="horz" wrap="square" lIns="97210" tIns="48605" rIns="97210" bIns="48605" numCol="1" anchor="t" anchorCtr="0" compatLnSpc="1">
            <a:prstTxWarp prst="textNoShape">
              <a:avLst/>
            </a:prstTxWarp>
          </a:bodyPr>
          <a:lstStyle>
            <a:lvl1pPr algn="r">
              <a:defRPr sz="1300">
                <a:latin typeface="Andes" panose="02000000000000000000" pitchFamily="50" charset="0"/>
                <a:cs typeface="Times New Roman" pitchFamily="18" charset="0"/>
              </a:defRPr>
            </a:lvl1pPr>
          </a:lstStyle>
          <a:p>
            <a:fld id="{E83880E7-49EC-4653-AFF2-FE5DE43C275F}" type="datetimeFigureOut">
              <a:rPr lang="en-US" smtClean="0"/>
              <a:pPr/>
              <a:t>10/3/2016</a:t>
            </a:fld>
            <a:endParaRPr lang="en-US" dirty="0"/>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7210" tIns="48605" rIns="97210" bIns="48605" rtlCol="0" anchor="ctr"/>
          <a:lstStyle/>
          <a:p>
            <a:pPr lvl="0"/>
            <a:endParaRPr lang="en-US" noProof="0" dirty="0"/>
          </a:p>
        </p:txBody>
      </p:sp>
      <p:sp>
        <p:nvSpPr>
          <p:cNvPr id="5" name="Notes Placeholder 4"/>
          <p:cNvSpPr>
            <a:spLocks noGrp="1"/>
          </p:cNvSpPr>
          <p:nvPr>
            <p:ph type="body" sz="quarter" idx="3"/>
          </p:nvPr>
        </p:nvSpPr>
        <p:spPr>
          <a:xfrm>
            <a:off x="710891" y="4862141"/>
            <a:ext cx="5680693" cy="4605227"/>
          </a:xfrm>
          <a:prstGeom prst="rect">
            <a:avLst/>
          </a:prstGeom>
        </p:spPr>
        <p:txBody>
          <a:bodyPr vert="horz" lIns="97210" tIns="48605" rIns="97210" bIns="48605"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720785"/>
            <a:ext cx="3078383" cy="512081"/>
          </a:xfrm>
          <a:prstGeom prst="rect">
            <a:avLst/>
          </a:prstGeom>
        </p:spPr>
        <p:txBody>
          <a:bodyPr vert="horz" wrap="square" lIns="97210" tIns="48605" rIns="97210" bIns="48605" numCol="1" anchor="b" anchorCtr="0" compatLnSpc="1">
            <a:prstTxWarp prst="textNoShape">
              <a:avLst/>
            </a:prstTxWarp>
          </a:bodyPr>
          <a:lstStyle>
            <a:lvl1pPr>
              <a:defRPr sz="1300">
                <a:latin typeface="Andes" panose="02000000000000000000" pitchFamily="50" charset="0"/>
                <a:cs typeface="Times New Roman" pitchFamily="18" charset="0"/>
              </a:defRPr>
            </a:lvl1pPr>
          </a:lstStyle>
          <a:p>
            <a:endParaRPr lang="en-US" dirty="0"/>
          </a:p>
        </p:txBody>
      </p:sp>
      <p:sp>
        <p:nvSpPr>
          <p:cNvPr id="7" name="Slide Number Placeholder 6"/>
          <p:cNvSpPr>
            <a:spLocks noGrp="1"/>
          </p:cNvSpPr>
          <p:nvPr>
            <p:ph type="sldNum" sz="quarter" idx="5"/>
          </p:nvPr>
        </p:nvSpPr>
        <p:spPr>
          <a:xfrm>
            <a:off x="4022485" y="9720785"/>
            <a:ext cx="3078383" cy="512081"/>
          </a:xfrm>
          <a:prstGeom prst="rect">
            <a:avLst/>
          </a:prstGeom>
        </p:spPr>
        <p:txBody>
          <a:bodyPr vert="horz" wrap="square" lIns="97210" tIns="48605" rIns="97210" bIns="48605" numCol="1" anchor="b" anchorCtr="0" compatLnSpc="1">
            <a:prstTxWarp prst="textNoShape">
              <a:avLst/>
            </a:prstTxWarp>
          </a:bodyPr>
          <a:lstStyle>
            <a:lvl1pPr algn="r">
              <a:defRPr sz="1300">
                <a:latin typeface="Andes" panose="02000000000000000000" pitchFamily="50" charset="0"/>
                <a:cs typeface="Times New Roman" pitchFamily="18" charset="0"/>
              </a:defRPr>
            </a:lvl1pPr>
          </a:lstStyle>
          <a:p>
            <a:fld id="{55FDEA75-5474-4075-BD01-B2DCDBABD43C}" type="slidenum">
              <a:rPr lang="en-US" smtClean="0"/>
              <a:pPr/>
              <a:t>‹#›</a:t>
            </a:fld>
            <a:endParaRPr lang="en-US" dirty="0"/>
          </a:p>
        </p:txBody>
      </p:sp>
    </p:spTree>
    <p:extLst>
      <p:ext uri="{BB962C8B-B14F-4D97-AF65-F5344CB8AC3E}">
        <p14:creationId xmlns:p14="http://schemas.microsoft.com/office/powerpoint/2010/main" val="111046840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ndes" panose="02000000000000000000" pitchFamily="50" charset="0"/>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Andes" panose="02000000000000000000" pitchFamily="50" charset="0"/>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Andes" panose="02000000000000000000" pitchFamily="50" charset="0"/>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Andes" panose="02000000000000000000" pitchFamily="50" charset="0"/>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Andes" panose="02000000000000000000" pitchFamily="50"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DEA75-5474-4075-BD01-B2DCDBABD43C}" type="slidenum">
              <a:rPr lang="en-US" smtClean="0"/>
              <a:pPr/>
              <a:t>1</a:t>
            </a:fld>
            <a:endParaRPr lang="en-US" dirty="0"/>
          </a:p>
        </p:txBody>
      </p:sp>
    </p:spTree>
    <p:extLst>
      <p:ext uri="{BB962C8B-B14F-4D97-AF65-F5344CB8AC3E}">
        <p14:creationId xmlns:p14="http://schemas.microsoft.com/office/powerpoint/2010/main" val="3810250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mn-lt"/>
              </a:rPr>
              <a:t>While measuring aspects of the quality of regulation is not new for </a:t>
            </a:r>
            <a:r>
              <a:rPr lang="en-US" sz="1300" i="1" dirty="0">
                <a:latin typeface="+mn-lt"/>
              </a:rPr>
              <a:t>Doing Business</a:t>
            </a:r>
            <a:r>
              <a:rPr lang="en-US" sz="1300" dirty="0">
                <a:latin typeface="+mn-lt"/>
              </a:rPr>
              <a:t>, the two-year process of introducing improvements that was launched in last year’s report represents a systematic effort to include measures of quality in most of the indicator sets. This year’s report introduces new measures of regulatory quality in four indicator sets: dealing with construction permits, getting electricity, registering property and enforcing contracts. Last year’s report added a measure of regulatory quality to the indicator set for resolving insolvency and expanded those in the indicator sets for getting credit and protecting minority investors. </a:t>
            </a:r>
          </a:p>
          <a:p>
            <a:r>
              <a:rPr lang="en-US" sz="1300" dirty="0">
                <a:latin typeface="+mn-lt"/>
              </a:rPr>
              <a:t> </a:t>
            </a:r>
          </a:p>
          <a:p>
            <a:r>
              <a:rPr lang="en-US" sz="1300" i="1" dirty="0">
                <a:latin typeface="+mn-lt"/>
              </a:rPr>
              <a:t>Doing Business</a:t>
            </a:r>
            <a:r>
              <a:rPr lang="en-US" sz="1300" dirty="0">
                <a:latin typeface="+mn-lt"/>
              </a:rPr>
              <a:t> measures the quality of regulation by analyzing whether the regulatory infrastructure needed for a transaction to be successfully completed is in place. </a:t>
            </a:r>
            <a:r>
              <a:rPr lang="en-US" sz="1300" i="1" dirty="0">
                <a:latin typeface="+mn-lt"/>
              </a:rPr>
              <a:t>Doing Business</a:t>
            </a:r>
            <a:r>
              <a:rPr lang="en-US" sz="1300" dirty="0">
                <a:latin typeface="+mn-lt"/>
              </a:rPr>
              <a:t> does not measure the quality of the outcome related to that regulation. For example, </a:t>
            </a:r>
            <a:r>
              <a:rPr lang="en-US" sz="1300" i="1" dirty="0">
                <a:latin typeface="+mn-lt"/>
              </a:rPr>
              <a:t>Doing Business</a:t>
            </a:r>
            <a:r>
              <a:rPr lang="en-US" sz="1300" dirty="0">
                <a:latin typeface="+mn-lt"/>
              </a:rPr>
              <a:t> measures the quality of building regulations and controls by assessing whether building plans are approved by staff with the right qualifications and whether the necessary inspections take place. It does not assess whether the warehouse that gets constructed in the end is of good quality. The following discussion looks at the relationship between efficiency and quality through the lens of </a:t>
            </a:r>
            <a:r>
              <a:rPr lang="en-US" sz="1300" i="1" dirty="0">
                <a:latin typeface="+mn-lt"/>
              </a:rPr>
              <a:t>Doing Business</a:t>
            </a:r>
            <a:r>
              <a:rPr lang="en-US" sz="1300" dirty="0">
                <a:latin typeface="+mn-lt"/>
              </a:rPr>
              <a:t> data. </a:t>
            </a:r>
            <a:r>
              <a:rPr lang="en-US" sz="1300" i="1" dirty="0">
                <a:latin typeface="+mn-lt"/>
              </a:rPr>
              <a:t>Doing Business</a:t>
            </a:r>
            <a:r>
              <a:rPr lang="en-US" sz="1300" dirty="0">
                <a:latin typeface="+mn-lt"/>
              </a:rPr>
              <a:t> focuses on specific case studies and measures particular aspects of business regulation. The results should be interpreted with that framework in mind.</a:t>
            </a:r>
          </a:p>
        </p:txBody>
      </p:sp>
      <p:sp>
        <p:nvSpPr>
          <p:cNvPr id="4" name="Slide Number Placeholder 3"/>
          <p:cNvSpPr>
            <a:spLocks noGrp="1"/>
          </p:cNvSpPr>
          <p:nvPr>
            <p:ph type="sldNum" sz="quarter" idx="10"/>
          </p:nvPr>
        </p:nvSpPr>
        <p:spPr/>
        <p:txBody>
          <a:bodyPr/>
          <a:lstStyle/>
          <a:p>
            <a:fld id="{55FDEA75-5474-4075-BD01-B2DCDBABD43C}" type="slidenum">
              <a:rPr lang="en-US" smtClean="0"/>
              <a:pPr/>
              <a:t>2</a:t>
            </a:fld>
            <a:endParaRPr lang="en-US" dirty="0"/>
          </a:p>
        </p:txBody>
      </p:sp>
    </p:spTree>
    <p:extLst>
      <p:ext uri="{BB962C8B-B14F-4D97-AF65-F5344CB8AC3E}">
        <p14:creationId xmlns:p14="http://schemas.microsoft.com/office/powerpoint/2010/main" val="200870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94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lstStyle/>
          <a:p>
            <a:pPr defTabSz="499757">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020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latin typeface="Andes" panose="02000000000000000000" pitchFamily="50"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4"/>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latin typeface="Andes" panose="02000000000000000000" pitchFamily="50"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Andes" panose="02000000000000000000" pitchFamily="50" charset="0"/>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Click to edit Master text styles</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ndes" panose="02000000000000000000" pitchFamily="50" charset="0"/>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Click to edit Master text styles</a:t>
            </a:r>
          </a:p>
          <a:p>
            <a:pPr lvl="1"/>
            <a:r>
              <a:rPr lang="en-US" dirty="0" smtClean="0"/>
              <a:t>Second level</a:t>
            </a:r>
          </a:p>
        </p:txBody>
      </p:sp>
      <p:sp>
        <p:nvSpPr>
          <p:cNvPr id="65" name="Rectangle 1028"/>
          <p:cNvSpPr>
            <a:spLocks noGrp="1" noChangeArrowheads="1"/>
          </p:cNvSpPr>
          <p:nvPr>
            <p:ph type="dt" sz="half" idx="15"/>
          </p:nvPr>
        </p:nvSpPr>
        <p:spPr>
          <a:xfrm>
            <a:off x="5932488" y="5975350"/>
            <a:ext cx="2552700" cy="306388"/>
          </a:xfrm>
        </p:spPr>
        <p:txBody>
          <a:bodyPr rIns="0"/>
          <a:lstStyle>
            <a:lvl1pPr algn="r">
              <a:defRPr>
                <a:solidFill>
                  <a:schemeClr val="tx1"/>
                </a:solidFill>
                <a:cs typeface="Arial" charset="0"/>
              </a:defRPr>
            </a:lvl1pPr>
          </a:lstStyle>
          <a:p>
            <a:endParaRPr lang="en-US" dirty="0"/>
          </a:p>
        </p:txBody>
      </p:sp>
    </p:spTree>
    <p:extLst>
      <p:ext uri="{BB962C8B-B14F-4D97-AF65-F5344CB8AC3E}">
        <p14:creationId xmlns:p14="http://schemas.microsoft.com/office/powerpoint/2010/main" val="2897142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latin typeface="Andes" panose="02000000000000000000" pitchFamily="50" charset="0"/>
            </a:endParaRPr>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latin typeface="Andes" panose="02000000000000000000" pitchFamily="50" charset="0"/>
            </a:endParaRPr>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Andes" panose="02000000000000000000" pitchFamily="50" charset="0"/>
                <a:cs typeface="Andes ExtraLight"/>
              </a:defRPr>
            </a:lvl1pPr>
          </a:lstStyle>
          <a:p>
            <a:r>
              <a:rPr lang="en-US" dirty="0" smtClean="0"/>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latin typeface="Andes" panose="02000000000000000000" pitchFamily="50" charset="0"/>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r>
              <a:rPr lang="en-US" dirty="0" smtClean="0"/>
              <a:t>Presentation Title</a:t>
            </a:r>
            <a:endParaRPr lang="en-US" dirty="0"/>
          </a:p>
        </p:txBody>
      </p:sp>
      <p:sp>
        <p:nvSpPr>
          <p:cNvPr id="64" name="Slide Number Placeholder 7"/>
          <p:cNvSpPr>
            <a:spLocks noGrp="1"/>
          </p:cNvSpPr>
          <p:nvPr>
            <p:ph type="sldNum" sz="quarter" idx="12"/>
          </p:nvPr>
        </p:nvSpPr>
        <p:spPr/>
        <p:txBody>
          <a:bodyPr/>
          <a:lstStyle>
            <a:lvl1pPr>
              <a:defRPr/>
            </a:lvl1pPr>
          </a:lstStyle>
          <a:p>
            <a:fld id="{C2519542-6C75-4941-9195-FD7573BD1793}" type="slidenum">
              <a:rPr lang="en-US" smtClean="0"/>
              <a:pPr/>
              <a:t>‹#›</a:t>
            </a:fld>
            <a:endParaRPr lang="en-US" dirty="0"/>
          </a:p>
        </p:txBody>
      </p:sp>
    </p:spTree>
    <p:extLst>
      <p:ext uri="{BB962C8B-B14F-4D97-AF65-F5344CB8AC3E}">
        <p14:creationId xmlns:p14="http://schemas.microsoft.com/office/powerpoint/2010/main" val="412621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latin typeface="Andes" panose="02000000000000000000" pitchFamily="50" charset="0"/>
            </a:endParaRPr>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latin typeface="Andes" panose="02000000000000000000" pitchFamily="50" charset="0"/>
            </a:endParaRPr>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Andes" panose="02000000000000000000" pitchFamily="50" charset="0"/>
                <a:cs typeface="Andes ExtraLight"/>
              </a:defRPr>
            </a:lvl1pPr>
          </a:lstStyle>
          <a:p>
            <a:r>
              <a:rPr lang="en-US" dirty="0" smtClean="0"/>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latin typeface="Andes" panose="02000000000000000000" pitchFamily="50" charset="0"/>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dirty="0" smtClean="0"/>
              <a:t>Click to edit Master text styles</a:t>
            </a:r>
          </a:p>
        </p:txBody>
      </p:sp>
      <p:sp>
        <p:nvSpPr>
          <p:cNvPr id="8" name="Footer Placeholder 8"/>
          <p:cNvSpPr>
            <a:spLocks noGrp="1"/>
          </p:cNvSpPr>
          <p:nvPr>
            <p:ph type="ftr" sz="quarter" idx="15"/>
          </p:nvPr>
        </p:nvSpPr>
        <p:spPr/>
        <p:txBody>
          <a:bodyPr/>
          <a:lstStyle>
            <a:lvl1pPr>
              <a:defRPr/>
            </a:lvl1pPr>
          </a:lstStyle>
          <a:p>
            <a:pPr>
              <a:defRPr/>
            </a:pPr>
            <a:r>
              <a:rPr lang="en-US" dirty="0" smtClean="0"/>
              <a:t>Presentation Title</a:t>
            </a:r>
            <a:endParaRPr lang="en-US" dirty="0"/>
          </a:p>
        </p:txBody>
      </p:sp>
      <p:sp>
        <p:nvSpPr>
          <p:cNvPr id="9" name="Slide Number Placeholder 9"/>
          <p:cNvSpPr>
            <a:spLocks noGrp="1"/>
          </p:cNvSpPr>
          <p:nvPr>
            <p:ph type="sldNum" sz="quarter" idx="16"/>
          </p:nvPr>
        </p:nvSpPr>
        <p:spPr/>
        <p:txBody>
          <a:bodyPr/>
          <a:lstStyle>
            <a:lvl1pPr>
              <a:defRPr/>
            </a:lvl1pPr>
          </a:lstStyle>
          <a:p>
            <a:fld id="{2628F103-CB5C-48C4-9EF3-AEFB8C857CEA}" type="slidenum">
              <a:rPr lang="en-US" smtClean="0"/>
              <a:pPr/>
              <a:t>‹#›</a:t>
            </a:fld>
            <a:endParaRPr lang="en-US" dirty="0"/>
          </a:p>
        </p:txBody>
      </p:sp>
    </p:spTree>
    <p:extLst>
      <p:ext uri="{BB962C8B-B14F-4D97-AF65-F5344CB8AC3E}">
        <p14:creationId xmlns:p14="http://schemas.microsoft.com/office/powerpoint/2010/main" val="171008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rgbClr val="021F43"/>
                </a:solidFill>
                <a:latin typeface="Andes" panose="02000000000000000000" pitchFamily="50" charset="0"/>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latin typeface="Andes" panose="02000000000000000000" pitchFamily="50" charset="0"/>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4C76B5B6-6A56-4C99-A90D-092334678E11}" type="slidenum">
              <a:rPr lang="en-US" smtClean="0"/>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2107100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Andes" panose="02000000000000000000" pitchFamily="50" charset="0"/>
                <a:cs typeface="Andes ExtraLight"/>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latin typeface="Andes" panose="02000000000000000000" pitchFamily="50" charset="0"/>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1FF22E81-4502-48E7-AE5F-16F989457059}" type="slidenum">
              <a:rPr lang="en-US" smtClean="0"/>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2123093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Andes" panose="02000000000000000000" pitchFamily="50" charset="0"/>
                <a:cs typeface="Andes ExtraLight"/>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latin typeface="Andes" panose="02000000000000000000" pitchFamily="50" charset="0"/>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dirty="0" smtClean="0"/>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dirty="0" smtClean="0"/>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fld id="{0308B78E-37E8-42D5-8663-7DE01879CA1B}" type="slidenum">
              <a:rPr lang="en-US" smtClean="0"/>
              <a:pPr/>
              <a:t>‹#›</a:t>
            </a:fld>
            <a:endParaRPr lang="en-US" dirty="0"/>
          </a:p>
        </p:txBody>
      </p:sp>
      <p:sp>
        <p:nvSpPr>
          <p:cNvPr id="8" name="Footer Placeholder 2"/>
          <p:cNvSpPr>
            <a:spLocks noGrp="1"/>
          </p:cNvSpPr>
          <p:nvPr>
            <p:ph type="ftr" sz="quarter" idx="16"/>
          </p:nvPr>
        </p:nvSpPr>
        <p:spPr/>
        <p:txBody>
          <a:bodyPr/>
          <a:lstStyle>
            <a:lvl1pPr>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4211596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Andes Bold" panose="02000000000000000000" pitchFamily="50" charset="0"/>
                <a:cs typeface="Andes ExtraLight"/>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latin typeface="Andes" panose="02000000000000000000" pitchFamily="50" charset="0"/>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latin typeface="Andes" panose="02000000000000000000" pitchFamily="50" charset="0"/>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fld id="{64769F2B-8039-4B2F-8ADE-7F55D1573CE5}" type="slidenum">
              <a:rPr lang="en-US" smtClean="0"/>
              <a:pPr/>
              <a:t>‹#›</a:t>
            </a:fld>
            <a:endParaRPr lang="en-US" dirty="0"/>
          </a:p>
        </p:txBody>
      </p:sp>
      <p:sp>
        <p:nvSpPr>
          <p:cNvPr id="10" name="Footer Placeholder 2"/>
          <p:cNvSpPr>
            <a:spLocks noGrp="1"/>
          </p:cNvSpPr>
          <p:nvPr>
            <p:ph type="ftr" sz="quarter" idx="16"/>
          </p:nvPr>
        </p:nvSpPr>
        <p:spPr/>
        <p:txBody>
          <a:bodyPr/>
          <a:lstStyle>
            <a:lvl1pPr>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2734774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Andes" panose="02000000000000000000" pitchFamily="50" charset="0"/>
                <a:cs typeface="Andes ExtraLight"/>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Rectangle 6"/>
          <p:cNvSpPr>
            <a:spLocks noGrp="1" noChangeArrowheads="1"/>
          </p:cNvSpPr>
          <p:nvPr>
            <p:ph type="sldNum" sz="quarter" idx="10"/>
          </p:nvPr>
        </p:nvSpPr>
        <p:spPr>
          <a:ln/>
        </p:spPr>
        <p:txBody>
          <a:bodyPr/>
          <a:lstStyle>
            <a:lvl1pPr>
              <a:defRPr/>
            </a:lvl1pPr>
          </a:lstStyle>
          <a:p>
            <a:fld id="{F4A37F36-A82B-4D8E-9965-D1203961AC66}" type="slidenum">
              <a:rPr lang="en-US" smtClean="0"/>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2178521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Andes" panose="02000000000000000000" pitchFamily="50" charset="0"/>
                <a:cs typeface="Andes ExtraLight"/>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Rectangle 6"/>
          <p:cNvSpPr>
            <a:spLocks noGrp="1" noChangeArrowheads="1"/>
          </p:cNvSpPr>
          <p:nvPr>
            <p:ph type="sldNum" sz="quarter" idx="10"/>
          </p:nvPr>
        </p:nvSpPr>
        <p:spPr>
          <a:ln/>
        </p:spPr>
        <p:txBody>
          <a:bodyPr/>
          <a:lstStyle>
            <a:lvl1pPr>
              <a:defRPr/>
            </a:lvl1pPr>
          </a:lstStyle>
          <a:p>
            <a:fld id="{16B3ADCE-FDEC-4F77-ABAE-A6DCC94B15D1}" type="slidenum">
              <a:rPr lang="en-US" smtClean="0"/>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3872470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latin typeface="Andes" panose="02000000000000000000" pitchFamily="50" charset="0"/>
            </a:endParaRPr>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7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7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8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8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8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8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8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8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8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8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8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8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9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9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9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9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1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2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2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2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smtClean="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smtClean="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smtClean="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smtClean="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smtClean="0"/>
              <a:t>Click icon to add clip art</a:t>
            </a:r>
            <a:endParaRPr lang="en-US" noProof="0" dirty="0"/>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Andes" panose="02000000000000000000" pitchFamily="50" charset="0"/>
                <a:cs typeface="Andes ExtraLight"/>
              </a:defRPr>
            </a:lvl1pPr>
          </a:lstStyle>
          <a:p>
            <a:r>
              <a:rPr lang="en-US" dirty="0" smtClean="0"/>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dirty="0" smtClean="0"/>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dirty="0" smtClean="0"/>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dirty="0" smtClean="0"/>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dirty="0" smtClean="0"/>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dirty="0" smtClean="0"/>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dirty="0" smtClean="0"/>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dirty="0" smtClean="0"/>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dirty="0" smtClean="0"/>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dirty="0" smtClean="0"/>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dirty="0" smtClean="0"/>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dirty="0" smtClean="0"/>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dirty="0" smtClean="0"/>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dirty="0" smtClean="0"/>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dirty="0" smtClean="0"/>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dirty="0" smtClean="0"/>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lvl1pPr>
              <a:defRPr/>
            </a:lvl1pPr>
          </a:lstStyle>
          <a:p>
            <a:pPr lvl="0"/>
            <a:r>
              <a:rPr lang="en-US" noProof="0" dirty="0" smtClean="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lvl1pPr>
              <a:defRPr/>
            </a:lvl1pPr>
          </a:lstStyle>
          <a:p>
            <a:pPr lvl="0"/>
            <a:r>
              <a:rPr lang="en-US" noProof="0" dirty="0" smtClean="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lvl1pPr>
              <a:defRPr/>
            </a:lvl1pPr>
          </a:lstStyle>
          <a:p>
            <a:pPr lvl="0"/>
            <a:r>
              <a:rPr lang="en-US" noProof="0" dirty="0" smtClean="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lvl1pPr>
              <a:defRPr/>
            </a:lvl1pPr>
          </a:lstStyle>
          <a:p>
            <a:pPr lvl="0"/>
            <a:r>
              <a:rPr lang="en-US" noProof="0" dirty="0" smtClean="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lvl1pPr>
              <a:defRPr/>
            </a:lvl1pPr>
          </a:lstStyle>
          <a:p>
            <a:pPr lvl="0"/>
            <a:r>
              <a:rPr lang="en-US" noProof="0" dirty="0" smtClean="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dirty="0" smtClean="0"/>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dirty="0" smtClean="0"/>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dirty="0" smtClean="0"/>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dirty="0" smtClean="0"/>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dirty="0" smtClean="0"/>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dirty="0" smtClean="0"/>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dirty="0" smtClean="0"/>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dirty="0" smtClean="0"/>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dirty="0" smtClean="0"/>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dirty="0" smtClean="0"/>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dirty="0" smtClean="0"/>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dirty="0" smtClean="0"/>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dirty="0" smtClean="0"/>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dirty="0" smtClean="0"/>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dirty="0" smtClean="0"/>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dirty="0" smtClean="0"/>
              <a:t>Click to edit Master text styles</a:t>
            </a:r>
          </a:p>
        </p:txBody>
      </p:sp>
      <p:sp>
        <p:nvSpPr>
          <p:cNvPr id="131" name="Footer Placeholder 6"/>
          <p:cNvSpPr>
            <a:spLocks noGrp="1"/>
          </p:cNvSpPr>
          <p:nvPr>
            <p:ph type="ftr" sz="quarter" idx="119"/>
          </p:nvPr>
        </p:nvSpPr>
        <p:spPr/>
        <p:txBody>
          <a:bodyPr/>
          <a:lstStyle>
            <a:lvl1pPr>
              <a:defRPr/>
            </a:lvl1pPr>
          </a:lstStyle>
          <a:p>
            <a:pPr>
              <a:defRPr/>
            </a:pPr>
            <a:r>
              <a:rPr lang="en-US" dirty="0" smtClean="0"/>
              <a:t>Presentation Title</a:t>
            </a:r>
            <a:endParaRPr lang="en-US" dirty="0"/>
          </a:p>
        </p:txBody>
      </p:sp>
      <p:sp>
        <p:nvSpPr>
          <p:cNvPr id="132" name="Slide Number Placeholder 7"/>
          <p:cNvSpPr>
            <a:spLocks noGrp="1"/>
          </p:cNvSpPr>
          <p:nvPr>
            <p:ph type="sldNum" sz="quarter" idx="120"/>
          </p:nvPr>
        </p:nvSpPr>
        <p:spPr/>
        <p:txBody>
          <a:bodyPr/>
          <a:lstStyle>
            <a:lvl1pPr>
              <a:defRPr/>
            </a:lvl1pPr>
          </a:lstStyle>
          <a:p>
            <a:fld id="{50583FE3-F268-4A5A-8BD7-3FD8966410BC}" type="slidenum">
              <a:rPr lang="en-US" smtClean="0"/>
              <a:pPr/>
              <a:t>‹#›</a:t>
            </a:fld>
            <a:endParaRPr lang="en-US" dirty="0"/>
          </a:p>
        </p:txBody>
      </p:sp>
    </p:spTree>
    <p:extLst>
      <p:ext uri="{BB962C8B-B14F-4D97-AF65-F5344CB8AC3E}">
        <p14:creationId xmlns:p14="http://schemas.microsoft.com/office/powerpoint/2010/main" val="1226843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smtClean="0"/>
              <a:t>Drag picture to placeholder or click icon to add</a:t>
            </a:r>
            <a:endParaRPr lang="en-US" noProof="0" dirty="0"/>
          </a:p>
        </p:txBody>
      </p:sp>
      <p:sp>
        <p:nvSpPr>
          <p:cNvPr id="6"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7"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dirty="0" smtClean="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fld id="{2B596431-65FB-4508-BA43-029DDF84A0C3}" type="slidenum">
              <a:rPr lang="en-US" smtClean="0"/>
              <a:pPr/>
              <a:t>‹#›</a:t>
            </a:fld>
            <a:endParaRPr lang="en-US" dirty="0"/>
          </a:p>
        </p:txBody>
      </p:sp>
      <p:sp>
        <p:nvSpPr>
          <p:cNvPr id="8" name="Footer Placeholder 2"/>
          <p:cNvSpPr>
            <a:spLocks noGrp="1"/>
          </p:cNvSpPr>
          <p:nvPr>
            <p:ph type="ftr" sz="quarter" idx="16"/>
          </p:nvPr>
        </p:nvSpPr>
        <p:spPr/>
        <p:txBody>
          <a:bodyPr/>
          <a:lstStyle>
            <a:lvl1pPr>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236748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9"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1"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2"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3"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4"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5"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6"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7"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8"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9"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0"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1"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2"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6"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7"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1"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5"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6"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7"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8"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9"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0"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4"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1"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2"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3"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pic>
        <p:nvPicPr>
          <p:cNvPr id="62" name="Picture 6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latin typeface="Andes" panose="02000000000000000000" pitchFamily="50" charset="0"/>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rgbClr val="021F43"/>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021F43"/>
                </a:solidFill>
                <a:latin typeface="Andes" panose="02000000000000000000" pitchFamily="50" charset="0"/>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Click to edit Master text styles</a:t>
            </a:r>
          </a:p>
        </p:txBody>
      </p:sp>
      <p:sp>
        <p:nvSpPr>
          <p:cNvPr id="69" name="Text Placeholder 331"/>
          <p:cNvSpPr>
            <a:spLocks noGrp="1"/>
          </p:cNvSpPr>
          <p:nvPr>
            <p:ph type="body" sz="quarter" idx="14"/>
          </p:nvPr>
        </p:nvSpPr>
        <p:spPr>
          <a:xfrm>
            <a:off x="5469467" y="4910668"/>
            <a:ext cx="2966008" cy="1012638"/>
          </a:xfrm>
        </p:spPr>
        <p:txBody>
          <a:bodyPr anchor="b"/>
          <a:lstStyle>
            <a:lvl1pPr algn="r">
              <a:lnSpc>
                <a:spcPct val="100000"/>
              </a:lnSpc>
              <a:defRPr sz="1500" b="0" i="0" baseline="0">
                <a:solidFill>
                  <a:schemeClr val="tx1"/>
                </a:solidFill>
                <a:latin typeface="Andes" panose="02000000000000000000" pitchFamily="50" charset="0"/>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Click to edit Master text styles</a:t>
            </a:r>
          </a:p>
          <a:p>
            <a:pPr lvl="1"/>
            <a:r>
              <a:rPr lang="en-US" dirty="0" smtClean="0"/>
              <a:t>Second level</a:t>
            </a:r>
          </a:p>
        </p:txBody>
      </p:sp>
      <p:sp>
        <p:nvSpPr>
          <p:cNvPr id="64" name="Rectangle 1028"/>
          <p:cNvSpPr>
            <a:spLocks noGrp="1" noChangeArrowheads="1"/>
          </p:cNvSpPr>
          <p:nvPr>
            <p:ph type="dt" sz="half" idx="15"/>
          </p:nvPr>
        </p:nvSpPr>
        <p:spPr>
          <a:xfrm>
            <a:off x="5716588" y="5975350"/>
            <a:ext cx="2719387" cy="306388"/>
          </a:xfrm>
        </p:spPr>
        <p:txBody>
          <a:bodyPr rIns="0"/>
          <a:lstStyle>
            <a:lvl1pPr algn="r">
              <a:defRPr>
                <a:solidFill>
                  <a:schemeClr val="tx1"/>
                </a:solidFill>
                <a:cs typeface="Arial" charset="0"/>
              </a:defRPr>
            </a:lvl1pPr>
          </a:lstStyle>
          <a:p>
            <a:endParaRPr lang="en-US" dirty="0"/>
          </a:p>
        </p:txBody>
      </p:sp>
    </p:spTree>
    <p:extLst>
      <p:ext uri="{BB962C8B-B14F-4D97-AF65-F5344CB8AC3E}">
        <p14:creationId xmlns:p14="http://schemas.microsoft.com/office/powerpoint/2010/main" val="2946733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9"/>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latin typeface="Andes" panose="02000000000000000000" pitchFamily="50" charset="0"/>
            </a:endParaRPr>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smtClean="0"/>
              <a:t>Drag picture to placeholder or click icon to add</a:t>
            </a:r>
            <a:endParaRPr lang="en-US" noProof="0" dirty="0"/>
          </a:p>
        </p:txBody>
      </p:sp>
      <p:sp>
        <p:nvSpPr>
          <p:cNvPr id="5"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1">
                <a:solidFill>
                  <a:schemeClr val="tx2">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067042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lvl1pPr>
              <a:defRPr/>
            </a:lvl1p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Andes Bold" panose="02000000000000000000" pitchFamily="50" charset="0"/>
                <a:cs typeface="Andes ExtraLight"/>
              </a:defRPr>
            </a:lvl1pPr>
          </a:lstStyle>
          <a:p>
            <a:r>
              <a:rPr lang="en-US" dirty="0" smtClean="0"/>
              <a:t>Click to edit Master title style</a:t>
            </a:r>
            <a:endParaRPr lang="en-US" dirty="0"/>
          </a:p>
        </p:txBody>
      </p:sp>
      <p:sp>
        <p:nvSpPr>
          <p:cNvPr id="4" name="Rectangle 6"/>
          <p:cNvSpPr>
            <a:spLocks noGrp="1" noChangeArrowheads="1"/>
          </p:cNvSpPr>
          <p:nvPr>
            <p:ph type="sldNum" sz="quarter" idx="19"/>
          </p:nvPr>
        </p:nvSpPr>
        <p:spPr>
          <a:ln/>
        </p:spPr>
        <p:txBody>
          <a:bodyPr/>
          <a:lstStyle>
            <a:lvl1pPr>
              <a:defRPr/>
            </a:lvl1pPr>
          </a:lstStyle>
          <a:p>
            <a:fld id="{1748EC4D-1875-43EF-A611-5F4F5D26EDC0}" type="slidenum">
              <a:rPr lang="en-US" smtClean="0"/>
              <a:pPr/>
              <a:t>‹#›</a:t>
            </a:fld>
            <a:endParaRPr lang="en-US" dirty="0"/>
          </a:p>
        </p:txBody>
      </p:sp>
      <p:sp>
        <p:nvSpPr>
          <p:cNvPr id="6" name="Footer Placeholder 2"/>
          <p:cNvSpPr>
            <a:spLocks noGrp="1"/>
          </p:cNvSpPr>
          <p:nvPr>
            <p:ph type="ftr" sz="quarter" idx="20"/>
          </p:nvPr>
        </p:nvSpPr>
        <p:spPr/>
        <p:txBody>
          <a:bodyPr/>
          <a:lstStyle>
            <a:lvl1pPr>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3293361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lvl1pPr>
              <a:defRPr/>
            </a:lvl1p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Andes Bold" panose="02000000000000000000" pitchFamily="50" charset="0"/>
                <a:cs typeface="Andes ExtraLight"/>
              </a:defRPr>
            </a:lvl1pPr>
          </a:lstStyle>
          <a:p>
            <a:r>
              <a:rPr lang="en-US" dirty="0" smtClean="0"/>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lvl1pPr>
              <a:defRPr/>
            </a:lvl1pPr>
          </a:lstStyle>
          <a:p>
            <a:pPr lvl="0"/>
            <a:endParaRPr lang="en-US" noProof="0" dirty="0"/>
          </a:p>
        </p:txBody>
      </p:sp>
      <p:sp>
        <p:nvSpPr>
          <p:cNvPr id="6" name="Rectangle 6"/>
          <p:cNvSpPr>
            <a:spLocks noGrp="1" noChangeArrowheads="1"/>
          </p:cNvSpPr>
          <p:nvPr>
            <p:ph type="sldNum" sz="quarter" idx="20"/>
          </p:nvPr>
        </p:nvSpPr>
        <p:spPr>
          <a:ln/>
        </p:spPr>
        <p:txBody>
          <a:bodyPr/>
          <a:lstStyle>
            <a:lvl1pPr>
              <a:defRPr/>
            </a:lvl1pPr>
          </a:lstStyle>
          <a:p>
            <a:fld id="{2B35F7A3-3E26-4CCE-897C-163BFCDCD89F}" type="slidenum">
              <a:rPr lang="en-US" smtClean="0"/>
              <a:pPr/>
              <a:t>‹#›</a:t>
            </a:fld>
            <a:endParaRPr lang="en-US" dirty="0"/>
          </a:p>
        </p:txBody>
      </p:sp>
      <p:sp>
        <p:nvSpPr>
          <p:cNvPr id="7" name="Footer Placeholder 2"/>
          <p:cNvSpPr>
            <a:spLocks noGrp="1"/>
          </p:cNvSpPr>
          <p:nvPr>
            <p:ph type="ftr" sz="quarter" idx="21"/>
          </p:nvPr>
        </p:nvSpPr>
        <p:spPr/>
        <p:txBody>
          <a:bodyPr/>
          <a:lstStyle>
            <a:lvl1pPr>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3791719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lvl1pPr>
              <a:defRPr/>
            </a:lvl1p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Andes Bold" panose="02000000000000000000" pitchFamily="50" charset="0"/>
                <a:cs typeface="Andes ExtraLight"/>
              </a:defRPr>
            </a:lvl1pPr>
          </a:lstStyle>
          <a:p>
            <a:r>
              <a:rPr lang="en-US" dirty="0"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lvl1pPr>
              <a:defRPr/>
            </a:lvl1p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lvl1pPr>
              <a:defRPr/>
            </a:lvl1pPr>
          </a:lstStyle>
          <a:p>
            <a:pPr lvl="0"/>
            <a:endParaRPr lang="en-US" noProof="0" dirty="0"/>
          </a:p>
        </p:txBody>
      </p:sp>
      <p:sp>
        <p:nvSpPr>
          <p:cNvPr id="6" name="Rectangle 6"/>
          <p:cNvSpPr>
            <a:spLocks noGrp="1" noChangeArrowheads="1"/>
          </p:cNvSpPr>
          <p:nvPr>
            <p:ph type="sldNum" sz="quarter" idx="21"/>
          </p:nvPr>
        </p:nvSpPr>
        <p:spPr>
          <a:ln/>
        </p:spPr>
        <p:txBody>
          <a:bodyPr/>
          <a:lstStyle>
            <a:lvl1pPr>
              <a:defRPr/>
            </a:lvl1pPr>
          </a:lstStyle>
          <a:p>
            <a:fld id="{92D1823E-FCF0-4C43-9177-C7388EC92392}" type="slidenum">
              <a:rPr lang="en-US" smtClean="0"/>
              <a:pPr/>
              <a:t>‹#›</a:t>
            </a:fld>
            <a:endParaRPr lang="en-US" dirty="0"/>
          </a:p>
        </p:txBody>
      </p:sp>
      <p:sp>
        <p:nvSpPr>
          <p:cNvPr id="7" name="Footer Placeholder 2"/>
          <p:cNvSpPr>
            <a:spLocks noGrp="1"/>
          </p:cNvSpPr>
          <p:nvPr>
            <p:ph type="ftr" sz="quarter" idx="22"/>
          </p:nvPr>
        </p:nvSpPr>
        <p:spPr/>
        <p:txBody>
          <a:bodyPr/>
          <a:lstStyle>
            <a:lvl1pPr>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2178282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Andes Bold" panose="02000000000000000000" pitchFamily="50" charset="0"/>
                <a:cs typeface="Andes ExtraLight"/>
              </a:defRPr>
            </a:lvl1pPr>
          </a:lstStyle>
          <a:p>
            <a:r>
              <a:rPr lang="en-US" dirty="0"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lvl1pPr>
              <a:defRPr/>
            </a:lvl1p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lvl1pPr>
              <a:defRPr/>
            </a:lvl1p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lvl1pPr>
              <a:defRPr/>
            </a:lvl1p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lvl1pPr>
              <a:defRPr/>
            </a:lvl1pPr>
          </a:lstStyle>
          <a:p>
            <a:pPr lvl="0"/>
            <a:endParaRPr lang="en-US" noProof="0" dirty="0"/>
          </a:p>
        </p:txBody>
      </p:sp>
      <p:sp>
        <p:nvSpPr>
          <p:cNvPr id="7" name="Rectangle 6"/>
          <p:cNvSpPr>
            <a:spLocks noGrp="1" noChangeArrowheads="1"/>
          </p:cNvSpPr>
          <p:nvPr>
            <p:ph type="sldNum" sz="quarter" idx="23"/>
          </p:nvPr>
        </p:nvSpPr>
        <p:spPr>
          <a:ln/>
        </p:spPr>
        <p:txBody>
          <a:bodyPr/>
          <a:lstStyle>
            <a:lvl1pPr>
              <a:defRPr/>
            </a:lvl1pPr>
          </a:lstStyle>
          <a:p>
            <a:fld id="{F0CF5455-D859-4614-AEDA-CFABD236F569}" type="slidenum">
              <a:rPr lang="en-US" smtClean="0"/>
              <a:pPr/>
              <a:t>‹#›</a:t>
            </a:fld>
            <a:endParaRPr lang="en-US" dirty="0"/>
          </a:p>
        </p:txBody>
      </p:sp>
      <p:sp>
        <p:nvSpPr>
          <p:cNvPr id="10" name="Footer Placeholder 2"/>
          <p:cNvSpPr>
            <a:spLocks noGrp="1"/>
          </p:cNvSpPr>
          <p:nvPr>
            <p:ph type="ftr" sz="quarter" idx="24"/>
          </p:nvPr>
        </p:nvSpPr>
        <p:spPr/>
        <p:txBody>
          <a:bodyPr/>
          <a:lstStyle>
            <a:lvl1pPr>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2461422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latin typeface="Andes" panose="02000000000000000000" pitchFamily="50" charset="0"/>
            </a:endParaRPr>
          </a:p>
        </p:txBody>
      </p:sp>
      <p:pic>
        <p:nvPicPr>
          <p:cNvPr id="62" name="Picture 6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Andes" panose="02000000000000000000" pitchFamily="50" charset="0"/>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Click to edit Master text styles</a:t>
            </a:r>
          </a:p>
        </p:txBody>
      </p:sp>
    </p:spTree>
    <p:extLst>
      <p:ext uri="{BB962C8B-B14F-4D97-AF65-F5344CB8AC3E}">
        <p14:creationId xmlns:p14="http://schemas.microsoft.com/office/powerpoint/2010/main" val="2832492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ue Geometr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latin typeface="Andes" panose="02000000000000000000" pitchFamily="50" charset="0"/>
            </a:endParaRPr>
          </a:p>
        </p:txBody>
      </p:sp>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9"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1"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2"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3"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4"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5"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6"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7"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8"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9"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0"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1"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2"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6"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7"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1"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5"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6"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7"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8"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9"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0"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4"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1"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2"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3"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2" name="Rectangle 61"/>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latin typeface="Andes" panose="02000000000000000000" pitchFamily="50" charset="0"/>
            </a:endParaRPr>
          </a:p>
        </p:txBody>
      </p:sp>
      <p:grpSp>
        <p:nvGrpSpPr>
          <p:cNvPr id="63" name="Group 62"/>
          <p:cNvGrpSpPr>
            <a:grpSpLocks/>
          </p:cNvGrpSpPr>
          <p:nvPr/>
        </p:nvGrpSpPr>
        <p:grpSpPr bwMode="auto">
          <a:xfrm>
            <a:off x="6894513" y="6286500"/>
            <a:ext cx="2090737" cy="423863"/>
            <a:chOff x="264890" y="4539871"/>
            <a:chExt cx="4321263" cy="876905"/>
          </a:xfrm>
        </p:grpSpPr>
        <p:pic>
          <p:nvPicPr>
            <p:cNvPr id="64" name="Picture 63"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bg1"/>
                </a:solidFill>
                <a:latin typeface="Andes" panose="02000000000000000000" pitchFamily="50" charset="0"/>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Click to edit Master text styles</a:t>
            </a:r>
          </a:p>
        </p:txBody>
      </p:sp>
    </p:spTree>
    <p:extLst>
      <p:ext uri="{BB962C8B-B14F-4D97-AF65-F5344CB8AC3E}">
        <p14:creationId xmlns:p14="http://schemas.microsoft.com/office/powerpoint/2010/main" val="2510429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479925"/>
            <a:ext cx="9144000" cy="2378075"/>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latin typeface="Andes" panose="02000000000000000000" pitchFamily="50" charset="0"/>
            </a:endParaRPr>
          </a:p>
        </p:txBody>
      </p:sp>
      <p:sp>
        <p:nvSpPr>
          <p:cNvPr id="5" name="Rectangle 4"/>
          <p:cNvSpPr>
            <a:spLocks noChangeArrowheads="1"/>
          </p:cNvSpPr>
          <p:nvPr/>
        </p:nvSpPr>
        <p:spPr bwMode="auto">
          <a:xfrm>
            <a:off x="0" y="4449763"/>
            <a:ext cx="9144000" cy="17621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latin typeface="Andes" panose="02000000000000000000" pitchFamily="50" charset="0"/>
            </a:endParaRPr>
          </a:p>
        </p:txBody>
      </p:sp>
      <p:grpSp>
        <p:nvGrpSpPr>
          <p:cNvPr id="6" name="Group 5"/>
          <p:cNvGrpSpPr>
            <a:grpSpLocks/>
          </p:cNvGrpSpPr>
          <p:nvPr/>
        </p:nvGrpSpPr>
        <p:grpSpPr bwMode="auto">
          <a:xfrm>
            <a:off x="6894513" y="6286500"/>
            <a:ext cx="2090737" cy="423863"/>
            <a:chOff x="264890" y="4539871"/>
            <a:chExt cx="4321263" cy="876905"/>
          </a:xfrm>
        </p:grpSpPr>
        <p:pic>
          <p:nvPicPr>
            <p:cNvPr id="7" name="Picture 6"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 Placeholder 331"/>
          <p:cNvSpPr>
            <a:spLocks noGrp="1"/>
          </p:cNvSpPr>
          <p:nvPr>
            <p:ph type="body" sz="quarter" idx="13"/>
          </p:nvPr>
        </p:nvSpPr>
        <p:spPr>
          <a:xfrm>
            <a:off x="431800" y="4681311"/>
            <a:ext cx="8285018" cy="1550156"/>
          </a:xfrm>
        </p:spPr>
        <p:txBody>
          <a:bodyPr lIns="0" tIns="0" rIns="0" bIns="0"/>
          <a:lstStyle>
            <a:lvl1pPr>
              <a:lnSpc>
                <a:spcPct val="100000"/>
              </a:lnSpc>
              <a:defRPr sz="2400" b="0" i="0" cap="none" baseline="0">
                <a:solidFill>
                  <a:srgbClr val="FFFFFF"/>
                </a:solidFill>
                <a:latin typeface="Andes" panose="02000000000000000000" pitchFamily="50" charset="0"/>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Click to edit Master text styles</a:t>
            </a:r>
          </a:p>
        </p:txBody>
      </p:sp>
      <p:sp>
        <p:nvSpPr>
          <p:cNvPr id="3" name="Picture Placeholder 2"/>
          <p:cNvSpPr>
            <a:spLocks noGrp="1"/>
          </p:cNvSpPr>
          <p:nvPr>
            <p:ph type="pic" sz="quarter" idx="14"/>
          </p:nvPr>
        </p:nvSpPr>
        <p:spPr>
          <a:xfrm>
            <a:off x="0" y="0"/>
            <a:ext cx="9144000" cy="4459111"/>
          </a:xfrm>
        </p:spPr>
        <p:txBody>
          <a:bodyPr/>
          <a:lstStyle>
            <a:lvl1pPr>
              <a:defRPr baseline="0"/>
            </a:lvl1pPr>
          </a:lstStyle>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4004518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y Divider Geometric">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13008" b="2904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9"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0"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1"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2"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3"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4"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5"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6"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7"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8"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19"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0"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1"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2"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6"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7"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1"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5"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6"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7"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8"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39"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0"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4"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1"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2"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3"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Andes" panose="02000000000000000000" pitchFamily="50" charset="0"/>
            </a:endParaRPr>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latin typeface="Andes" panose="02000000000000000000" pitchFamily="50" charset="0"/>
            </a:endParaRPr>
          </a:p>
        </p:txBody>
      </p:sp>
      <p:grpSp>
        <p:nvGrpSpPr>
          <p:cNvPr id="62" name="Group 61"/>
          <p:cNvGrpSpPr>
            <a:grpSpLocks/>
          </p:cNvGrpSpPr>
          <p:nvPr/>
        </p:nvGrpSpPr>
        <p:grpSpPr bwMode="auto">
          <a:xfrm>
            <a:off x="6894513" y="6286500"/>
            <a:ext cx="2090737" cy="423863"/>
            <a:chOff x="264890" y="4539871"/>
            <a:chExt cx="4321263" cy="876905"/>
          </a:xfrm>
        </p:grpSpPr>
        <p:pic>
          <p:nvPicPr>
            <p:cNvPr id="63" name="Picture 62" descr="reverse.png"/>
            <p:cNvPicPr>
              <a:picLocks noChangeAspect="1"/>
            </p:cNvPicPr>
            <p:nvPr/>
          </p:nvPicPr>
          <p:blipFill>
            <a:blip r:embed="rId3">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3" descr="NEW-WHITE-GRADIENT-GLOBES.png"/>
            <p:cNvPicPr>
              <a:picLocks noChangeAspect="1"/>
            </p:cNvPicPr>
            <p:nvPr/>
          </p:nvPicPr>
          <p:blipFill>
            <a:blip r:embed="rId4">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08182" y="1538423"/>
            <a:ext cx="7353019" cy="1450437"/>
          </a:xfrm>
        </p:spPr>
        <p:txBody>
          <a:bodyPr lIns="0" tIns="0" rIns="0" bIns="0" anchor="b"/>
          <a:lstStyle>
            <a:lvl1pPr>
              <a:defRPr sz="3600" b="1" i="0"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19728" y="3000005"/>
            <a:ext cx="7360148" cy="2397495"/>
          </a:xfrm>
        </p:spPr>
        <p:txBody>
          <a:bodyPr lIns="0" tIns="0" rIns="0" bIns="0">
            <a:normAutofit/>
          </a:bodyPr>
          <a:lstStyle>
            <a:lvl1pPr>
              <a:lnSpc>
                <a:spcPct val="100000"/>
              </a:lnSpc>
              <a:defRPr sz="4800" b="0" i="0" cap="none" baseline="0">
                <a:solidFill>
                  <a:srgbClr val="FFFFFF"/>
                </a:solidFill>
                <a:latin typeface="Andes" panose="02000000000000000000" pitchFamily="50" charset="0"/>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Click to edit Master text styles</a:t>
            </a:r>
          </a:p>
        </p:txBody>
      </p:sp>
    </p:spTree>
    <p:extLst>
      <p:ext uri="{BB962C8B-B14F-4D97-AF65-F5344CB8AC3E}">
        <p14:creationId xmlns:p14="http://schemas.microsoft.com/office/powerpoint/2010/main" val="3818120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Andes" panose="02000000000000000000" pitchFamily="50" charset="0"/>
                <a:cs typeface="Andes ExtraLight"/>
              </a:defRPr>
            </a:lvl1pPr>
          </a:lstStyle>
          <a:p>
            <a:r>
              <a:rPr lang="en-US" dirty="0" smtClean="0"/>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fld id="{F039FB71-894D-4BB7-806A-731202B9BCE1}" type="slidenum">
              <a:rPr lang="en-US" smtClean="0"/>
              <a:pPr/>
              <a:t>‹#›</a:t>
            </a:fld>
            <a:endParaRPr lang="en-US" dirty="0"/>
          </a:p>
        </p:txBody>
      </p:sp>
      <p:sp>
        <p:nvSpPr>
          <p:cNvPr id="5" name="Footer Placeholder 2"/>
          <p:cNvSpPr>
            <a:spLocks noGrp="1"/>
          </p:cNvSpPr>
          <p:nvPr>
            <p:ph type="ftr" sz="quarter" idx="15"/>
          </p:nvPr>
        </p:nvSpPr>
        <p:spPr/>
        <p:txBody>
          <a:bodyPr/>
          <a:lstStyle>
            <a:lvl1pPr>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25613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Photo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62450"/>
            <a:ext cx="9144000" cy="249555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latin typeface="Andes" panose="02000000000000000000" pitchFamily="50" charset="0"/>
            </a:endParaRPr>
          </a:p>
        </p:txBody>
      </p:sp>
      <p:sp>
        <p:nvSpPr>
          <p:cNvPr id="7" name="Rectangle 6"/>
          <p:cNvSpPr>
            <a:spLocks noChangeArrowheads="1"/>
          </p:cNvSpPr>
          <p:nvPr/>
        </p:nvSpPr>
        <p:spPr bwMode="auto">
          <a:xfrm>
            <a:off x="0" y="43021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latin typeface="Andes" panose="02000000000000000000" pitchFamily="50" charset="0"/>
            </a:endParaRPr>
          </a:p>
        </p:txBody>
      </p:sp>
      <p:grpSp>
        <p:nvGrpSpPr>
          <p:cNvPr id="8" name="Group 7"/>
          <p:cNvGrpSpPr>
            <a:grpSpLocks/>
          </p:cNvGrpSpPr>
          <p:nvPr/>
        </p:nvGrpSpPr>
        <p:grpSpPr bwMode="auto">
          <a:xfrm>
            <a:off x="265113" y="4540250"/>
            <a:ext cx="4321175" cy="876300"/>
            <a:chOff x="264890" y="4539871"/>
            <a:chExt cx="4321263" cy="876905"/>
          </a:xfrm>
        </p:grpSpPr>
        <p:pic>
          <p:nvPicPr>
            <p:cNvPr id="9" name="Picture 8"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Picture Placeholder 2"/>
          <p:cNvSpPr>
            <a:spLocks noGrp="1"/>
          </p:cNvSpPr>
          <p:nvPr>
            <p:ph type="pic" sz="quarter" idx="15"/>
          </p:nvPr>
        </p:nvSpPr>
        <p:spPr>
          <a:xfrm>
            <a:off x="0" y="0"/>
            <a:ext cx="9144000" cy="4299185"/>
          </a:xfrm>
        </p:spPr>
        <p:txBody>
          <a:bodyPr>
            <a:normAutofit/>
          </a:bodyPr>
          <a:lstStyle>
            <a:lvl1pPr>
              <a:defRPr baseline="0"/>
            </a:lvl1pPr>
          </a:lstStyle>
          <a:p>
            <a:pPr lvl="0"/>
            <a:r>
              <a:rPr lang="en-US" noProof="0" dirty="0" smtClean="0"/>
              <a:t>Click icon to add picture</a:t>
            </a:r>
            <a:endParaRPr lang="en-US" noProof="0" dirty="0"/>
          </a:p>
        </p:txBody>
      </p:sp>
      <p:sp>
        <p:nvSpPr>
          <p:cNvPr id="17" name="Title 329"/>
          <p:cNvSpPr>
            <a:spLocks noGrp="1"/>
          </p:cNvSpPr>
          <p:nvPr>
            <p:ph type="title"/>
          </p:nvPr>
        </p:nvSpPr>
        <p:spPr>
          <a:xfrm>
            <a:off x="1273363" y="5293895"/>
            <a:ext cx="7323485" cy="387684"/>
          </a:xfrm>
        </p:spPr>
        <p:txBody>
          <a:bodyPr/>
          <a:lstStyle>
            <a:lvl1pPr>
              <a:defRPr sz="2000" b="1" cap="none" baseline="0">
                <a:solidFill>
                  <a:srgbClr val="FFFFFF"/>
                </a:solidFill>
              </a:defRPr>
            </a:lvl1pPr>
          </a:lstStyle>
          <a:p>
            <a:r>
              <a:rPr lang="en-US" smtClean="0"/>
              <a:t>Click to edit Master title style</a:t>
            </a:r>
            <a:endParaRPr lang="en-US" dirty="0"/>
          </a:p>
        </p:txBody>
      </p:sp>
      <p:sp>
        <p:nvSpPr>
          <p:cNvPr id="18" name="Text Placeholder 331"/>
          <p:cNvSpPr>
            <a:spLocks noGrp="1"/>
          </p:cNvSpPr>
          <p:nvPr>
            <p:ph type="body" sz="quarter" idx="13"/>
          </p:nvPr>
        </p:nvSpPr>
        <p:spPr>
          <a:xfrm>
            <a:off x="1273363" y="5708315"/>
            <a:ext cx="7335420" cy="326312"/>
          </a:xfrm>
        </p:spPr>
        <p:txBody>
          <a:bodyPr anchor="ctr">
            <a:normAutofit/>
          </a:bodyPr>
          <a:lstStyle>
            <a:lvl1pPr>
              <a:lnSpc>
                <a:spcPct val="100000"/>
              </a:lnSpc>
              <a:defRPr sz="1800" b="0" i="0" cap="none" baseline="0">
                <a:solidFill>
                  <a:srgbClr val="FFFFFF"/>
                </a:solidFill>
                <a:latin typeface="Andes" panose="02000000000000000000" pitchFamily="50" charset="0"/>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Click to edit Master text styles</a:t>
            </a:r>
          </a:p>
        </p:txBody>
      </p:sp>
      <p:sp>
        <p:nvSpPr>
          <p:cNvPr id="20" name="Text Placeholder 331"/>
          <p:cNvSpPr>
            <a:spLocks noGrp="1"/>
          </p:cNvSpPr>
          <p:nvPr>
            <p:ph type="body" sz="quarter" idx="14"/>
          </p:nvPr>
        </p:nvSpPr>
        <p:spPr>
          <a:xfrm>
            <a:off x="1273363" y="6055895"/>
            <a:ext cx="4373402" cy="468382"/>
          </a:xfrm>
        </p:spPr>
        <p:txBody>
          <a:bodyPr anchor="b"/>
          <a:lstStyle>
            <a:lvl1pPr algn="l">
              <a:lnSpc>
                <a:spcPct val="100000"/>
              </a:lnSpc>
              <a:defRPr sz="1300" b="0" i="0" baseline="0">
                <a:solidFill>
                  <a:srgbClr val="FFFFFF"/>
                </a:solidFill>
                <a:latin typeface="Andes" panose="02000000000000000000" pitchFamily="50" charset="0"/>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Click to edit Master text styles</a:t>
            </a:r>
          </a:p>
          <a:p>
            <a:pPr lvl="1"/>
            <a:r>
              <a:rPr lang="en-US" dirty="0" smtClean="0"/>
              <a:t>Second level</a:t>
            </a:r>
          </a:p>
        </p:txBody>
      </p:sp>
      <p:sp>
        <p:nvSpPr>
          <p:cNvPr id="11" name="Rectangle 1028"/>
          <p:cNvSpPr>
            <a:spLocks noGrp="1" noChangeArrowheads="1"/>
          </p:cNvSpPr>
          <p:nvPr>
            <p:ph type="dt" sz="half" idx="16"/>
          </p:nvPr>
        </p:nvSpPr>
        <p:spPr>
          <a:xfrm>
            <a:off x="5854700" y="6161088"/>
            <a:ext cx="2744788" cy="363537"/>
          </a:xfrm>
        </p:spPr>
        <p:txBody>
          <a:bodyPr rIns="0" anchor="b"/>
          <a:lstStyle>
            <a:lvl1pPr algn="r">
              <a:defRPr sz="1300">
                <a:solidFill>
                  <a:srgbClr val="FFFFFF"/>
                </a:solidFill>
                <a:cs typeface="Arial" charset="0"/>
              </a:defRPr>
            </a:lvl1pPr>
          </a:lstStyle>
          <a:p>
            <a:endParaRPr lang="en-US" dirty="0"/>
          </a:p>
        </p:txBody>
      </p:sp>
    </p:spTree>
    <p:extLst>
      <p:ext uri="{BB962C8B-B14F-4D97-AF65-F5344CB8AC3E}">
        <p14:creationId xmlns:p14="http://schemas.microsoft.com/office/powerpoint/2010/main" val="3513069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3039664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4196445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3918259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3369753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Presentation Title</a:t>
            </a:r>
            <a:endParaRPr lang="en-US" dirty="0"/>
          </a:p>
        </p:txBody>
      </p:sp>
      <p:sp>
        <p:nvSpPr>
          <p:cNvPr id="9" name="Slide Number Placeholder 8"/>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3897836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Presentation Title</a:t>
            </a:r>
            <a:endParaRPr lang="en-US" dirty="0"/>
          </a:p>
        </p:txBody>
      </p:sp>
      <p:sp>
        <p:nvSpPr>
          <p:cNvPr id="5" name="Slide Number Placeholder 4"/>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2210926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Presentation Title</a:t>
            </a:r>
            <a:endParaRPr lang="en-US" dirty="0"/>
          </a:p>
        </p:txBody>
      </p:sp>
      <p:sp>
        <p:nvSpPr>
          <p:cNvPr id="4" name="Slide Number Placeholder 3"/>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2705888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12322"/>
            <a:ext cx="3008313" cy="896157"/>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12322"/>
            <a:ext cx="5111750" cy="45138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08479"/>
            <a:ext cx="3008313" cy="36176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1935944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76293"/>
            <a:ext cx="5486400" cy="31512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1244018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131876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latin typeface="Andes" panose="02000000000000000000" pitchFamily="50" charset="0"/>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baseline="0" smtClean="0"/>
            </a:lvl1pPr>
          </a:lstStyle>
          <a:p>
            <a:pPr lvl="0"/>
            <a:r>
              <a:rPr lang="en-US" dirty="0" smtClean="0"/>
              <a:t>Click to edit Master text styles</a:t>
            </a:r>
          </a:p>
        </p:txBody>
      </p:sp>
      <p:sp>
        <p:nvSpPr>
          <p:cNvPr id="5" name="Slide Number Placeholder 3"/>
          <p:cNvSpPr>
            <a:spLocks noGrp="1"/>
          </p:cNvSpPr>
          <p:nvPr>
            <p:ph type="sldNum" sz="quarter" idx="14"/>
          </p:nvPr>
        </p:nvSpPr>
        <p:spPr>
          <a:xfrm>
            <a:off x="357188" y="6350000"/>
            <a:ext cx="552450" cy="358775"/>
          </a:xfrm>
          <a:prstGeom prst="rect">
            <a:avLst/>
          </a:prstGeom>
        </p:spPr>
        <p:txBody>
          <a:bodyPr/>
          <a:lstStyle>
            <a:lvl1pPr>
              <a:defRPr>
                <a:latin typeface="Andes" panose="02000000000000000000" pitchFamily="50" charset="0"/>
              </a:defRPr>
            </a:lvl1pPr>
          </a:lstStyle>
          <a:p>
            <a:fld id="{BC760B9F-94B6-48F9-9CAF-FD4E51F2A4B3}" type="slidenum">
              <a:rPr lang="en-US" smtClean="0"/>
              <a:pPr/>
              <a:t>‹#›</a:t>
            </a:fld>
            <a:endParaRPr lang="en-US" dirty="0"/>
          </a:p>
        </p:txBody>
      </p:sp>
      <p:sp>
        <p:nvSpPr>
          <p:cNvPr id="6" name="Footer Placeholder 4"/>
          <p:cNvSpPr>
            <a:spLocks noGrp="1"/>
          </p:cNvSpPr>
          <p:nvPr>
            <p:ph type="ftr" sz="quarter" idx="15"/>
          </p:nvPr>
        </p:nvSpPr>
        <p:spPr>
          <a:xfrm>
            <a:off x="1003300" y="6356350"/>
            <a:ext cx="5707063" cy="365125"/>
          </a:xfrm>
          <a:prstGeom prst="rect">
            <a:avLst/>
          </a:prstGeom>
        </p:spPr>
        <p:txBody>
          <a:bodyPr/>
          <a:lstStyle>
            <a:lvl1pPr>
              <a:defRPr>
                <a:latin typeface="Andes" panose="02000000000000000000" pitchFamily="50" charset="0"/>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111718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77212"/>
            <a:ext cx="2057400" cy="46489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77212"/>
            <a:ext cx="6019800" cy="464895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4838227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11"/>
          <p:cNvSpPr>
            <a:spLocks noChangeArrowheads="1"/>
          </p:cNvSpPr>
          <p:nvPr userDrawn="1"/>
        </p:nvSpPr>
        <p:spPr bwMode="auto">
          <a:xfrm>
            <a:off x="-2670175" y="-2489200"/>
            <a:ext cx="184731" cy="369332"/>
          </a:xfrm>
          <a:prstGeom prst="rect">
            <a:avLst/>
          </a:prstGeom>
          <a:noFill/>
          <a:ln w="9525">
            <a:noFill/>
            <a:miter lim="800000"/>
            <a:headEnd/>
            <a:tailEnd/>
          </a:ln>
        </p:spPr>
        <p:txBody>
          <a:bodyPr wrap="none">
            <a:spAutoFit/>
          </a:bodyPr>
          <a:lstStyle/>
          <a:p>
            <a:pPr defTabSz="457200" fontAlgn="auto">
              <a:spcBef>
                <a:spcPts val="0"/>
              </a:spcBef>
              <a:spcAft>
                <a:spcPts val="0"/>
              </a:spcAft>
              <a:defRPr/>
            </a:pPr>
            <a:endParaRPr lang="en-US" sz="1800" b="0" dirty="0">
              <a:solidFill>
                <a:prstClr val="black"/>
              </a:solidFill>
              <a:latin typeface="Andes" panose="02000000000000000000" pitchFamily="50" charset="0"/>
              <a:ea typeface="Osaka" pitchFamily="-111" charset="-128"/>
              <a:cs typeface="Osaka" pitchFamily="-111" charset="-128"/>
            </a:endParaRPr>
          </a:p>
        </p:txBody>
      </p:sp>
      <p:sp>
        <p:nvSpPr>
          <p:cNvPr id="3" name="Slide Number Placeholder 3"/>
          <p:cNvSpPr>
            <a:spLocks noGrp="1"/>
          </p:cNvSpPr>
          <p:nvPr>
            <p:ph type="sldNum" sz="quarter" idx="10"/>
          </p:nvPr>
        </p:nvSpPr>
        <p:spPr bwMode="auto">
          <a:xfrm>
            <a:off x="4306529" y="6549516"/>
            <a:ext cx="609600" cy="3810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000">
                <a:latin typeface="Frutiger 75 Black" charset="0"/>
              </a:defRPr>
            </a:lvl1pPr>
          </a:lstStyle>
          <a:p>
            <a:fld id="{86E80AEB-BDAF-4AF7-85FC-229C7F2E942E}" type="slidenum">
              <a:rPr lang="en-US"/>
              <a:pPr/>
              <a:t>‹#›</a:t>
            </a:fld>
            <a:endParaRPr lang="en-US" dirty="0"/>
          </a:p>
        </p:txBody>
      </p:sp>
    </p:spTree>
    <p:extLst>
      <p:ext uri="{BB962C8B-B14F-4D97-AF65-F5344CB8AC3E}">
        <p14:creationId xmlns:p14="http://schemas.microsoft.com/office/powerpoint/2010/main" val="56660143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3039664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4196445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3918259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336975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Presentation Title</a:t>
            </a:r>
            <a:endParaRPr lang="en-US" dirty="0"/>
          </a:p>
        </p:txBody>
      </p:sp>
      <p:sp>
        <p:nvSpPr>
          <p:cNvPr id="9" name="Slide Number Placeholder 8"/>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38978365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Presentation Title</a:t>
            </a:r>
            <a:endParaRPr lang="en-US" dirty="0"/>
          </a:p>
        </p:txBody>
      </p:sp>
      <p:sp>
        <p:nvSpPr>
          <p:cNvPr id="5" name="Slide Number Placeholder 4"/>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2210926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Presentation Title</a:t>
            </a:r>
            <a:endParaRPr lang="en-US" dirty="0"/>
          </a:p>
        </p:txBody>
      </p:sp>
      <p:sp>
        <p:nvSpPr>
          <p:cNvPr id="4" name="Slide Number Placeholder 3"/>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27058881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12322"/>
            <a:ext cx="3008313" cy="896157"/>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12322"/>
            <a:ext cx="5111750" cy="45138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08479"/>
            <a:ext cx="3008313" cy="36176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193594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latin typeface="Andes" panose="02000000000000000000" pitchFamily="50" charset="0"/>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baseline="0" smtClean="0"/>
            </a:lvl1pPr>
          </a:lstStyle>
          <a:p>
            <a:pPr lvl="0"/>
            <a:r>
              <a:rPr lang="en-US" dirty="0" smtClean="0"/>
              <a:t>Click to edit Master text styles</a:t>
            </a:r>
          </a:p>
        </p:txBody>
      </p:sp>
      <p:sp>
        <p:nvSpPr>
          <p:cNvPr id="5" name="Slide Number Placeholder 3"/>
          <p:cNvSpPr>
            <a:spLocks noGrp="1"/>
          </p:cNvSpPr>
          <p:nvPr>
            <p:ph type="sldNum" sz="quarter" idx="14"/>
          </p:nvPr>
        </p:nvSpPr>
        <p:spPr/>
        <p:txBody>
          <a:bodyPr/>
          <a:lstStyle>
            <a:lvl1pPr>
              <a:defRPr/>
            </a:lvl1pPr>
          </a:lstStyle>
          <a:p>
            <a:fld id="{BC760B9F-94B6-48F9-9CAF-FD4E51F2A4B3}" type="slidenum">
              <a:rPr lang="en-US" smtClean="0"/>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dirty="0" smtClean="0"/>
              <a:t>Presentation Title</a:t>
            </a:r>
            <a:endParaRPr lang="en-US" dirty="0"/>
          </a:p>
        </p:txBody>
      </p:sp>
    </p:spTree>
    <p:extLst>
      <p:ext uri="{BB962C8B-B14F-4D97-AF65-F5344CB8AC3E}">
        <p14:creationId xmlns:p14="http://schemas.microsoft.com/office/powerpoint/2010/main" val="1745596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76293"/>
            <a:ext cx="5486400" cy="31512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Presentation Title</a:t>
            </a:r>
            <a:endParaRPr lang="en-US" dirty="0"/>
          </a:p>
        </p:txBody>
      </p:sp>
      <p:sp>
        <p:nvSpPr>
          <p:cNvPr id="7" name="Slide Number Placeholder 6"/>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12440189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1318766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77212"/>
            <a:ext cx="2057400" cy="46489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77212"/>
            <a:ext cx="6019800" cy="464895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fld id="{D93A2F90-B6D1-5345-A1CB-ED15628A75DC}" type="slidenum">
              <a:rPr lang="en-US" smtClean="0"/>
              <a:pPr/>
              <a:t>‹#›</a:t>
            </a:fld>
            <a:endParaRPr lang="en-US" dirty="0"/>
          </a:p>
        </p:txBody>
      </p:sp>
    </p:spTree>
    <p:extLst>
      <p:ext uri="{BB962C8B-B14F-4D97-AF65-F5344CB8AC3E}">
        <p14:creationId xmlns:p14="http://schemas.microsoft.com/office/powerpoint/2010/main" val="4838227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11"/>
          <p:cNvSpPr>
            <a:spLocks noChangeArrowheads="1"/>
          </p:cNvSpPr>
          <p:nvPr userDrawn="1"/>
        </p:nvSpPr>
        <p:spPr bwMode="auto">
          <a:xfrm>
            <a:off x="-2670175" y="-2489200"/>
            <a:ext cx="184731" cy="369332"/>
          </a:xfrm>
          <a:prstGeom prst="rect">
            <a:avLst/>
          </a:prstGeom>
          <a:noFill/>
          <a:ln w="9525">
            <a:noFill/>
            <a:miter lim="800000"/>
            <a:headEnd/>
            <a:tailEnd/>
          </a:ln>
        </p:spPr>
        <p:txBody>
          <a:bodyPr wrap="none">
            <a:spAutoFit/>
          </a:bodyPr>
          <a:lstStyle/>
          <a:p>
            <a:pPr defTabSz="457200" fontAlgn="auto">
              <a:spcBef>
                <a:spcPts val="0"/>
              </a:spcBef>
              <a:spcAft>
                <a:spcPts val="0"/>
              </a:spcAft>
              <a:defRPr/>
            </a:pPr>
            <a:endParaRPr lang="en-US" sz="1800" b="0" dirty="0">
              <a:solidFill>
                <a:prstClr val="black"/>
              </a:solidFill>
              <a:latin typeface="Andes" panose="02000000000000000000" pitchFamily="50" charset="0"/>
              <a:ea typeface="Osaka" pitchFamily="-111" charset="-128"/>
              <a:cs typeface="Osaka" pitchFamily="-111" charset="-128"/>
            </a:endParaRPr>
          </a:p>
        </p:txBody>
      </p:sp>
      <p:sp>
        <p:nvSpPr>
          <p:cNvPr id="3" name="Slide Number Placeholder 3"/>
          <p:cNvSpPr>
            <a:spLocks noGrp="1"/>
          </p:cNvSpPr>
          <p:nvPr>
            <p:ph type="sldNum" sz="quarter" idx="10"/>
          </p:nvPr>
        </p:nvSpPr>
        <p:spPr bwMode="auto">
          <a:xfrm>
            <a:off x="4306529" y="6549516"/>
            <a:ext cx="609600" cy="38100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000">
                <a:latin typeface="Frutiger 75 Black" charset="0"/>
              </a:defRPr>
            </a:lvl1pPr>
          </a:lstStyle>
          <a:p>
            <a:fld id="{86E80AEB-BDAF-4AF7-85FC-229C7F2E942E}" type="slidenum">
              <a:rPr lang="en-US"/>
              <a:pPr/>
              <a:t>‹#›</a:t>
            </a:fld>
            <a:endParaRPr lang="en-US" dirty="0"/>
          </a:p>
        </p:txBody>
      </p:sp>
    </p:spTree>
    <p:extLst>
      <p:ext uri="{BB962C8B-B14F-4D97-AF65-F5344CB8AC3E}">
        <p14:creationId xmlns:p14="http://schemas.microsoft.com/office/powerpoint/2010/main" val="5666014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ark Table of Content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865188"/>
            <a:ext cx="9144000" cy="176212"/>
          </a:xfrm>
          <a:prstGeom prst="rect">
            <a:avLst/>
          </a:prstGeom>
          <a:solidFill>
            <a:schemeClr val="bg2"/>
          </a:solidFill>
          <a:ln>
            <a:noFill/>
          </a:ln>
          <a:extLst/>
        </p:spPr>
        <p:txBody>
          <a:bodyPr/>
          <a:lstStyle/>
          <a:p>
            <a:pPr marL="115888" indent="-115888">
              <a:spcBef>
                <a:spcPct val="50000"/>
              </a:spcBef>
              <a:buFontTx/>
              <a:buChar char="•"/>
              <a:defRPr/>
            </a:pPr>
            <a:endParaRPr lang="en-US" sz="1300" b="0" dirty="0">
              <a:solidFill>
                <a:schemeClr val="bg1"/>
              </a:solidFill>
              <a:cs typeface="+mn-cs"/>
            </a:endParaRPr>
          </a:p>
        </p:txBody>
      </p:sp>
      <p:sp>
        <p:nvSpPr>
          <p:cNvPr id="5" name="Rectangle 2"/>
          <p:cNvSpPr/>
          <p:nvPr userDrawn="1"/>
        </p:nvSpPr>
        <p:spPr bwMode="auto">
          <a:xfrm>
            <a:off x="4879975" y="6361113"/>
            <a:ext cx="1844675" cy="365125"/>
          </a:xfrm>
          <a:prstGeom prst="rect">
            <a:avLst/>
          </a:prstGeom>
          <a:solidFill>
            <a:schemeClr val="bg1"/>
          </a:solidFill>
          <a:ln w="9525" cap="flat" cmpd="sng" algn="ctr">
            <a:noFill/>
            <a:prstDash val="solid"/>
            <a:round/>
            <a:headEnd type="none" w="med" len="med"/>
            <a:tailEnd type="none" w="med" len="med"/>
          </a:ln>
          <a:effectLst/>
        </p:spPr>
        <p:txBody>
          <a:bodyPr/>
          <a:lstStyle/>
          <a:p>
            <a:pPr marL="115888" indent="-115888">
              <a:spcBef>
                <a:spcPct val="50000"/>
              </a:spcBef>
              <a:buFontTx/>
              <a:buChar char="•"/>
              <a:defRPr/>
            </a:pPr>
            <a:endParaRPr lang="en-US" sz="1300" b="0" dirty="0">
              <a:cs typeface="Times New Roman" pitchFamily="18" charset="0"/>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7"/>
          <p:cNvSpPr>
            <a:spLocks noGrp="1"/>
          </p:cNvSpPr>
          <p:nvPr>
            <p:ph type="sldNum" sz="quarter" idx="15"/>
          </p:nvPr>
        </p:nvSpPr>
        <p:spPr/>
        <p:txBody>
          <a:bodyPr/>
          <a:lstStyle>
            <a:lvl1pPr>
              <a:defRPr/>
            </a:lvl1pPr>
          </a:lstStyle>
          <a:p>
            <a:pPr>
              <a:defRPr/>
            </a:pPr>
            <a:fld id="{EEB7917E-0FFE-4525-A6C7-9FECD5C470B9}" type="slidenum">
              <a:rPr lang="en-US"/>
              <a:pPr>
                <a:defRPr/>
              </a:pPr>
              <a:t>‹#›</a:t>
            </a:fld>
            <a:endParaRPr lang="en-US" dirty="0"/>
          </a:p>
        </p:txBody>
      </p:sp>
    </p:spTree>
    <p:extLst>
      <p:ext uri="{BB962C8B-B14F-4D97-AF65-F5344CB8AC3E}">
        <p14:creationId xmlns:p14="http://schemas.microsoft.com/office/powerpoint/2010/main" val="93787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Presentation Title</a:t>
            </a:r>
            <a:endParaRPr lang="en-US" dirty="0"/>
          </a:p>
        </p:txBody>
      </p:sp>
      <p:sp>
        <p:nvSpPr>
          <p:cNvPr id="6" name="Slide Number Placeholder 5"/>
          <p:cNvSpPr>
            <a:spLocks noGrp="1"/>
          </p:cNvSpPr>
          <p:nvPr>
            <p:ph type="sldNum" sz="quarter" idx="12"/>
          </p:nvPr>
        </p:nvSpPr>
        <p:spPr/>
        <p:txBody>
          <a:bodyPr/>
          <a:lstStyle/>
          <a:p>
            <a:fld id="{5EF55D51-AF44-4DA8-8077-121D9CE2E1C2}" type="slidenum">
              <a:rPr lang="en-US" smtClean="0"/>
              <a:t>‹#›</a:t>
            </a:fld>
            <a:endParaRPr lang="en-US" dirty="0"/>
          </a:p>
        </p:txBody>
      </p:sp>
    </p:spTree>
    <p:extLst>
      <p:ext uri="{BB962C8B-B14F-4D97-AF65-F5344CB8AC3E}">
        <p14:creationId xmlns:p14="http://schemas.microsoft.com/office/powerpoint/2010/main" val="305708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ark Blue Title Slide">
    <p:spTree>
      <p:nvGrpSpPr>
        <p:cNvPr id="1" name=""/>
        <p:cNvGrpSpPr/>
        <p:nvPr/>
      </p:nvGrpSpPr>
      <p:grpSpPr>
        <a:xfrm>
          <a:off x="0" y="0"/>
          <a:ext cx="0" cy="0"/>
          <a:chOff x="0" y="0"/>
          <a:chExt cx="0" cy="0"/>
        </a:xfrm>
      </p:grpSpPr>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pic>
        <p:nvPicPr>
          <p:cNvPr id="62" name="Picture 6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0"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rgbClr val="021F43"/>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5469467" y="4910668"/>
            <a:ext cx="2966008" cy="1012638"/>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64" name="Rectangle 1028"/>
          <p:cNvSpPr>
            <a:spLocks noGrp="1" noChangeArrowheads="1"/>
          </p:cNvSpPr>
          <p:nvPr>
            <p:ph type="dt" sz="half" idx="15"/>
          </p:nvPr>
        </p:nvSpPr>
        <p:spPr>
          <a:xfrm>
            <a:off x="5716588" y="5975350"/>
            <a:ext cx="2719387" cy="306388"/>
          </a:xfrm>
          <a:prstGeom prst="rect">
            <a:avLst/>
          </a:prstGeom>
        </p:spPr>
        <p:txBody>
          <a:bodyPr rIns="0"/>
          <a:lstStyle>
            <a:lvl1pPr algn="r">
              <a:defRPr>
                <a:solidFill>
                  <a:schemeClr val="tx1"/>
                </a:solidFill>
                <a:cs typeface="Arial" charset="0"/>
              </a:defRPr>
            </a:lvl1pPr>
          </a:lstStyle>
          <a:p>
            <a:endParaRPr lang="en-US" dirty="0"/>
          </a:p>
        </p:txBody>
      </p:sp>
    </p:spTree>
    <p:extLst>
      <p:ext uri="{BB962C8B-B14F-4D97-AF65-F5344CB8AC3E}">
        <p14:creationId xmlns:p14="http://schemas.microsoft.com/office/powerpoint/2010/main" val="403747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9766725-B08D-184A-B02E-9A4B02E2ACB5}" type="datetimeFigureOut">
              <a:rPr lang="en-US" smtClean="0"/>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84122-431A-6848-A32C-6F7E87DBE896}" type="slidenum">
              <a:rPr lang="en-US" smtClean="0"/>
              <a:t>‹#›</a:t>
            </a:fld>
            <a:endParaRPr lang="en-US"/>
          </a:p>
        </p:txBody>
      </p:sp>
    </p:spTree>
    <p:extLst>
      <p:ext uri="{BB962C8B-B14F-4D97-AF65-F5344CB8AC3E}">
        <p14:creationId xmlns:p14="http://schemas.microsoft.com/office/powerpoint/2010/main" val="2644850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10.xml"/><Relationship Id="rId4" Type="http://schemas.openxmlformats.org/officeDocument/2006/relationships/slideLayout" Target="../slideLayouts/slideLayout2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1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8.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1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8.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theme" Target="../theme/theme9.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2"/>
          </p:nvPr>
        </p:nvSpPr>
        <p:spPr>
          <a:xfrm>
            <a:off x="684213" y="6329363"/>
            <a:ext cx="2133600" cy="365125"/>
          </a:xfrm>
          <a:prstGeom prst="rect">
            <a:avLst/>
          </a:prstGeom>
        </p:spPr>
        <p:txBody>
          <a:bodyPr vert="horz" wrap="square" lIns="0" tIns="0" rIns="91440" bIns="0" numCol="1" anchor="ctr" anchorCtr="0" compatLnSpc="1">
            <a:prstTxWarp prst="textNoShape">
              <a:avLst/>
            </a:prstTxWarp>
            <a:normAutofit/>
          </a:bodyPr>
          <a:lstStyle>
            <a:lvl1pPr>
              <a:defRPr sz="1400" b="0">
                <a:solidFill>
                  <a:srgbClr val="898C93"/>
                </a:solidFill>
                <a:latin typeface="Andes" panose="02000000000000000000" pitchFamily="50" charset="0"/>
                <a:cs typeface="Times New Roman" pitchFamily="18"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5371" r:id="rId1"/>
    <p:sldLayoutId id="2147485372" r:id="rId2"/>
    <p:sldLayoutId id="2147485373" r:id="rId3"/>
    <p:sldLayoutId id="2147485419" r:id="rId4"/>
  </p:sldLayoutIdLst>
  <p:timing>
    <p:tnLst>
      <p:par>
        <p:cTn id="1" dur="indefinite" restart="never" nodeType="tmRoot"/>
      </p:par>
    </p:tnLst>
  </p:timing>
  <p:hf hdr="0" ftr="0" dt="0"/>
  <p:txStyles>
    <p:titleStyle>
      <a:lvl1pPr algn="l" rtl="0" fontAlgn="base">
        <a:spcBef>
          <a:spcPct val="0"/>
        </a:spcBef>
        <a:spcAft>
          <a:spcPct val="0"/>
        </a:spcAft>
        <a:defRPr sz="2600" cap="all">
          <a:solidFill>
            <a:schemeClr val="tx1"/>
          </a:solidFill>
          <a:latin typeface="Andes Bold" panose="02000000000000000000" pitchFamily="50" charset="0"/>
          <a:ea typeface="MS PGothic" pitchFamily="34" charset="-128"/>
          <a:cs typeface="ＭＳ Ｐゴシック" charset="0"/>
        </a:defRPr>
      </a:lvl1pPr>
      <a:lvl2pPr algn="l" rtl="0" fontAlgn="base">
        <a:spcBef>
          <a:spcPct val="0"/>
        </a:spcBef>
        <a:spcAft>
          <a:spcPct val="0"/>
        </a:spcAft>
        <a:defRPr sz="2600">
          <a:solidFill>
            <a:schemeClr val="tx1"/>
          </a:solidFill>
          <a:latin typeface="Arial Bold" charset="0"/>
          <a:ea typeface="MS PGothic" pitchFamily="34" charset="-128"/>
          <a:cs typeface="ＭＳ Ｐゴシック" charset="0"/>
        </a:defRPr>
      </a:lvl2pPr>
      <a:lvl3pPr algn="l" rtl="0" fontAlgn="base">
        <a:spcBef>
          <a:spcPct val="0"/>
        </a:spcBef>
        <a:spcAft>
          <a:spcPct val="0"/>
        </a:spcAft>
        <a:defRPr sz="2600">
          <a:solidFill>
            <a:schemeClr val="tx1"/>
          </a:solidFill>
          <a:latin typeface="Arial Bold" charset="0"/>
          <a:ea typeface="MS PGothic" pitchFamily="34" charset="-128"/>
          <a:cs typeface="ＭＳ Ｐゴシック" charset="0"/>
        </a:defRPr>
      </a:lvl3pPr>
      <a:lvl4pPr algn="l" rtl="0" fontAlgn="base">
        <a:spcBef>
          <a:spcPct val="0"/>
        </a:spcBef>
        <a:spcAft>
          <a:spcPct val="0"/>
        </a:spcAft>
        <a:defRPr sz="2600">
          <a:solidFill>
            <a:schemeClr val="tx1"/>
          </a:solidFill>
          <a:latin typeface="Arial Bold" charset="0"/>
          <a:ea typeface="MS PGothic" pitchFamily="34" charset="-128"/>
          <a:cs typeface="ＭＳ Ｐゴシック" charset="0"/>
        </a:defRPr>
      </a:lvl4pPr>
      <a:lvl5pPr algn="l" rtl="0" fontAlgn="base">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fontAlgn="base">
        <a:lnSpc>
          <a:spcPct val="115000"/>
        </a:lnSpc>
        <a:spcBef>
          <a:spcPct val="20000"/>
        </a:spcBef>
        <a:spcAft>
          <a:spcPct val="0"/>
        </a:spcAft>
        <a:buClr>
          <a:srgbClr val="00783C"/>
        </a:buClr>
        <a:defRPr>
          <a:solidFill>
            <a:schemeClr val="tx1"/>
          </a:solidFill>
          <a:latin typeface="Andes" panose="02000000000000000000" pitchFamily="50" charset="0"/>
          <a:ea typeface="MS PGothic" pitchFamily="34" charset="-128"/>
          <a:cs typeface="ＭＳ Ｐゴシック" charset="0"/>
        </a:defRPr>
      </a:lvl1pPr>
      <a:lvl2pPr marL="742950" indent="-285750" algn="l" rtl="0" fontAlgn="base">
        <a:spcBef>
          <a:spcPct val="20000"/>
        </a:spcBef>
        <a:spcAft>
          <a:spcPct val="0"/>
        </a:spcAft>
        <a:buClr>
          <a:srgbClr val="00783C"/>
        </a:buClr>
        <a:buFont typeface="Wingdings" pitchFamily="2" charset="2"/>
        <a:defRPr>
          <a:solidFill>
            <a:schemeClr val="tx1"/>
          </a:solidFill>
          <a:latin typeface="Andes" panose="02000000000000000000" pitchFamily="50" charset="0"/>
          <a:ea typeface="MS PGothic" pitchFamily="34" charset="-128"/>
        </a:defRPr>
      </a:lvl2pPr>
      <a:lvl3pPr marL="4763" indent="909638" algn="l" rtl="0" fontAlgn="base">
        <a:spcBef>
          <a:spcPct val="20000"/>
        </a:spcBef>
        <a:spcAft>
          <a:spcPct val="0"/>
        </a:spcAft>
        <a:buClr>
          <a:srgbClr val="00783C"/>
        </a:buClr>
        <a:defRPr>
          <a:solidFill>
            <a:schemeClr val="tx1"/>
          </a:solidFill>
          <a:latin typeface="Andes" panose="02000000000000000000" pitchFamily="50" charset="0"/>
          <a:ea typeface="MS PGothic" pitchFamily="34" charset="-128"/>
        </a:defRPr>
      </a:lvl3pPr>
      <a:lvl4pPr marL="1600200" indent="-228600" algn="l" rtl="0" fontAlgn="base">
        <a:spcBef>
          <a:spcPct val="20000"/>
        </a:spcBef>
        <a:spcAft>
          <a:spcPct val="0"/>
        </a:spcAft>
        <a:buClr>
          <a:srgbClr val="00783C"/>
        </a:buClr>
        <a:defRPr>
          <a:solidFill>
            <a:schemeClr val="tx1"/>
          </a:solidFill>
          <a:latin typeface="Andes" panose="02000000000000000000" pitchFamily="50" charset="0"/>
          <a:ea typeface="MS PGothic" pitchFamily="34" charset="-128"/>
        </a:defRPr>
      </a:lvl4pPr>
      <a:lvl5pPr marL="2057400" indent="-228600" algn="l" rtl="0" fontAlgn="base">
        <a:spcBef>
          <a:spcPct val="20000"/>
        </a:spcBef>
        <a:spcAft>
          <a:spcPct val="0"/>
        </a:spcAft>
        <a:buClr>
          <a:srgbClr val="00783C"/>
        </a:buClr>
        <a:defRPr>
          <a:solidFill>
            <a:schemeClr val="tx1"/>
          </a:solidFill>
          <a:latin typeface="Andes" panose="02000000000000000000" pitchFamily="50" charset="0"/>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5379" r:id="rId1"/>
    <p:sldLayoutId id="2147485380" r:id="rId2"/>
    <p:sldLayoutId id="2147485381" r:id="rId3"/>
    <p:sldLayoutId id="2147485382"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600" cap="all">
          <a:solidFill>
            <a:schemeClr val="tx1"/>
          </a:solidFill>
          <a:latin typeface="Andes Bold" panose="02000000000000000000" pitchFamily="50" charset="0"/>
          <a:ea typeface="MS PGothic" pitchFamily="34" charset="-128"/>
          <a:cs typeface="ＭＳ Ｐゴシック"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5000"/>
        </a:lnSpc>
        <a:spcBef>
          <a:spcPct val="20000"/>
        </a:spcBef>
        <a:spcAft>
          <a:spcPct val="0"/>
        </a:spcAft>
        <a:buClr>
          <a:srgbClr val="00783C"/>
        </a:buClr>
        <a:defRPr>
          <a:solidFill>
            <a:schemeClr val="tx1"/>
          </a:solidFill>
          <a:latin typeface="Andes" panose="02000000000000000000" pitchFamily="50" charset="0"/>
          <a:ea typeface="MS PGothic" pitchFamily="34" charset="-128"/>
          <a:cs typeface="ＭＳ Ｐゴシック" charset="0"/>
        </a:defRPr>
      </a:lvl1pPr>
      <a:lvl2pPr marL="742950" indent="-285750" algn="l" rtl="0" eaLnBrk="0" fontAlgn="base" hangingPunct="0">
        <a:spcBef>
          <a:spcPct val="20000"/>
        </a:spcBef>
        <a:spcAft>
          <a:spcPct val="0"/>
        </a:spcAft>
        <a:buClr>
          <a:srgbClr val="00783C"/>
        </a:buClr>
        <a:buFont typeface="Wingdings" pitchFamily="2" charset="2"/>
        <a:defRPr>
          <a:solidFill>
            <a:schemeClr val="tx1"/>
          </a:solidFill>
          <a:latin typeface="Andes" panose="02000000000000000000" pitchFamily="50" charset="0"/>
          <a:ea typeface="MS PGothic" pitchFamily="34" charset="-128"/>
        </a:defRPr>
      </a:lvl2pPr>
      <a:lvl3pPr marL="4763" indent="909638" algn="l" rtl="0" eaLnBrk="0" fontAlgn="base" hangingPunct="0">
        <a:spcBef>
          <a:spcPct val="20000"/>
        </a:spcBef>
        <a:spcAft>
          <a:spcPct val="0"/>
        </a:spcAft>
        <a:buClr>
          <a:srgbClr val="00783C"/>
        </a:buClr>
        <a:defRPr>
          <a:solidFill>
            <a:schemeClr val="tx1"/>
          </a:solidFill>
          <a:latin typeface="Andes" panose="02000000000000000000" pitchFamily="50" charset="0"/>
          <a:ea typeface="MS PGothic" pitchFamily="34" charset="-128"/>
        </a:defRPr>
      </a:lvl3pPr>
      <a:lvl4pPr marL="1600200" indent="-228600" algn="l" rtl="0" eaLnBrk="0" fontAlgn="base" hangingPunct="0">
        <a:spcBef>
          <a:spcPct val="20000"/>
        </a:spcBef>
        <a:spcAft>
          <a:spcPct val="0"/>
        </a:spcAft>
        <a:buClr>
          <a:srgbClr val="00783C"/>
        </a:buClr>
        <a:defRPr>
          <a:solidFill>
            <a:schemeClr val="tx1"/>
          </a:solidFill>
          <a:latin typeface="Andes" panose="02000000000000000000" pitchFamily="50" charset="0"/>
          <a:ea typeface="MS PGothic" pitchFamily="34" charset="-128"/>
        </a:defRPr>
      </a:lvl4pPr>
      <a:lvl5pPr marL="2057400" indent="-228600" algn="l" rtl="0" eaLnBrk="0" fontAlgn="base" hangingPunct="0">
        <a:spcBef>
          <a:spcPct val="20000"/>
        </a:spcBef>
        <a:spcAft>
          <a:spcPct val="0"/>
        </a:spcAft>
        <a:buClr>
          <a:srgbClr val="00783C"/>
        </a:buClr>
        <a:defRPr>
          <a:solidFill>
            <a:schemeClr val="tx1"/>
          </a:solidFill>
          <a:latin typeface="Andes" panose="02000000000000000000" pitchFamily="50" charset="0"/>
          <a:ea typeface="MS PGothic" pitchFamily="34" charset="-128"/>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11267"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11268"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ndes" panose="02000000000000000000" pitchFamily="50" charset="0"/>
                <a:cs typeface="Arial" charset="0"/>
              </a:defRPr>
            </a:lvl1pPr>
          </a:lstStyle>
          <a:p>
            <a:fld id="{CB42DA4A-7238-4AC1-AD03-05617D558B4A}" type="slidenum">
              <a:rPr lang="en-US" smtClean="0"/>
              <a:pPr/>
              <a:t>‹#›</a:t>
            </a:fld>
            <a:endParaRPr lang="en-US" dirty="0"/>
          </a:p>
        </p:txBody>
      </p:sp>
      <p:sp>
        <p:nvSpPr>
          <p:cNvPr id="1127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endParaRPr lang="en-US" dirty="0">
              <a:latin typeface="Andes" panose="02000000000000000000" pitchFamily="50" charset="0"/>
            </a:endParaRPr>
          </a:p>
        </p:txBody>
      </p:sp>
      <p:pic>
        <p:nvPicPr>
          <p:cNvPr id="1127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Andes" panose="02000000000000000000" pitchFamily="50" charset="0"/>
                <a:ea typeface="+mn-ea"/>
                <a:cs typeface="Times New Roman" pitchFamily="18" charset="0"/>
              </a:defRPr>
            </a:lvl1pPr>
          </a:lstStyle>
          <a:p>
            <a:pPr>
              <a:defRPr/>
            </a:pPr>
            <a:r>
              <a:rPr lang="en-US" dirty="0" smtClean="0"/>
              <a:t>Presentation Title</a:t>
            </a:r>
            <a:endParaRPr lang="en-US" dirty="0"/>
          </a:p>
        </p:txBody>
      </p:sp>
    </p:spTree>
  </p:cSld>
  <p:clrMap bg1="lt1" tx1="dk1" bg2="lt2" tx2="dk2" accent1="accent1" accent2="accent2" accent3="accent3" accent4="accent4" accent5="accent5" accent6="accent6" hlink="hlink" folHlink="folHlink"/>
  <p:sldLayoutIdLst>
    <p:sldLayoutId id="2147485370" r:id="rId1"/>
  </p:sldLayoutIdLst>
  <p:timing>
    <p:tnLst>
      <p:par>
        <p:cTn id="1" dur="indefinite" restart="never" nodeType="tmRoot"/>
      </p:par>
    </p:tnLst>
  </p:timing>
  <p:hf hdr="0" ftr="0" dt="0"/>
  <p:txStyles>
    <p:titleStyle>
      <a:lvl1pPr algn="l" rtl="0" eaLnBrk="0" fontAlgn="base" hangingPunct="0">
        <a:spcBef>
          <a:spcPct val="0"/>
        </a:spcBef>
        <a:spcAft>
          <a:spcPct val="0"/>
        </a:spcAft>
        <a:buFont typeface="Arial" charset="0"/>
        <a:defRPr sz="2200">
          <a:solidFill>
            <a:srgbClr val="595959"/>
          </a:solidFill>
          <a:latin typeface="Andes" panose="02000000000000000000" pitchFamily="50" charset="0"/>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ndes" panose="02000000000000000000" pitchFamily="50"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Andes" panose="02000000000000000000" pitchFamily="50"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Doing Business PPTSlide Master-Final_090613.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436414" y="0"/>
            <a:ext cx="6402552" cy="1270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2D74"/>
                </a:solidFill>
                <a:latin typeface="Andes" panose="02000000000000000000" pitchFamily="50" charset="0"/>
              </a:defRPr>
            </a:lvl1pPr>
          </a:lstStyle>
          <a:p>
            <a:pPr defTabSz="457200" fontAlgn="auto">
              <a:spcBef>
                <a:spcPts val="0"/>
              </a:spcBef>
              <a:spcAft>
                <a:spcPts val="0"/>
              </a:spcAft>
            </a:pPr>
            <a:endParaRPr lang="en-US" b="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2D74"/>
                </a:solidFill>
                <a:latin typeface="Andes" panose="02000000000000000000" pitchFamily="50" charset="0"/>
              </a:defRPr>
            </a:lvl1pPr>
          </a:lstStyle>
          <a:p>
            <a:pPr defTabSz="457200" fontAlgn="auto">
              <a:spcBef>
                <a:spcPts val="0"/>
              </a:spcBef>
              <a:spcAft>
                <a:spcPts val="0"/>
              </a:spcAft>
            </a:pPr>
            <a:r>
              <a:rPr lang="en-US" b="0" dirty="0" smtClean="0"/>
              <a:t>Presentation Title</a:t>
            </a:r>
            <a:endParaRPr lang="en-US" b="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2D74"/>
                </a:solidFill>
                <a:latin typeface="Andes" panose="02000000000000000000" pitchFamily="50" charset="0"/>
              </a:defRPr>
            </a:lvl1pPr>
          </a:lstStyle>
          <a:p>
            <a:pPr defTabSz="457200" fontAlgn="auto">
              <a:spcBef>
                <a:spcPts val="0"/>
              </a:spcBef>
              <a:spcAft>
                <a:spcPts val="0"/>
              </a:spcAft>
            </a:pPr>
            <a:fld id="{D93A2F90-B6D1-5345-A1CB-ED15628A75DC}" type="slidenum">
              <a:rPr lang="en-US" b="0" smtClean="0"/>
              <a:pPr defTabSz="457200" fontAlgn="auto">
                <a:spcBef>
                  <a:spcPts val="0"/>
                </a:spcBef>
                <a:spcAft>
                  <a:spcPts val="0"/>
                </a:spcAft>
              </a:pPr>
              <a:t>‹#›</a:t>
            </a:fld>
            <a:endParaRPr lang="en-US" b="0" dirty="0"/>
          </a:p>
        </p:txBody>
      </p:sp>
    </p:spTree>
    <p:extLst>
      <p:ext uri="{BB962C8B-B14F-4D97-AF65-F5344CB8AC3E}">
        <p14:creationId xmlns:p14="http://schemas.microsoft.com/office/powerpoint/2010/main" val="1970466708"/>
      </p:ext>
    </p:extLst>
  </p:cSld>
  <p:clrMap bg1="lt1" tx1="dk1" bg2="lt2" tx2="dk2" accent1="accent1" accent2="accent2" accent3="accent3" accent4="accent4" accent5="accent5" accent6="accent6" hlink="hlink" folHlink="folHlink"/>
  <p:sldLayoutIdLst>
    <p:sldLayoutId id="2147485390" r:id="rId1"/>
    <p:sldLayoutId id="2147485391" r:id="rId2"/>
    <p:sldLayoutId id="2147485392" r:id="rId3"/>
    <p:sldLayoutId id="2147485393" r:id="rId4"/>
    <p:sldLayoutId id="2147485394" r:id="rId5"/>
    <p:sldLayoutId id="2147485395" r:id="rId6"/>
    <p:sldLayoutId id="2147485396" r:id="rId7"/>
    <p:sldLayoutId id="2147485397" r:id="rId8"/>
    <p:sldLayoutId id="2147485398" r:id="rId9"/>
    <p:sldLayoutId id="2147485399" r:id="rId10"/>
    <p:sldLayoutId id="2147485400" r:id="rId11"/>
    <p:sldLayoutId id="2147485401" r:id="rId12"/>
  </p:sldLayoutIdLst>
  <p:hf hdr="0" ftr="0" dt="0"/>
  <p:txStyles>
    <p:titleStyle>
      <a:lvl1pPr algn="l" defTabSz="457200" rtl="0" eaLnBrk="1" latinLnBrk="0" hangingPunct="1">
        <a:spcBef>
          <a:spcPct val="0"/>
        </a:spcBef>
        <a:buNone/>
        <a:defRPr sz="2400" b="1" kern="1200">
          <a:solidFill>
            <a:schemeClr val="tx2"/>
          </a:solidFill>
          <a:latin typeface="Andes" panose="02000000000000000000" pitchFamily="50" charset="0"/>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ndes" panose="02000000000000000000" pitchFamily="50" charset="0"/>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Andes" panose="02000000000000000000" pitchFamily="50" charset="0"/>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Andes" panose="02000000000000000000" pitchFamily="50" charset="0"/>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Andes" panose="02000000000000000000" pitchFamily="50" charset="0"/>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ndes" panose="02000000000000000000" pitchFamily="50"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Doing Business PPTSlide Master-Final_090613.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436414" y="0"/>
            <a:ext cx="6402552" cy="1270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2D74"/>
                </a:solidFill>
                <a:latin typeface="Andes" panose="02000000000000000000" pitchFamily="50" charset="0"/>
              </a:defRPr>
            </a:lvl1pPr>
          </a:lstStyle>
          <a:p>
            <a:pPr defTabSz="457200" fontAlgn="auto">
              <a:spcBef>
                <a:spcPts val="0"/>
              </a:spcBef>
              <a:spcAft>
                <a:spcPts val="0"/>
              </a:spcAft>
            </a:pPr>
            <a:endParaRPr lang="en-US" b="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2D74"/>
                </a:solidFill>
                <a:latin typeface="Andes" panose="02000000000000000000" pitchFamily="50" charset="0"/>
              </a:defRPr>
            </a:lvl1pPr>
          </a:lstStyle>
          <a:p>
            <a:pPr defTabSz="457200" fontAlgn="auto">
              <a:spcBef>
                <a:spcPts val="0"/>
              </a:spcBef>
              <a:spcAft>
                <a:spcPts val="0"/>
              </a:spcAft>
            </a:pPr>
            <a:r>
              <a:rPr lang="en-US" b="0" dirty="0" smtClean="0"/>
              <a:t>Presentation Title</a:t>
            </a:r>
            <a:endParaRPr lang="en-US" b="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2D74"/>
                </a:solidFill>
                <a:latin typeface="Andes" panose="02000000000000000000" pitchFamily="50" charset="0"/>
              </a:defRPr>
            </a:lvl1pPr>
          </a:lstStyle>
          <a:p>
            <a:pPr defTabSz="457200" fontAlgn="auto">
              <a:spcBef>
                <a:spcPts val="0"/>
              </a:spcBef>
              <a:spcAft>
                <a:spcPts val="0"/>
              </a:spcAft>
            </a:pPr>
            <a:fld id="{D93A2F90-B6D1-5345-A1CB-ED15628A75DC}" type="slidenum">
              <a:rPr lang="en-US" b="0" smtClean="0"/>
              <a:pPr defTabSz="457200" fontAlgn="auto">
                <a:spcBef>
                  <a:spcPts val="0"/>
                </a:spcBef>
                <a:spcAft>
                  <a:spcPts val="0"/>
                </a:spcAft>
              </a:pPr>
              <a:t>‹#›</a:t>
            </a:fld>
            <a:endParaRPr lang="en-US" b="0" dirty="0"/>
          </a:p>
        </p:txBody>
      </p:sp>
    </p:spTree>
    <p:extLst>
      <p:ext uri="{BB962C8B-B14F-4D97-AF65-F5344CB8AC3E}">
        <p14:creationId xmlns:p14="http://schemas.microsoft.com/office/powerpoint/2010/main" val="1970466708"/>
      </p:ext>
    </p:extLst>
  </p:cSld>
  <p:clrMap bg1="lt1" tx1="dk1" bg2="lt2" tx2="dk2" accent1="accent1" accent2="accent2" accent3="accent3" accent4="accent4" accent5="accent5" accent6="accent6" hlink="hlink" folHlink="folHlink"/>
  <p:sldLayoutIdLst>
    <p:sldLayoutId id="2147485403" r:id="rId1"/>
    <p:sldLayoutId id="2147485404" r:id="rId2"/>
    <p:sldLayoutId id="2147485405" r:id="rId3"/>
    <p:sldLayoutId id="2147485406" r:id="rId4"/>
    <p:sldLayoutId id="2147485407" r:id="rId5"/>
    <p:sldLayoutId id="2147485408" r:id="rId6"/>
    <p:sldLayoutId id="2147485409" r:id="rId7"/>
    <p:sldLayoutId id="2147485410" r:id="rId8"/>
    <p:sldLayoutId id="2147485411" r:id="rId9"/>
    <p:sldLayoutId id="2147485412" r:id="rId10"/>
    <p:sldLayoutId id="2147485413" r:id="rId11"/>
    <p:sldLayoutId id="2147485414" r:id="rId12"/>
  </p:sldLayoutIdLst>
  <p:hf hdr="0" ftr="0" dt="0"/>
  <p:txStyles>
    <p:titleStyle>
      <a:lvl1pPr algn="l" defTabSz="457200" rtl="0" eaLnBrk="1" latinLnBrk="0" hangingPunct="1">
        <a:spcBef>
          <a:spcPct val="0"/>
        </a:spcBef>
        <a:buNone/>
        <a:defRPr sz="2400" b="1" kern="1200">
          <a:solidFill>
            <a:schemeClr val="tx2"/>
          </a:solidFill>
          <a:latin typeface="Andes" panose="02000000000000000000" pitchFamily="50" charset="0"/>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ndes" panose="02000000000000000000" pitchFamily="50" charset="0"/>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Andes" panose="02000000000000000000" pitchFamily="50" charset="0"/>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Andes" panose="02000000000000000000" pitchFamily="50" charset="0"/>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Andes" panose="02000000000000000000" pitchFamily="50" charset="0"/>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ndes" panose="02000000000000000000" pitchFamily="50"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205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2052"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ndes" panose="02000000000000000000" pitchFamily="50" charset="0"/>
                <a:cs typeface="Arial" charset="0"/>
              </a:defRPr>
            </a:lvl1pPr>
          </a:lstStyle>
          <a:p>
            <a:fld id="{CC97FDD0-2BFE-45DE-9BE7-203E760F5001}" type="slidenum">
              <a:rPr lang="en-US" smtClean="0"/>
              <a:pPr/>
              <a:t>‹#›</a:t>
            </a:fld>
            <a:endParaRPr lang="en-US" dirty="0"/>
          </a:p>
        </p:txBody>
      </p:sp>
      <p:sp>
        <p:nvSpPr>
          <p:cNvPr id="205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endParaRPr lang="en-US" dirty="0">
              <a:latin typeface="Andes" panose="02000000000000000000" pitchFamily="50" charset="0"/>
            </a:endParaRPr>
          </a:p>
        </p:txBody>
      </p:sp>
      <p:pic>
        <p:nvPicPr>
          <p:cNvPr id="2056"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Andes" panose="02000000000000000000" pitchFamily="50" charset="0"/>
                <a:ea typeface="+mn-ea"/>
                <a:cs typeface="Times New Roman" pitchFamily="18" charset="0"/>
              </a:defRPr>
            </a:lvl1pPr>
          </a:lstStyle>
          <a:p>
            <a:pPr>
              <a:defRPr/>
            </a:pPr>
            <a:r>
              <a:rPr lang="en-US" dirty="0" smtClean="0"/>
              <a:t>Presentation Title</a:t>
            </a:r>
            <a:endParaRPr lang="en-US" dirty="0"/>
          </a:p>
        </p:txBody>
      </p:sp>
    </p:spTree>
  </p:cSld>
  <p:clrMap bg1="lt1" tx1="dk1" bg2="lt2" tx2="dk2" accent1="accent1" accent2="accent2" accent3="accent3" accent4="accent4" accent5="accent5" accent6="accent6" hlink="hlink" folHlink="folHlink"/>
  <p:sldLayoutIdLst>
    <p:sldLayoutId id="2147485374" r:id="rId1"/>
    <p:sldLayoutId id="2147485416" r:id="rId2"/>
    <p:sldLayoutId id="2147485418" r:id="rId3"/>
    <p:sldLayoutId id="2147485421" r:id="rId4"/>
    <p:sldLayoutId id="2147485422" r:id="rId5"/>
  </p:sldLayoutIdLst>
  <p:timing>
    <p:tnLst>
      <p:par>
        <p:cTn id="1" dur="indefinite" restart="never" nodeType="tmRoot"/>
      </p:par>
    </p:tnLst>
  </p:timing>
  <p:hf hdr="0" ftr="0" dt="0"/>
  <p:txStyles>
    <p:titleStyle>
      <a:lvl1pPr algn="l" rtl="0" eaLnBrk="0" fontAlgn="base" hangingPunct="0">
        <a:spcBef>
          <a:spcPct val="0"/>
        </a:spcBef>
        <a:spcAft>
          <a:spcPct val="0"/>
        </a:spcAft>
        <a:buFont typeface="Arial" charset="0"/>
        <a:defRPr sz="2200">
          <a:solidFill>
            <a:srgbClr val="595959"/>
          </a:solidFill>
          <a:latin typeface="Andes" panose="02000000000000000000" pitchFamily="50" charset="0"/>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ndes" panose="02000000000000000000" pitchFamily="50"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Andes" panose="02000000000000000000" pitchFamily="50"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3075"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3076"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ndes" panose="02000000000000000000" pitchFamily="50" charset="0"/>
                <a:cs typeface="Arial" charset="0"/>
              </a:defRPr>
            </a:lvl1pPr>
          </a:lstStyle>
          <a:p>
            <a:fld id="{5FD39325-00B4-4EA0-85F0-D7E54C68AC80}" type="slidenum">
              <a:rPr lang="en-US" smtClean="0"/>
              <a:pPr/>
              <a:t>‹#›</a:t>
            </a:fld>
            <a:endParaRPr lang="en-US" dirty="0"/>
          </a:p>
        </p:txBody>
      </p:sp>
      <p:sp>
        <p:nvSpPr>
          <p:cNvPr id="307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endParaRPr lang="en-US" dirty="0">
              <a:latin typeface="Andes" panose="02000000000000000000" pitchFamily="50" charset="0"/>
            </a:endParaRPr>
          </a:p>
        </p:txBody>
      </p:sp>
      <p:pic>
        <p:nvPicPr>
          <p:cNvPr id="308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Andes" panose="02000000000000000000" pitchFamily="50" charset="0"/>
                <a:ea typeface="+mn-ea"/>
                <a:cs typeface="Times New Roman" pitchFamily="18" charset="0"/>
              </a:defRPr>
            </a:lvl1pPr>
          </a:lstStyle>
          <a:p>
            <a:pPr>
              <a:defRPr/>
            </a:pPr>
            <a:r>
              <a:rPr lang="en-US" dirty="0" smtClean="0"/>
              <a:t>Presentation Title</a:t>
            </a:r>
            <a:endParaRPr lang="en-US" dirty="0"/>
          </a:p>
        </p:txBody>
      </p:sp>
    </p:spTree>
  </p:cSld>
  <p:clrMap bg1="lt1" tx1="dk1" bg2="lt2" tx2="dk2" accent1="accent1" accent2="accent2" accent3="accent3" accent4="accent4" accent5="accent5" accent6="accent6" hlink="hlink" folHlink="folHlink"/>
  <p:sldLayoutIdLst>
    <p:sldLayoutId id="2147485375" r:id="rId1"/>
    <p:sldLayoutId id="2147485376" r:id="rId2"/>
  </p:sldLayoutIdLst>
  <p:timing>
    <p:tnLst>
      <p:par>
        <p:cTn id="1" dur="indefinite" restart="never" nodeType="tmRoot"/>
      </p:par>
    </p:tnLst>
  </p:timing>
  <p:hf hdr="0" ftr="0" dt="0"/>
  <p:txStyles>
    <p:titleStyle>
      <a:lvl1pPr algn="l" rtl="0" eaLnBrk="0" fontAlgn="base" hangingPunct="0">
        <a:spcBef>
          <a:spcPct val="0"/>
        </a:spcBef>
        <a:spcAft>
          <a:spcPct val="0"/>
        </a:spcAft>
        <a:buFont typeface="Arial" charset="0"/>
        <a:defRPr sz="2200">
          <a:solidFill>
            <a:srgbClr val="595959"/>
          </a:solidFill>
          <a:latin typeface="Andes" panose="02000000000000000000" pitchFamily="50" charset="0"/>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ndes" panose="02000000000000000000" pitchFamily="50"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Andes" panose="02000000000000000000" pitchFamily="50"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4099"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4100"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ndes" panose="02000000000000000000" pitchFamily="50" charset="0"/>
                <a:cs typeface="Arial" charset="0"/>
              </a:defRPr>
            </a:lvl1pPr>
          </a:lstStyle>
          <a:p>
            <a:fld id="{83FC8D9B-89D2-40AE-A1D2-22F8284ED47E}" type="slidenum">
              <a:rPr lang="en-US" smtClean="0"/>
              <a:pPr/>
              <a:t>‹#›</a:t>
            </a:fld>
            <a:endParaRPr lang="en-US" dirty="0"/>
          </a:p>
        </p:txBody>
      </p:sp>
      <p:sp>
        <p:nvSpPr>
          <p:cNvPr id="410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endParaRPr lang="en-US" dirty="0">
              <a:latin typeface="Andes" panose="02000000000000000000" pitchFamily="50" charset="0"/>
            </a:endParaRPr>
          </a:p>
        </p:txBody>
      </p:sp>
      <p:pic>
        <p:nvPicPr>
          <p:cNvPr id="410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Andes" panose="02000000000000000000" pitchFamily="50" charset="0"/>
                <a:ea typeface="+mn-ea"/>
                <a:cs typeface="Times New Roman" pitchFamily="18" charset="0"/>
              </a:defRPr>
            </a:lvl1pPr>
          </a:lstStyle>
          <a:p>
            <a:pPr>
              <a:defRPr/>
            </a:pPr>
            <a:r>
              <a:rPr lang="en-US" dirty="0" smtClean="0"/>
              <a:t>Presentation Title</a:t>
            </a:r>
            <a:endParaRPr lang="en-US" dirty="0"/>
          </a:p>
        </p:txBody>
      </p:sp>
    </p:spTree>
  </p:cSld>
  <p:clrMap bg1="lt1" tx1="dk1" bg2="lt2" tx2="dk2" accent1="accent1" accent2="accent2" accent3="accent3" accent4="accent4" accent5="accent5" accent6="accent6" hlink="hlink" folHlink="folHlink"/>
  <p:sldLayoutIdLst>
    <p:sldLayoutId id="2147485359" r:id="rId1"/>
    <p:sldLayoutId id="2147485360" r:id="rId2"/>
  </p:sldLayoutIdLst>
  <p:timing>
    <p:tnLst>
      <p:par>
        <p:cTn id="1" dur="indefinite" restart="never" nodeType="tmRoot"/>
      </p:par>
    </p:tnLst>
  </p:timing>
  <p:hf hdr="0" ftr="0" dt="0"/>
  <p:txStyles>
    <p:titleStyle>
      <a:lvl1pPr algn="l" rtl="0" eaLnBrk="0" fontAlgn="base" hangingPunct="0">
        <a:spcBef>
          <a:spcPct val="0"/>
        </a:spcBef>
        <a:spcAft>
          <a:spcPct val="0"/>
        </a:spcAft>
        <a:buFont typeface="Arial" charset="0"/>
        <a:defRPr sz="2200">
          <a:solidFill>
            <a:srgbClr val="595959"/>
          </a:solidFill>
          <a:latin typeface="Andes" panose="02000000000000000000" pitchFamily="50" charset="0"/>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ndes" panose="02000000000000000000" pitchFamily="50"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Andes" panose="02000000000000000000" pitchFamily="50"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5123"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5124"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ndes" panose="02000000000000000000" pitchFamily="50" charset="0"/>
                <a:cs typeface="Arial" charset="0"/>
              </a:defRPr>
            </a:lvl1pPr>
          </a:lstStyle>
          <a:p>
            <a:fld id="{7E926012-65D7-4A00-BB99-F0A201FB390B}" type="slidenum">
              <a:rPr lang="en-US" smtClean="0"/>
              <a:pPr/>
              <a:t>‹#›</a:t>
            </a:fld>
            <a:endParaRPr lang="en-US" dirty="0"/>
          </a:p>
        </p:txBody>
      </p:sp>
      <p:sp>
        <p:nvSpPr>
          <p:cNvPr id="512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endParaRPr lang="en-US" dirty="0">
              <a:latin typeface="Andes" panose="02000000000000000000" pitchFamily="50" charset="0"/>
            </a:endParaRPr>
          </a:p>
        </p:txBody>
      </p:sp>
      <p:pic>
        <p:nvPicPr>
          <p:cNvPr id="512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Andes" panose="02000000000000000000" pitchFamily="50" charset="0"/>
                <a:ea typeface="+mn-ea"/>
                <a:cs typeface="Times New Roman" pitchFamily="18" charset="0"/>
              </a:defRPr>
            </a:lvl1pPr>
          </a:lstStyle>
          <a:p>
            <a:pPr>
              <a:defRPr/>
            </a:pPr>
            <a:r>
              <a:rPr lang="en-US" dirty="0" smtClean="0"/>
              <a:t>Presentation Title</a:t>
            </a:r>
            <a:endParaRPr lang="en-US" dirty="0"/>
          </a:p>
        </p:txBody>
      </p:sp>
    </p:spTree>
  </p:cSld>
  <p:clrMap bg1="lt1" tx1="dk1" bg2="lt2" tx2="dk2" accent1="accent1" accent2="accent2" accent3="accent3" accent4="accent4" accent5="accent5" accent6="accent6" hlink="hlink" folHlink="folHlink"/>
  <p:sldLayoutIdLst>
    <p:sldLayoutId id="2147485361" r:id="rId1"/>
    <p:sldLayoutId id="2147485362" r:id="rId2"/>
  </p:sldLayoutIdLst>
  <p:timing>
    <p:tnLst>
      <p:par>
        <p:cTn id="1" dur="indefinite" restart="never" nodeType="tmRoot"/>
      </p:par>
    </p:tnLst>
  </p:timing>
  <p:hf hdr="0" ftr="0" dt="0"/>
  <p:txStyles>
    <p:titleStyle>
      <a:lvl1pPr algn="l" rtl="0" eaLnBrk="0" fontAlgn="base" hangingPunct="0">
        <a:spcBef>
          <a:spcPct val="0"/>
        </a:spcBef>
        <a:spcAft>
          <a:spcPct val="0"/>
        </a:spcAft>
        <a:buFont typeface="Arial" charset="0"/>
        <a:defRPr sz="2200">
          <a:solidFill>
            <a:srgbClr val="595959"/>
          </a:solidFill>
          <a:latin typeface="Andes" panose="02000000000000000000" pitchFamily="50" charset="0"/>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ndes" panose="02000000000000000000" pitchFamily="50"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Andes" panose="02000000000000000000" pitchFamily="50"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6147"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ndes" panose="02000000000000000000" pitchFamily="50" charset="0"/>
                <a:cs typeface="Arial" charset="0"/>
              </a:defRPr>
            </a:lvl1pPr>
          </a:lstStyle>
          <a:p>
            <a:fld id="{2F6ED4BD-8723-4D53-A623-3578E23F44C8}" type="slidenum">
              <a:rPr lang="en-US" smtClean="0"/>
              <a:pPr/>
              <a:t>‹#›</a:t>
            </a:fld>
            <a:endParaRPr lang="en-US" dirty="0"/>
          </a:p>
        </p:txBody>
      </p:sp>
      <p:sp>
        <p:nvSpPr>
          <p:cNvPr id="615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endParaRPr lang="en-US" dirty="0">
              <a:latin typeface="Andes" panose="02000000000000000000" pitchFamily="50" charset="0"/>
            </a:endParaRPr>
          </a:p>
        </p:txBody>
      </p:sp>
      <p:pic>
        <p:nvPicPr>
          <p:cNvPr id="6152"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Andes" panose="02000000000000000000" pitchFamily="50" charset="0"/>
                <a:ea typeface="+mn-ea"/>
                <a:cs typeface="Times New Roman" pitchFamily="18" charset="0"/>
              </a:defRPr>
            </a:lvl1pPr>
          </a:lstStyle>
          <a:p>
            <a:pPr>
              <a:defRPr/>
            </a:pPr>
            <a:r>
              <a:rPr lang="en-US" dirty="0" smtClean="0"/>
              <a:t>Presentation Title</a:t>
            </a:r>
            <a:endParaRPr lang="en-US" dirty="0"/>
          </a:p>
        </p:txBody>
      </p:sp>
    </p:spTree>
  </p:cSld>
  <p:clrMap bg1="lt1" tx1="dk1" bg2="lt2" tx2="dk2" accent1="accent1" accent2="accent2" accent3="accent3" accent4="accent4" accent5="accent5" accent6="accent6" hlink="hlink" folHlink="folHlink"/>
  <p:sldLayoutIdLst>
    <p:sldLayoutId id="2147485363" r:id="rId1"/>
    <p:sldLayoutId id="2147485364" r:id="rId2"/>
  </p:sldLayoutIdLst>
  <p:timing>
    <p:tnLst>
      <p:par>
        <p:cTn id="1" dur="indefinite" restart="never" nodeType="tmRoot"/>
      </p:par>
    </p:tnLst>
  </p:timing>
  <p:hf hdr="0" ftr="0" dt="0"/>
  <p:txStyles>
    <p:titleStyle>
      <a:lvl1pPr algn="l" rtl="0" eaLnBrk="0" fontAlgn="base" hangingPunct="0">
        <a:spcBef>
          <a:spcPct val="0"/>
        </a:spcBef>
        <a:spcAft>
          <a:spcPct val="0"/>
        </a:spcAft>
        <a:buFont typeface="Arial" charset="0"/>
        <a:defRPr sz="2200" cap="all">
          <a:solidFill>
            <a:srgbClr val="595959"/>
          </a:solidFill>
          <a:latin typeface="Andes" panose="02000000000000000000" pitchFamily="50" charset="0"/>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ndes" panose="02000000000000000000" pitchFamily="50"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Andes" panose="02000000000000000000" pitchFamily="50"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717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7172"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ndes" panose="02000000000000000000" pitchFamily="50" charset="0"/>
                <a:cs typeface="Arial" charset="0"/>
              </a:defRPr>
            </a:lvl1pPr>
          </a:lstStyle>
          <a:p>
            <a:fld id="{F1712244-9E47-4197-A001-917E640E3BF5}" type="slidenum">
              <a:rPr lang="en-US" smtClean="0"/>
              <a:pPr/>
              <a:t>‹#›</a:t>
            </a:fld>
            <a:endParaRPr lang="en-US" dirty="0"/>
          </a:p>
        </p:txBody>
      </p:sp>
      <p:sp>
        <p:nvSpPr>
          <p:cNvPr id="717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endParaRPr lang="en-US" dirty="0">
              <a:latin typeface="Andes" panose="02000000000000000000" pitchFamily="50" charset="0"/>
            </a:endParaRPr>
          </a:p>
        </p:txBody>
      </p:sp>
      <p:pic>
        <p:nvPicPr>
          <p:cNvPr id="717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Andes" panose="02000000000000000000" pitchFamily="50" charset="0"/>
                <a:ea typeface="+mn-ea"/>
                <a:cs typeface="Times New Roman" pitchFamily="18" charset="0"/>
              </a:defRPr>
            </a:lvl1pPr>
          </a:lstStyle>
          <a:p>
            <a:pPr>
              <a:defRPr/>
            </a:pPr>
            <a:r>
              <a:rPr lang="en-US" dirty="0" smtClean="0"/>
              <a:t>Presentation Title</a:t>
            </a:r>
            <a:endParaRPr lang="en-US" dirty="0"/>
          </a:p>
        </p:txBody>
      </p:sp>
    </p:spTree>
  </p:cSld>
  <p:clrMap bg1="lt1" tx1="dk1" bg2="lt2" tx2="dk2" accent1="accent1" accent2="accent2" accent3="accent3" accent4="accent4" accent5="accent5" accent6="accent6" hlink="hlink" folHlink="folHlink"/>
  <p:sldLayoutIdLst>
    <p:sldLayoutId id="2147485377" r:id="rId1"/>
  </p:sldLayoutIdLst>
  <p:timing>
    <p:tnLst>
      <p:par>
        <p:cTn id="1" dur="indefinite" restart="never" nodeType="tmRoot"/>
      </p:par>
    </p:tnLst>
  </p:timing>
  <p:hf hdr="0" ftr="0" dt="0"/>
  <p:txStyles>
    <p:titleStyle>
      <a:lvl1pPr algn="l" rtl="0" eaLnBrk="0" fontAlgn="base" hangingPunct="0">
        <a:spcBef>
          <a:spcPct val="0"/>
        </a:spcBef>
        <a:spcAft>
          <a:spcPct val="0"/>
        </a:spcAft>
        <a:buFont typeface="Arial" charset="0"/>
        <a:defRPr sz="2200">
          <a:solidFill>
            <a:srgbClr val="595959"/>
          </a:solidFill>
          <a:latin typeface="Andes" panose="02000000000000000000" pitchFamily="50" charset="0"/>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ndes" panose="02000000000000000000" pitchFamily="50"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Andes" panose="02000000000000000000" pitchFamily="50"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8195"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ndes" panose="02000000000000000000" pitchFamily="50" charset="0"/>
                <a:cs typeface="Arial" charset="0"/>
              </a:defRPr>
            </a:lvl1pPr>
          </a:lstStyle>
          <a:p>
            <a:fld id="{DEF4563E-59A2-476B-897B-EE37FB9B59C1}" type="slidenum">
              <a:rPr lang="en-US" smtClean="0"/>
              <a:pPr/>
              <a:t>‹#›</a:t>
            </a:fld>
            <a:endParaRPr lang="en-US" dirty="0"/>
          </a:p>
        </p:txBody>
      </p:sp>
      <p:sp>
        <p:nvSpPr>
          <p:cNvPr id="819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endParaRPr lang="en-US" dirty="0">
              <a:latin typeface="Andes" panose="02000000000000000000" pitchFamily="50" charset="0"/>
            </a:endParaRPr>
          </a:p>
        </p:txBody>
      </p:sp>
      <p:pic>
        <p:nvPicPr>
          <p:cNvPr id="820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Andes" panose="02000000000000000000" pitchFamily="50" charset="0"/>
                <a:ea typeface="+mn-ea"/>
                <a:cs typeface="Times New Roman" pitchFamily="18" charset="0"/>
              </a:defRPr>
            </a:lvl1pPr>
          </a:lstStyle>
          <a:p>
            <a:pPr>
              <a:defRPr/>
            </a:pPr>
            <a:r>
              <a:rPr lang="en-US" dirty="0" smtClean="0"/>
              <a:t>Presentation Title</a:t>
            </a:r>
            <a:endParaRPr lang="en-US" dirty="0"/>
          </a:p>
        </p:txBody>
      </p:sp>
    </p:spTree>
  </p:cSld>
  <p:clrMap bg1="lt1" tx1="dk1" bg2="lt2" tx2="dk2" accent1="accent1" accent2="accent2" accent3="accent3" accent4="accent4" accent5="accent5" accent6="accent6" hlink="hlink" folHlink="folHlink"/>
  <p:sldLayoutIdLst>
    <p:sldLayoutId id="2147485365" r:id="rId1"/>
    <p:sldLayoutId id="2147485378" r:id="rId2"/>
  </p:sldLayoutIdLst>
  <p:timing>
    <p:tnLst>
      <p:par>
        <p:cTn id="1" dur="indefinite" restart="never" nodeType="tmRoot"/>
      </p:par>
    </p:tnLst>
  </p:timing>
  <p:hf hdr="0" ftr="0" dt="0"/>
  <p:txStyles>
    <p:titleStyle>
      <a:lvl1pPr algn="l" rtl="0" eaLnBrk="0" fontAlgn="base" hangingPunct="0">
        <a:spcBef>
          <a:spcPct val="0"/>
        </a:spcBef>
        <a:spcAft>
          <a:spcPct val="0"/>
        </a:spcAft>
        <a:buFont typeface="Arial" charset="0"/>
        <a:defRPr sz="2200" cap="all">
          <a:solidFill>
            <a:srgbClr val="595959"/>
          </a:solidFill>
          <a:latin typeface="Andes" panose="02000000000000000000" pitchFamily="50" charset="0"/>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ndes" panose="02000000000000000000" pitchFamily="50"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Andes" panose="02000000000000000000" pitchFamily="50"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9219"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latin typeface="Andes" panose="02000000000000000000" pitchFamily="50" charset="0"/>
            </a:endParaRPr>
          </a:p>
        </p:txBody>
      </p:sp>
      <p:sp>
        <p:nvSpPr>
          <p:cNvPr id="9220" name="Rectangle 2"/>
          <p:cNvSpPr>
            <a:spLocks noGrp="1" noChangeArrowheads="1"/>
          </p:cNvSpPr>
          <p:nvPr>
            <p:ph type="title"/>
          </p:nvPr>
        </p:nvSpPr>
        <p:spPr bwMode="auto">
          <a:xfrm>
            <a:off x="357188" y="301625"/>
            <a:ext cx="846137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100" b="0">
                <a:solidFill>
                  <a:srgbClr val="7F7F7F"/>
                </a:solidFill>
                <a:latin typeface="Andes" panose="02000000000000000000" pitchFamily="50" charset="0"/>
                <a:cs typeface="Arial" charset="0"/>
              </a:defRPr>
            </a:lvl1pPr>
          </a:lstStyle>
          <a:p>
            <a:fld id="{773D8184-5517-418B-A9C1-8769C60B380F}" type="slidenum">
              <a:rPr lang="en-US" smtClean="0"/>
              <a:pPr/>
              <a:t>‹#›</a:t>
            </a:fld>
            <a:endParaRPr lang="en-US" dirty="0"/>
          </a:p>
        </p:txBody>
      </p:sp>
      <p:sp>
        <p:nvSpPr>
          <p:cNvPr id="922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endParaRPr lang="en-US" dirty="0">
              <a:latin typeface="Andes" panose="02000000000000000000" pitchFamily="50" charset="0"/>
            </a:endParaRPr>
          </a:p>
        </p:txBody>
      </p:sp>
      <p:pic>
        <p:nvPicPr>
          <p:cNvPr id="9224"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Andes" panose="02000000000000000000" pitchFamily="50" charset="0"/>
                <a:ea typeface="+mn-ea"/>
                <a:cs typeface="Times New Roman" pitchFamily="18" charset="0"/>
              </a:defRPr>
            </a:lvl1pPr>
          </a:lstStyle>
          <a:p>
            <a:pPr>
              <a:defRPr/>
            </a:pPr>
            <a:r>
              <a:rPr lang="en-US" dirty="0" smtClean="0"/>
              <a:t>Presentation Title</a:t>
            </a:r>
            <a:endParaRPr lang="en-US" dirty="0"/>
          </a:p>
        </p:txBody>
      </p:sp>
    </p:spTree>
  </p:cSld>
  <p:clrMap bg1="lt1" tx1="dk1" bg2="lt2" tx2="dk2" accent1="accent1" accent2="accent2" accent3="accent3" accent4="accent4" accent5="accent5" accent6="accent6" hlink="hlink" folHlink="folHlink"/>
  <p:sldLayoutIdLst>
    <p:sldLayoutId id="2147485366" r:id="rId1"/>
    <p:sldLayoutId id="2147485367" r:id="rId2"/>
    <p:sldLayoutId id="2147485368" r:id="rId3"/>
    <p:sldLayoutId id="2147485369" r:id="rId4"/>
  </p:sldLayoutIdLst>
  <p:timing>
    <p:tnLst>
      <p:par>
        <p:cTn id="1" dur="indefinite" restart="never" nodeType="tmRoot"/>
      </p:par>
    </p:tnLst>
  </p:timing>
  <p:hf hdr="0" ftr="0" dt="0"/>
  <p:txStyles>
    <p:titleStyle>
      <a:lvl1pPr algn="l" rtl="0" eaLnBrk="0" fontAlgn="base" hangingPunct="0">
        <a:spcBef>
          <a:spcPct val="0"/>
        </a:spcBef>
        <a:spcAft>
          <a:spcPct val="0"/>
        </a:spcAft>
        <a:buFont typeface="Arial" charset="0"/>
        <a:defRPr sz="2200">
          <a:solidFill>
            <a:schemeClr val="tx1"/>
          </a:solidFill>
          <a:latin typeface="Andes" panose="02000000000000000000" pitchFamily="50" charset="0"/>
          <a:ea typeface="MS PGothic" pitchFamily="34" charset="-128"/>
          <a:cs typeface="Andes ExtraLight"/>
        </a:defRPr>
      </a:lvl1pPr>
      <a:lvl2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ndes" panose="02000000000000000000" pitchFamily="50"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ndes" panose="02000000000000000000" pitchFamily="50"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Andes" panose="02000000000000000000" pitchFamily="50"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 y="0"/>
            <a:ext cx="9144001" cy="4315968"/>
          </a:xfrm>
          <a:prstGeom prst="rect">
            <a:avLst/>
          </a:prstGeom>
          <a:solidFill>
            <a:srgbClr val="12264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ndes" panose="02000000000000000000" pitchFamily="50" charset="0"/>
              <a:cs typeface="Times New Roman" pitchFamily="18" charset="0"/>
            </a:endParaRPr>
          </a:p>
        </p:txBody>
      </p:sp>
      <p:sp>
        <p:nvSpPr>
          <p:cNvPr id="2" name="Title 1"/>
          <p:cNvSpPr>
            <a:spLocks noGrp="1"/>
          </p:cNvSpPr>
          <p:nvPr>
            <p:ph type="title"/>
          </p:nvPr>
        </p:nvSpPr>
        <p:spPr>
          <a:xfrm>
            <a:off x="481629" y="2130857"/>
            <a:ext cx="7039470" cy="1822161"/>
          </a:xfrm>
        </p:spPr>
        <p:txBody>
          <a:bodyPr>
            <a:normAutofit/>
          </a:bodyPr>
          <a:lstStyle/>
          <a:p>
            <a:r>
              <a:rPr lang="en-US" sz="3200" i="1" dirty="0" smtClean="0">
                <a:solidFill>
                  <a:schemeClr val="bg1"/>
                </a:solidFill>
              </a:rPr>
              <a:t>DOING </a:t>
            </a:r>
            <a:r>
              <a:rPr lang="en-US" sz="3200" i="1" dirty="0" smtClean="0">
                <a:solidFill>
                  <a:schemeClr val="bg1"/>
                </a:solidFill>
              </a:rPr>
              <a:t>BUSINESS 2016</a:t>
            </a:r>
            <a:endParaRPr lang="en-US" sz="3200" i="1" dirty="0">
              <a:solidFill>
                <a:schemeClr val="bg1"/>
              </a:solidFill>
            </a:endParaRPr>
          </a:p>
        </p:txBody>
      </p:sp>
      <p:sp>
        <p:nvSpPr>
          <p:cNvPr id="3" name="Text Placeholder 2"/>
          <p:cNvSpPr>
            <a:spLocks noGrp="1"/>
          </p:cNvSpPr>
          <p:nvPr>
            <p:ph type="body" sz="quarter" idx="13"/>
          </p:nvPr>
        </p:nvSpPr>
        <p:spPr>
          <a:xfrm>
            <a:off x="494300" y="3977199"/>
            <a:ext cx="7026799" cy="322634"/>
          </a:xfrm>
        </p:spPr>
        <p:txBody>
          <a:bodyPr>
            <a:normAutofit/>
          </a:bodyPr>
          <a:lstStyle/>
          <a:p>
            <a:r>
              <a:rPr lang="en-US" sz="2000" b="1" dirty="0" smtClean="0">
                <a:solidFill>
                  <a:schemeClr val="bg1"/>
                </a:solidFill>
              </a:rPr>
              <a:t>South Africa</a:t>
            </a:r>
            <a:endParaRPr lang="en-US" sz="2000" b="1" dirty="0">
              <a:solidFill>
                <a:schemeClr val="bg1"/>
              </a:solidFill>
            </a:endParaRPr>
          </a:p>
        </p:txBody>
      </p:sp>
      <p:sp>
        <p:nvSpPr>
          <p:cNvPr id="4" name="Text Placeholder 3"/>
          <p:cNvSpPr>
            <a:spLocks noGrp="1"/>
          </p:cNvSpPr>
          <p:nvPr>
            <p:ph type="body" sz="quarter" idx="14"/>
          </p:nvPr>
        </p:nvSpPr>
        <p:spPr>
          <a:xfrm>
            <a:off x="2654041" y="5434187"/>
            <a:ext cx="5830498" cy="1012638"/>
          </a:xfrm>
        </p:spPr>
        <p:txBody>
          <a:bodyPr/>
          <a:lstStyle/>
          <a:p>
            <a:pPr>
              <a:spcBef>
                <a:spcPts val="0"/>
              </a:spcBef>
            </a:pPr>
            <a:r>
              <a:rPr lang="en-US" dirty="0" smtClean="0"/>
              <a:t> </a:t>
            </a:r>
            <a:endParaRPr lang="en-US" dirty="0"/>
          </a:p>
        </p:txBody>
      </p:sp>
      <p:sp>
        <p:nvSpPr>
          <p:cNvPr id="7" name="TextBox 6"/>
          <p:cNvSpPr txBox="1"/>
          <p:nvPr/>
        </p:nvSpPr>
        <p:spPr>
          <a:xfrm>
            <a:off x="6458664" y="4556097"/>
            <a:ext cx="2337856" cy="469359"/>
          </a:xfrm>
          <a:prstGeom prst="rect">
            <a:avLst/>
          </a:prstGeom>
          <a:noFill/>
        </p:spPr>
        <p:txBody>
          <a:bodyPr wrap="square" rtlCol="0">
            <a:spAutoFit/>
          </a:bodyPr>
          <a:lstStyle/>
          <a:p>
            <a:r>
              <a:rPr lang="en-US" sz="1400" b="1" dirty="0" smtClean="0">
                <a:solidFill>
                  <a:srgbClr val="002345"/>
                </a:solidFill>
                <a:latin typeface="Andes Bold" panose="02000000000000000000" pitchFamily="50" charset="0"/>
                <a:cs typeface="Arial" panose="020B0604020202020204" pitchFamily="34" charset="0"/>
              </a:rPr>
              <a:t>Global Indicators Group</a:t>
            </a:r>
          </a:p>
          <a:p>
            <a:r>
              <a:rPr lang="en-US" sz="1050" dirty="0">
                <a:solidFill>
                  <a:srgbClr val="002345"/>
                </a:solidFill>
                <a:latin typeface="Andes" panose="02000000000000000000" pitchFamily="50" charset="0"/>
              </a:rPr>
              <a:t>DEVELOPMENT </a:t>
            </a:r>
            <a:r>
              <a:rPr lang="en-US" sz="1050" dirty="0" smtClean="0">
                <a:solidFill>
                  <a:srgbClr val="002345"/>
                </a:solidFill>
                <a:latin typeface="Andes" panose="02000000000000000000" pitchFamily="50" charset="0"/>
              </a:rPr>
              <a:t>ECONOMICS</a:t>
            </a:r>
            <a:endParaRPr lang="en-US" sz="1050" dirty="0">
              <a:solidFill>
                <a:srgbClr val="002345"/>
              </a:solidFill>
              <a:latin typeface="Andes" panose="02000000000000000000" pitchFamily="50" charset="0"/>
            </a:endParaRPr>
          </a:p>
        </p:txBody>
      </p:sp>
    </p:spTree>
    <p:extLst>
      <p:ext uri="{BB962C8B-B14F-4D97-AF65-F5344CB8AC3E}">
        <p14:creationId xmlns:p14="http://schemas.microsoft.com/office/powerpoint/2010/main" val="3630751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4084122-431A-6848-A32C-6F7E87DBE896}" type="slidenum">
              <a:rPr lang="en-US" smtClean="0"/>
              <a:t>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45"/>
            <a:ext cx="9147677" cy="685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655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4084122-431A-6848-A32C-6F7E87DBE896}" type="slidenum">
              <a:rPr lang="en-US" smtClean="0"/>
              <a:t>10</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 y="0"/>
            <a:ext cx="9154731"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235974" y="6350000"/>
            <a:ext cx="2610465" cy="507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6" name="Rectangle 5"/>
          <p:cNvSpPr/>
          <p:nvPr/>
        </p:nvSpPr>
        <p:spPr bwMode="auto">
          <a:xfrm>
            <a:off x="357188" y="6345982"/>
            <a:ext cx="2610465" cy="507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3523326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4084122-431A-6848-A32C-6F7E87DBE896}" type="slidenum">
              <a:rPr lang="en-US" smtClean="0"/>
              <a:t>11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45"/>
            <a:ext cx="9144000" cy="685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631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4084122-431A-6848-A32C-6F7E87DBE896}" type="slidenum">
              <a:rPr lang="en-US" smtClean="0"/>
              <a:t>12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 y="0"/>
            <a:ext cx="9154731"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235974" y="6350000"/>
            <a:ext cx="2610465" cy="507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2078890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4084122-431A-6848-A32C-6F7E87DBE896}" type="slidenum">
              <a:rPr lang="en-US" smtClean="0"/>
              <a:t>13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44"/>
            <a:ext cx="9147677" cy="685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02709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property</a:t>
            </a:r>
            <a:endParaRPr lang="en-US" dirty="0"/>
          </a:p>
        </p:txBody>
      </p:sp>
      <p:sp>
        <p:nvSpPr>
          <p:cNvPr id="3" name="Text Placeholder 2"/>
          <p:cNvSpPr>
            <a:spLocks noGrp="1"/>
          </p:cNvSpPr>
          <p:nvPr>
            <p:ph type="body" sz="quarter" idx="13"/>
          </p:nvPr>
        </p:nvSpPr>
        <p:spPr/>
        <p:txBody>
          <a:bodyPr/>
          <a:lstStyle/>
          <a:p>
            <a:r>
              <a:rPr lang="en-US" dirty="0" smtClean="0"/>
              <a:t>Sub National doing business 2015</a:t>
            </a:r>
            <a:endParaRPr lang="en-US" dirty="0"/>
          </a:p>
        </p:txBody>
      </p:sp>
      <p:sp>
        <p:nvSpPr>
          <p:cNvPr id="4" name="Text Placeholder 3"/>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59638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34" y="423548"/>
            <a:ext cx="8462029" cy="551814"/>
          </a:xfrm>
        </p:spPr>
        <p:txBody>
          <a:bodyPr/>
          <a:lstStyle/>
          <a:p>
            <a:r>
              <a:rPr lang="en-US" b="1" dirty="0">
                <a:solidFill>
                  <a:srgbClr val="122740"/>
                </a:solidFill>
              </a:rPr>
              <a:t>Why </a:t>
            </a:r>
            <a:r>
              <a:rPr lang="en-US" b="1" dirty="0" smtClean="0">
                <a:solidFill>
                  <a:srgbClr val="122740"/>
                </a:solidFill>
              </a:rPr>
              <a:t>does Registering Property matter?</a:t>
            </a:r>
            <a:endParaRPr lang="en-US" b="1" dirty="0">
              <a:solidFill>
                <a:srgbClr val="122740"/>
              </a:solidFill>
            </a:endParaRPr>
          </a:p>
        </p:txBody>
      </p:sp>
      <p:graphicFrame>
        <p:nvGraphicFramePr>
          <p:cNvPr id="5" name="Diagram 4"/>
          <p:cNvGraphicFramePr/>
          <p:nvPr>
            <p:extLst/>
          </p:nvPr>
        </p:nvGraphicFramePr>
        <p:xfrm>
          <a:off x="533400" y="1600200"/>
          <a:ext cx="8084565" cy="432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906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tx1">
                    <a:lumMod val="90000"/>
                    <a:lumOff val="10000"/>
                  </a:schemeClr>
                </a:solidFill>
              </a:rPr>
              <a:t>Locations around SA have similar procedural requirements for transferring property</a:t>
            </a:r>
            <a:endParaRPr lang="en-US" b="1" dirty="0">
              <a:solidFill>
                <a:schemeClr val="tx1">
                  <a:lumMod val="90000"/>
                  <a:lumOff val="10000"/>
                </a:schemeClr>
              </a:solidFill>
            </a:endParaRPr>
          </a:p>
        </p:txBody>
      </p:sp>
      <p:sp>
        <p:nvSpPr>
          <p:cNvPr id="4" name="Text Placeholder 3"/>
          <p:cNvSpPr>
            <a:spLocks noGrp="1"/>
          </p:cNvSpPr>
          <p:nvPr>
            <p:ph type="body" sz="quarter" idx="13"/>
          </p:nvPr>
        </p:nvSpPr>
        <p:spPr/>
        <p:txBody>
          <a:bodyPr/>
          <a:lstStyle/>
          <a:p>
            <a:endParaRPr lang="en-US"/>
          </a:p>
        </p:txBody>
      </p:sp>
      <p:sp>
        <p:nvSpPr>
          <p:cNvPr id="7" name="TextBox 6"/>
          <p:cNvSpPr txBox="1"/>
          <p:nvPr/>
        </p:nvSpPr>
        <p:spPr>
          <a:xfrm>
            <a:off x="539552" y="1509899"/>
            <a:ext cx="2448272" cy="400110"/>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Pre-registration</a:t>
            </a:r>
            <a:endParaRPr lang="en-US" dirty="0"/>
          </a:p>
        </p:txBody>
      </p:sp>
      <p:sp>
        <p:nvSpPr>
          <p:cNvPr id="9" name="TextBox 8"/>
          <p:cNvSpPr txBox="1"/>
          <p:nvPr/>
        </p:nvSpPr>
        <p:spPr>
          <a:xfrm>
            <a:off x="539552" y="1915667"/>
            <a:ext cx="7560840" cy="2246769"/>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sz="2000" b="0" dirty="0">
                <a:solidFill>
                  <a:srgbClr val="9A0000"/>
                </a:solidFill>
              </a:rPr>
              <a:t>Conveyance performs due diligence on building and companies</a:t>
            </a:r>
          </a:p>
          <a:p>
            <a:pPr marL="342900" indent="-342900">
              <a:buFont typeface="Arial" panose="020B0604020202020204" pitchFamily="34" charset="0"/>
              <a:buChar char="•"/>
            </a:pPr>
            <a:r>
              <a:rPr lang="en-US" sz="2000" b="0" i="1" dirty="0">
                <a:solidFill>
                  <a:srgbClr val="9A0000"/>
                </a:solidFill>
              </a:rPr>
              <a:t>Municipality issues rates clearance certificate(s</a:t>
            </a:r>
            <a:r>
              <a:rPr lang="en-US" sz="2000" b="0" i="1" dirty="0" smtClean="0">
                <a:solidFill>
                  <a:srgbClr val="9A0000"/>
                </a:solidFill>
              </a:rPr>
              <a:t>)* </a:t>
            </a:r>
          </a:p>
          <a:p>
            <a:pPr marL="342900" indent="-342900">
              <a:buFont typeface="Arial" panose="020B0604020202020204" pitchFamily="34" charset="0"/>
              <a:buChar char="•"/>
            </a:pPr>
            <a:r>
              <a:rPr lang="en-US" sz="2000" b="0" i="1" dirty="0" smtClean="0">
                <a:solidFill>
                  <a:srgbClr val="9A0000"/>
                </a:solidFill>
              </a:rPr>
              <a:t>Municipality issues building compliance certificate (s)*</a:t>
            </a:r>
            <a:endParaRPr lang="en-US" sz="2000" b="0" i="1" dirty="0">
              <a:solidFill>
                <a:srgbClr val="9A0000"/>
              </a:solidFill>
            </a:endParaRPr>
          </a:p>
          <a:p>
            <a:pPr marL="342900" indent="-342900">
              <a:buFont typeface="Arial" panose="020B0604020202020204" pitchFamily="34" charset="0"/>
              <a:buChar char="•"/>
            </a:pPr>
            <a:r>
              <a:rPr lang="en-US" sz="2000" b="0" dirty="0">
                <a:solidFill>
                  <a:srgbClr val="9A0000"/>
                </a:solidFill>
              </a:rPr>
              <a:t>Conveyancer drafts sales deed</a:t>
            </a:r>
          </a:p>
          <a:p>
            <a:pPr marL="342900" indent="-342900">
              <a:buFont typeface="Arial" panose="020B0604020202020204" pitchFamily="34" charset="0"/>
              <a:buChar char="•"/>
            </a:pPr>
            <a:r>
              <a:rPr lang="en-US" sz="2000" b="0" dirty="0" smtClean="0">
                <a:solidFill>
                  <a:srgbClr val="9A0000"/>
                </a:solidFill>
              </a:rPr>
              <a:t>Conveyancer pays transfer duty to SARS</a:t>
            </a:r>
          </a:p>
          <a:p>
            <a:pPr marL="342900" indent="-342900">
              <a:buFont typeface="Arial" panose="020B0604020202020204" pitchFamily="34" charset="0"/>
              <a:buChar char="•"/>
            </a:pPr>
            <a:r>
              <a:rPr lang="en-US" sz="2000" b="0" dirty="0" smtClean="0"/>
              <a:t>Buyer and seller sign the sales deed</a:t>
            </a:r>
            <a:endParaRPr lang="en-US" b="0" dirty="0"/>
          </a:p>
        </p:txBody>
      </p:sp>
      <p:sp>
        <p:nvSpPr>
          <p:cNvPr id="10" name="TextBox 9"/>
          <p:cNvSpPr txBox="1"/>
          <p:nvPr/>
        </p:nvSpPr>
        <p:spPr>
          <a:xfrm>
            <a:off x="539552" y="4521449"/>
            <a:ext cx="2448272" cy="400110"/>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R</a:t>
            </a:r>
            <a:r>
              <a:rPr lang="en-US" sz="2000" dirty="0" smtClean="0"/>
              <a:t>egistration</a:t>
            </a:r>
            <a:endParaRPr lang="en-US" dirty="0"/>
          </a:p>
        </p:txBody>
      </p:sp>
      <p:sp>
        <p:nvSpPr>
          <p:cNvPr id="11" name="TextBox 10"/>
          <p:cNvSpPr txBox="1"/>
          <p:nvPr/>
        </p:nvSpPr>
        <p:spPr>
          <a:xfrm>
            <a:off x="539552" y="4928215"/>
            <a:ext cx="7560840" cy="707886"/>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sz="2000" b="0" dirty="0" smtClean="0"/>
              <a:t>Conveyancer lodges the transfer deed at the deeds registry &amp; registrar approves the transfer</a:t>
            </a:r>
            <a:endParaRPr lang="en-US" b="0" dirty="0"/>
          </a:p>
        </p:txBody>
      </p:sp>
      <p:sp>
        <p:nvSpPr>
          <p:cNvPr id="13" name="TextBox 12"/>
          <p:cNvSpPr txBox="1"/>
          <p:nvPr/>
        </p:nvSpPr>
        <p:spPr>
          <a:xfrm>
            <a:off x="518816" y="5690330"/>
            <a:ext cx="8085632" cy="584775"/>
          </a:xfrm>
          <a:prstGeom prst="rect">
            <a:avLst/>
          </a:prstGeom>
          <a:noFill/>
        </p:spPr>
        <p:txBody>
          <a:bodyPr wrap="square" rtlCol="0">
            <a:spAutoFit/>
          </a:bodyPr>
          <a:lstStyle/>
          <a:p>
            <a:r>
              <a:rPr lang="en-US" dirty="0" smtClean="0">
                <a:solidFill>
                  <a:srgbClr val="9A0000"/>
                </a:solidFill>
              </a:rPr>
              <a:t>Simultaneous procedures</a:t>
            </a:r>
          </a:p>
          <a:p>
            <a:r>
              <a:rPr lang="en-US" i="1" dirty="0" smtClean="0">
                <a:solidFill>
                  <a:srgbClr val="9A0000"/>
                </a:solidFill>
              </a:rPr>
              <a:t>Procedures for which requirements/ or time varies across locations*</a:t>
            </a:r>
            <a:endParaRPr lang="en-US" i="1" dirty="0">
              <a:solidFill>
                <a:srgbClr val="9A0000"/>
              </a:solidFill>
            </a:endParaRPr>
          </a:p>
        </p:txBody>
      </p:sp>
    </p:spTree>
    <p:extLst>
      <p:ext uri="{BB962C8B-B14F-4D97-AF65-F5344CB8AC3E}">
        <p14:creationId xmlns:p14="http://schemas.microsoft.com/office/powerpoint/2010/main" val="3055489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chemeClr val="tx1">
                    <a:lumMod val="90000"/>
                    <a:lumOff val="10000"/>
                  </a:schemeClr>
                </a:solidFill>
              </a:rPr>
              <a:t>  SA Cities Ranking on Registering property</a:t>
            </a:r>
            <a:endParaRPr lang="en-ZA" b="1" dirty="0">
              <a:solidFill>
                <a:schemeClr val="tx1">
                  <a:lumMod val="90000"/>
                  <a:lumOff val="10000"/>
                </a:schemeClr>
              </a:solidFill>
            </a:endParaRPr>
          </a:p>
        </p:txBody>
      </p:sp>
      <p:sp>
        <p:nvSpPr>
          <p:cNvPr id="6" name="Text Placeholder 5"/>
          <p:cNvSpPr>
            <a:spLocks noGrp="1"/>
          </p:cNvSpPr>
          <p:nvPr>
            <p:ph type="body" sz="quarter" idx="13"/>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397062577"/>
              </p:ext>
            </p:extLst>
          </p:nvPr>
        </p:nvGraphicFramePr>
        <p:xfrm>
          <a:off x="395536" y="773094"/>
          <a:ext cx="8280000" cy="4115969"/>
        </p:xfrm>
        <a:graphic>
          <a:graphicData uri="http://schemas.openxmlformats.org/presentationml/2006/ole">
            <mc:AlternateContent xmlns:mc="http://schemas.openxmlformats.org/markup-compatibility/2006">
              <mc:Choice xmlns:v="urn:schemas-microsoft-com:vml" Requires="v">
                <p:oleObj spid="_x0000_s1041" name="Worksheet" r:id="rId3" imgW="3895657" imgH="2209753" progId="Excel.Sheet.12">
                  <p:embed/>
                </p:oleObj>
              </mc:Choice>
              <mc:Fallback>
                <p:oleObj name="Worksheet" r:id="rId3" imgW="3895657" imgH="2209753" progId="Excel.Sheet.12">
                  <p:embed/>
                  <p:pic>
                    <p:nvPicPr>
                      <p:cNvPr id="0" name=""/>
                      <p:cNvPicPr/>
                      <p:nvPr/>
                    </p:nvPicPr>
                    <p:blipFill>
                      <a:blip r:embed="rId4"/>
                      <a:stretch>
                        <a:fillRect/>
                      </a:stretch>
                    </p:blipFill>
                    <p:spPr>
                      <a:xfrm>
                        <a:off x="395536" y="773094"/>
                        <a:ext cx="8280000" cy="4115969"/>
                      </a:xfrm>
                      <a:prstGeom prst="rect">
                        <a:avLst/>
                      </a:prstGeom>
                    </p:spPr>
                  </p:pic>
                </p:oleObj>
              </mc:Fallback>
            </mc:AlternateContent>
          </a:graphicData>
        </a:graphic>
      </p:graphicFrame>
      <p:sp>
        <p:nvSpPr>
          <p:cNvPr id="3" name="TextBox 2"/>
          <p:cNvSpPr txBox="1"/>
          <p:nvPr/>
        </p:nvSpPr>
        <p:spPr>
          <a:xfrm>
            <a:off x="345136" y="4853285"/>
            <a:ext cx="8280000" cy="1477328"/>
          </a:xfrm>
          <a:prstGeom prst="rect">
            <a:avLst/>
          </a:prstGeom>
          <a:noFill/>
        </p:spPr>
        <p:txBody>
          <a:bodyPr wrap="square" rtlCol="0">
            <a:spAutoFit/>
          </a:bodyPr>
          <a:lstStyle/>
          <a:p>
            <a:endParaRPr lang="en-US" sz="1800" dirty="0" smtClean="0"/>
          </a:p>
          <a:p>
            <a:r>
              <a:rPr lang="en-US" sz="1800" dirty="0" smtClean="0"/>
              <a:t>- Entomologist </a:t>
            </a:r>
            <a:r>
              <a:rPr lang="en-US" sz="1800" dirty="0"/>
              <a:t>or ‘beetle’ </a:t>
            </a:r>
            <a:r>
              <a:rPr lang="en-US" sz="1800" dirty="0" smtClean="0"/>
              <a:t>certificate </a:t>
            </a:r>
            <a:r>
              <a:rPr lang="en-US" sz="1800" dirty="0"/>
              <a:t>i</a:t>
            </a:r>
            <a:r>
              <a:rPr lang="en-US" sz="1800" b="1" dirty="0" smtClean="0"/>
              <a:t>n coastal cities  - Cape Town, eThekwini, Nelson Mandela Bay &amp; Buffalo City </a:t>
            </a:r>
          </a:p>
          <a:p>
            <a:endParaRPr lang="en-US" sz="1800" dirty="0"/>
          </a:p>
          <a:p>
            <a:r>
              <a:rPr lang="en-US" sz="1800" dirty="0" smtClean="0"/>
              <a:t>- Plumbing </a:t>
            </a:r>
            <a:r>
              <a:rPr lang="en-US" sz="1800" dirty="0"/>
              <a:t>certificate </a:t>
            </a:r>
            <a:r>
              <a:rPr lang="en-US" sz="1800" dirty="0" smtClean="0"/>
              <a:t>in </a:t>
            </a:r>
            <a:r>
              <a:rPr lang="en-US" sz="1800" b="1" dirty="0" smtClean="0"/>
              <a:t>Cape Town </a:t>
            </a:r>
          </a:p>
        </p:txBody>
      </p:sp>
    </p:spTree>
    <p:extLst>
      <p:ext uri="{BB962C8B-B14F-4D97-AF65-F5344CB8AC3E}">
        <p14:creationId xmlns:p14="http://schemas.microsoft.com/office/powerpoint/2010/main" val="3523568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32636" y="-212353"/>
            <a:ext cx="9350568" cy="1184544"/>
          </a:xfrm>
        </p:spPr>
        <p:txBody>
          <a:bodyPr>
            <a:noAutofit/>
          </a:bodyPr>
          <a:lstStyle/>
          <a:p>
            <a:r>
              <a:rPr lang="en-US" b="1" dirty="0" smtClean="0">
                <a:cs typeface="Andes ExtraLight" pitchFamily="50" charset="0"/>
              </a:rPr>
              <a:t>On average, municipalities </a:t>
            </a:r>
            <a:r>
              <a:rPr lang="en-US" b="1" dirty="0">
                <a:cs typeface="Andes ExtraLight" pitchFamily="50" charset="0"/>
              </a:rPr>
              <a:t>using electronic </a:t>
            </a:r>
            <a:r>
              <a:rPr lang="en-US" b="1" dirty="0" smtClean="0">
                <a:cs typeface="Andes ExtraLight" pitchFamily="50" charset="0"/>
              </a:rPr>
              <a:t>platforms </a:t>
            </a:r>
            <a:r>
              <a:rPr lang="en-US" b="1" dirty="0">
                <a:cs typeface="Andes ExtraLight" pitchFamily="50" charset="0"/>
              </a:rPr>
              <a:t>issue </a:t>
            </a:r>
            <a:r>
              <a:rPr lang="en-US" b="1" dirty="0" smtClean="0">
                <a:cs typeface="Andes ExtraLight" pitchFamily="50" charset="0"/>
              </a:rPr>
              <a:t>property rates </a:t>
            </a:r>
            <a:r>
              <a:rPr lang="en-US" b="1" dirty="0">
                <a:cs typeface="Andes ExtraLight" pitchFamily="50" charset="0"/>
              </a:rPr>
              <a:t>clearances faster</a:t>
            </a:r>
          </a:p>
        </p:txBody>
      </p:sp>
      <p:sp>
        <p:nvSpPr>
          <p:cNvPr id="34" name="TextBox 33"/>
          <p:cNvSpPr txBox="1"/>
          <p:nvPr/>
        </p:nvSpPr>
        <p:spPr>
          <a:xfrm>
            <a:off x="1003300" y="5652396"/>
            <a:ext cx="5981700" cy="338554"/>
          </a:xfrm>
          <a:prstGeom prst="rect">
            <a:avLst/>
          </a:prstGeom>
          <a:noFill/>
        </p:spPr>
        <p:txBody>
          <a:bodyPr wrap="square" rtlCol="0">
            <a:spAutoFit/>
          </a:bodyPr>
          <a:lstStyle/>
          <a:p>
            <a:r>
              <a:rPr lang="en-US" sz="800" b="0" i="1" dirty="0">
                <a:latin typeface="+mn-lt"/>
              </a:rPr>
              <a:t>Note</a:t>
            </a:r>
            <a:r>
              <a:rPr lang="en-US" sz="800" b="0" dirty="0">
                <a:latin typeface="+mn-lt"/>
              </a:rPr>
              <a:t>: The percentages of cost are calculated as the average of the 9 benchmarked cities</a:t>
            </a:r>
            <a:r>
              <a:rPr lang="en-US" sz="800" b="0" dirty="0" smtClean="0">
                <a:latin typeface="+mn-lt"/>
              </a:rPr>
              <a:t>.</a:t>
            </a:r>
          </a:p>
          <a:p>
            <a:r>
              <a:rPr lang="en-US" sz="800" b="0" i="1" dirty="0">
                <a:latin typeface="+mn-lt"/>
              </a:rPr>
              <a:t>Source</a:t>
            </a:r>
            <a:r>
              <a:rPr lang="en-US" sz="800" b="0" dirty="0">
                <a:latin typeface="+mn-lt"/>
              </a:rPr>
              <a:t>: Doing Business database. </a:t>
            </a:r>
            <a:endParaRPr lang="en-US" sz="800" b="0" dirty="0" smtClean="0">
              <a:latin typeface="+mn-lt"/>
            </a:endParaRPr>
          </a:p>
        </p:txBody>
      </p:sp>
      <p:pic>
        <p:nvPicPr>
          <p:cNvPr id="3" name="Picture 2"/>
          <p:cNvPicPr>
            <a:picLocks noChangeAspect="1"/>
          </p:cNvPicPr>
          <p:nvPr/>
        </p:nvPicPr>
        <p:blipFill>
          <a:blip r:embed="rId3"/>
          <a:stretch>
            <a:fillRect/>
          </a:stretch>
        </p:blipFill>
        <p:spPr>
          <a:xfrm>
            <a:off x="1003300" y="1382381"/>
            <a:ext cx="6674477" cy="4310719"/>
          </a:xfrm>
          <a:prstGeom prst="rect">
            <a:avLst/>
          </a:prstGeom>
        </p:spPr>
      </p:pic>
    </p:spTree>
    <p:extLst>
      <p:ext uri="{BB962C8B-B14F-4D97-AF65-F5344CB8AC3E}">
        <p14:creationId xmlns:p14="http://schemas.microsoft.com/office/powerpoint/2010/main" val="2441126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6934" y="301626"/>
            <a:ext cx="8462029" cy="756707"/>
          </a:xfrm>
        </p:spPr>
        <p:txBody>
          <a:bodyPr/>
          <a:lstStyle/>
          <a:p>
            <a:r>
              <a:rPr lang="en-US" cap="none" dirty="0">
                <a:latin typeface="Andes" panose="02000000000000000000" pitchFamily="50" charset="0"/>
              </a:rPr>
              <a:t>What does </a:t>
            </a:r>
            <a:r>
              <a:rPr lang="en-US" i="1" cap="none" dirty="0">
                <a:latin typeface="Andes" panose="02000000000000000000" pitchFamily="50" charset="0"/>
              </a:rPr>
              <a:t>Doing Business </a:t>
            </a:r>
            <a:r>
              <a:rPr lang="en-US" cap="none" dirty="0">
                <a:latin typeface="Andes" panose="02000000000000000000" pitchFamily="50" charset="0"/>
              </a:rPr>
              <a:t>measure?</a:t>
            </a:r>
          </a:p>
        </p:txBody>
      </p:sp>
      <p:sp>
        <p:nvSpPr>
          <p:cNvPr id="5" name="Rectangle 4"/>
          <p:cNvSpPr/>
          <p:nvPr/>
        </p:nvSpPr>
        <p:spPr>
          <a:xfrm>
            <a:off x="3445845" y="1570837"/>
            <a:ext cx="4966636" cy="2954655"/>
          </a:xfrm>
          <a:prstGeom prst="rect">
            <a:avLst/>
          </a:prstGeom>
        </p:spPr>
        <p:txBody>
          <a:bodyPr wrap="square">
            <a:spAutoFit/>
          </a:bodyPr>
          <a:lstStyle/>
          <a:p>
            <a:pPr>
              <a:spcAft>
                <a:spcPts val="0"/>
              </a:spcAft>
            </a:pPr>
            <a:r>
              <a:rPr lang="en-US" sz="1550" i="1" dirty="0" smtClean="0">
                <a:latin typeface="Andes" panose="02000000000000000000" pitchFamily="50" charset="0"/>
                <a:cs typeface="Arial" pitchFamily="34" charset="0"/>
              </a:rPr>
              <a:t>Doing Business </a:t>
            </a:r>
            <a:r>
              <a:rPr lang="en-US" sz="1550" dirty="0" smtClean="0">
                <a:latin typeface="Andes" panose="02000000000000000000" pitchFamily="50" charset="0"/>
                <a:cs typeface="Arial" pitchFamily="34" charset="0"/>
              </a:rPr>
              <a:t>indicators:</a:t>
            </a:r>
          </a:p>
          <a:p>
            <a:pPr lvl="1" indent="-403225">
              <a:spcAft>
                <a:spcPts val="0"/>
              </a:spcAft>
              <a:buFont typeface="Wingdings" pitchFamily="2" charset="2"/>
              <a:buChar char="ü"/>
            </a:pPr>
            <a:endParaRPr lang="en-US" sz="1550" b="0" dirty="0" smtClean="0">
              <a:latin typeface="Andes" panose="02000000000000000000" pitchFamily="50" charset="0"/>
              <a:cs typeface="Arial" pitchFamily="34" charset="0"/>
            </a:endParaRPr>
          </a:p>
          <a:p>
            <a:pPr lvl="1" indent="-403225">
              <a:spcAft>
                <a:spcPts val="0"/>
              </a:spcAft>
              <a:buFont typeface="Wingdings" pitchFamily="2" charset="2"/>
              <a:buChar char="ü"/>
            </a:pPr>
            <a:r>
              <a:rPr lang="en-US" sz="1550" b="0" dirty="0" smtClean="0">
                <a:latin typeface="Andes" panose="02000000000000000000" pitchFamily="50" charset="0"/>
                <a:cs typeface="Arial" pitchFamily="34" charset="0"/>
              </a:rPr>
              <a:t>Focus on regulations relevant to the life cycle of a small to medium-size domestic business.</a:t>
            </a:r>
          </a:p>
          <a:p>
            <a:pPr lvl="1" indent="-403225">
              <a:spcAft>
                <a:spcPts val="0"/>
              </a:spcAft>
              <a:buFont typeface="Wingdings" pitchFamily="2" charset="2"/>
              <a:buChar char="ü"/>
            </a:pPr>
            <a:endParaRPr lang="en-US" sz="1550" b="0" dirty="0" smtClean="0">
              <a:latin typeface="Andes" panose="02000000000000000000" pitchFamily="50" charset="0"/>
              <a:cs typeface="Arial" pitchFamily="34" charset="0"/>
            </a:endParaRPr>
          </a:p>
          <a:p>
            <a:pPr lvl="1" indent="-403225">
              <a:spcAft>
                <a:spcPts val="0"/>
              </a:spcAft>
              <a:buFont typeface="Wingdings" pitchFamily="2" charset="2"/>
              <a:buChar char="ü"/>
            </a:pPr>
            <a:r>
              <a:rPr lang="en-US" sz="1550" b="0" dirty="0" smtClean="0">
                <a:latin typeface="Andes" panose="02000000000000000000" pitchFamily="50" charset="0"/>
                <a:cs typeface="Arial" pitchFamily="34" charset="0"/>
              </a:rPr>
              <a:t>Are built on standardized case scenarios.</a:t>
            </a:r>
          </a:p>
          <a:p>
            <a:pPr lvl="1" indent="-403225">
              <a:spcAft>
                <a:spcPts val="0"/>
              </a:spcAft>
              <a:buFont typeface="Wingdings" pitchFamily="2" charset="2"/>
              <a:buChar char="ü"/>
            </a:pPr>
            <a:endParaRPr lang="en-US" sz="1550" b="0" dirty="0" smtClean="0">
              <a:latin typeface="Andes" panose="02000000000000000000" pitchFamily="50" charset="0"/>
              <a:cs typeface="Arial" pitchFamily="34" charset="0"/>
            </a:endParaRPr>
          </a:p>
          <a:p>
            <a:pPr lvl="1" indent="-403225">
              <a:spcAft>
                <a:spcPts val="0"/>
              </a:spcAft>
              <a:buFont typeface="Wingdings" pitchFamily="2" charset="2"/>
              <a:buChar char="ü"/>
            </a:pPr>
            <a:r>
              <a:rPr lang="en-US" sz="1550" b="0" dirty="0" smtClean="0">
                <a:latin typeface="Andes" panose="02000000000000000000" pitchFamily="50" charset="0"/>
                <a:cs typeface="Arial" pitchFamily="34" charset="0"/>
              </a:rPr>
              <a:t>Are measured for the most populous city in each country, and the second largest business city in countries with </a:t>
            </a:r>
            <a:r>
              <a:rPr lang="en-US" sz="1550" b="0" dirty="0">
                <a:latin typeface="Andes" panose="02000000000000000000" pitchFamily="50" charset="0"/>
                <a:cs typeface="Arial" pitchFamily="34" charset="0"/>
              </a:rPr>
              <a:t>more than 100 million </a:t>
            </a:r>
            <a:r>
              <a:rPr lang="en-US" sz="1550" b="0" dirty="0" smtClean="0">
                <a:latin typeface="Andes" panose="02000000000000000000" pitchFamily="50" charset="0"/>
                <a:cs typeface="Arial" pitchFamily="34" charset="0"/>
              </a:rPr>
              <a:t>inhabitants.</a:t>
            </a:r>
          </a:p>
          <a:p>
            <a:pPr lvl="1" indent="-403225">
              <a:spcAft>
                <a:spcPts val="0"/>
              </a:spcAft>
              <a:buFont typeface="Wingdings" pitchFamily="2" charset="2"/>
              <a:buChar char="ü"/>
            </a:pPr>
            <a:endParaRPr lang="en-US" sz="1550" b="0" dirty="0" smtClean="0">
              <a:latin typeface="Andes" panose="02000000000000000000" pitchFamily="50" charset="0"/>
              <a:cs typeface="Arial" pitchFamily="34" charset="0"/>
            </a:endParaRPr>
          </a:p>
          <a:p>
            <a:pPr lvl="1" indent="-403225">
              <a:spcAft>
                <a:spcPts val="0"/>
              </a:spcAft>
              <a:buFont typeface="Wingdings" pitchFamily="2" charset="2"/>
              <a:buChar char="ü"/>
            </a:pPr>
            <a:r>
              <a:rPr lang="en-US" sz="1550" b="0" dirty="0" smtClean="0">
                <a:latin typeface="Andes" panose="02000000000000000000" pitchFamily="50" charset="0"/>
                <a:cs typeface="Arial" pitchFamily="34" charset="0"/>
              </a:rPr>
              <a:t>Are focused on the formal sector.</a:t>
            </a:r>
          </a:p>
        </p:txBody>
      </p:sp>
      <p:sp>
        <p:nvSpPr>
          <p:cNvPr id="6" name="TextBox 5"/>
          <p:cNvSpPr txBox="1"/>
          <p:nvPr/>
        </p:nvSpPr>
        <p:spPr>
          <a:xfrm>
            <a:off x="703697" y="4894134"/>
            <a:ext cx="7708784" cy="1046440"/>
          </a:xfrm>
          <a:prstGeom prst="rect">
            <a:avLst/>
          </a:prstGeom>
          <a:noFill/>
          <a:ln w="19050">
            <a:solidFill>
              <a:schemeClr val="tx1"/>
            </a:solidFill>
          </a:ln>
        </p:spPr>
        <p:txBody>
          <a:bodyPr wrap="square" rtlCol="0">
            <a:spAutoFit/>
          </a:bodyPr>
          <a:lstStyle/>
          <a:p>
            <a:pPr marL="0" lvl="1"/>
            <a:r>
              <a:rPr lang="en-US" sz="1550" b="0" i="1" dirty="0" smtClean="0">
                <a:latin typeface="Andes" panose="02000000000000000000" pitchFamily="50" charset="0"/>
                <a:cs typeface="Arial" pitchFamily="34" charset="0"/>
              </a:rPr>
              <a:t>Doing Business </a:t>
            </a:r>
            <a:r>
              <a:rPr lang="en-US" sz="1550" dirty="0" smtClean="0">
                <a:latin typeface="Andes" panose="02000000000000000000" pitchFamily="50" charset="0"/>
                <a:cs typeface="Arial" pitchFamily="34" charset="0"/>
              </a:rPr>
              <a:t>DOES NOT </a:t>
            </a:r>
            <a:r>
              <a:rPr lang="en-US" sz="1550" b="0" dirty="0" smtClean="0">
                <a:latin typeface="Andes" panose="02000000000000000000" pitchFamily="50" charset="0"/>
                <a:cs typeface="Arial" pitchFamily="34" charset="0"/>
              </a:rPr>
              <a:t>measure all aspects of the business environment such as s</a:t>
            </a:r>
            <a:r>
              <a:rPr lang="en-US" sz="1550" b="0" dirty="0" smtClean="0">
                <a:latin typeface="Andes" panose="02000000000000000000" pitchFamily="50" charset="0"/>
              </a:rPr>
              <a:t>ecurity, m</a:t>
            </a:r>
            <a:r>
              <a:rPr lang="en-US" sz="1550" b="0" dirty="0" smtClean="0">
                <a:latin typeface="Andes" panose="02000000000000000000" pitchFamily="50" charset="0"/>
                <a:cs typeface="Arial" pitchFamily="34" charset="0"/>
              </a:rPr>
              <a:t>acro-economic stability, prevalence </a:t>
            </a:r>
            <a:r>
              <a:rPr lang="en-US" sz="1550" b="0" dirty="0">
                <a:latin typeface="Andes" panose="02000000000000000000" pitchFamily="50" charset="0"/>
                <a:cs typeface="Arial" pitchFamily="34" charset="0"/>
              </a:rPr>
              <a:t>of bribery and </a:t>
            </a:r>
            <a:r>
              <a:rPr lang="en-US" sz="1550" b="0" dirty="0" smtClean="0">
                <a:latin typeface="Andes" panose="02000000000000000000" pitchFamily="50" charset="0"/>
                <a:cs typeface="Arial" pitchFamily="34" charset="0"/>
              </a:rPr>
              <a:t>corruption, level </a:t>
            </a:r>
            <a:r>
              <a:rPr lang="en-US" sz="1550" b="0" dirty="0">
                <a:latin typeface="Andes" panose="02000000000000000000" pitchFamily="50" charset="0"/>
                <a:cs typeface="Arial" pitchFamily="34" charset="0"/>
              </a:rPr>
              <a:t>of training and skills of the labor </a:t>
            </a:r>
            <a:r>
              <a:rPr lang="en-US" sz="1550" b="0" dirty="0" smtClean="0">
                <a:latin typeface="Andes" panose="02000000000000000000" pitchFamily="50" charset="0"/>
                <a:cs typeface="Arial" pitchFamily="34" charset="0"/>
              </a:rPr>
              <a:t>force, proximity </a:t>
            </a:r>
            <a:r>
              <a:rPr lang="en-US" sz="1550" b="0" dirty="0">
                <a:latin typeface="Andes" panose="02000000000000000000" pitchFamily="50" charset="0"/>
                <a:cs typeface="Arial" pitchFamily="34" charset="0"/>
              </a:rPr>
              <a:t>to </a:t>
            </a:r>
            <a:r>
              <a:rPr lang="en-US" sz="1550" b="0" dirty="0" smtClean="0">
                <a:latin typeface="Andes" panose="02000000000000000000" pitchFamily="50" charset="0"/>
                <a:cs typeface="Arial" pitchFamily="34" charset="0"/>
              </a:rPr>
              <a:t>markets, regulations </a:t>
            </a:r>
            <a:r>
              <a:rPr lang="en-US" sz="1550" b="0" dirty="0">
                <a:latin typeface="Andes" panose="02000000000000000000" pitchFamily="50" charset="0"/>
                <a:cs typeface="Arial" pitchFamily="34" charset="0"/>
              </a:rPr>
              <a:t>specific to foreign investment or </a:t>
            </a:r>
            <a:r>
              <a:rPr lang="en-US" sz="1550" b="0" dirty="0" smtClean="0">
                <a:latin typeface="Andes" panose="02000000000000000000" pitchFamily="50" charset="0"/>
                <a:cs typeface="Arial" pitchFamily="34" charset="0"/>
              </a:rPr>
              <a:t>the state </a:t>
            </a:r>
            <a:r>
              <a:rPr lang="en-US" sz="1550" b="0" dirty="0">
                <a:latin typeface="Andes" panose="02000000000000000000" pitchFamily="50" charset="0"/>
                <a:cs typeface="Arial" pitchFamily="34" charset="0"/>
              </a:rPr>
              <a:t>of the financial </a:t>
            </a:r>
            <a:r>
              <a:rPr lang="en-US" sz="1550" b="0" dirty="0" smtClean="0">
                <a:latin typeface="Andes" panose="02000000000000000000" pitchFamily="50" charset="0"/>
                <a:cs typeface="Arial" pitchFamily="34" charset="0"/>
              </a:rPr>
              <a:t>system.</a:t>
            </a:r>
            <a:endParaRPr lang="en-US" sz="1550" b="0" dirty="0">
              <a:latin typeface="Andes" panose="02000000000000000000" pitchFamily="50" charset="0"/>
              <a:cs typeface="Arial" pitchFamily="34" charset="0"/>
            </a:endParaRPr>
          </a:p>
        </p:txBody>
      </p:sp>
      <p:pic>
        <p:nvPicPr>
          <p:cNvPr id="2" name="Picture 1"/>
          <p:cNvPicPr>
            <a:picLocks noChangeAspect="1"/>
          </p:cNvPicPr>
          <p:nvPr/>
        </p:nvPicPr>
        <p:blipFill>
          <a:blip r:embed="rId3"/>
          <a:stretch>
            <a:fillRect/>
          </a:stretch>
        </p:blipFill>
        <p:spPr>
          <a:xfrm>
            <a:off x="703697" y="1474327"/>
            <a:ext cx="2396689" cy="3147676"/>
          </a:xfrm>
          <a:prstGeom prst="rect">
            <a:avLst/>
          </a:prstGeom>
        </p:spPr>
      </p:pic>
    </p:spTree>
    <p:extLst>
      <p:ext uri="{BB962C8B-B14F-4D97-AF65-F5344CB8AC3E}">
        <p14:creationId xmlns:p14="http://schemas.microsoft.com/office/powerpoint/2010/main" val="2418532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7853" y="211015"/>
            <a:ext cx="8462029" cy="565964"/>
          </a:xfrm>
        </p:spPr>
        <p:txBody>
          <a:bodyPr/>
          <a:lstStyle/>
          <a:p>
            <a:r>
              <a:rPr lang="en-US" dirty="0" smtClean="0"/>
              <a:t>Registering property in South Africa – DB2016 (Johannesburg)</a:t>
            </a:r>
            <a:endParaRPr lang="en-US" dirty="0"/>
          </a:p>
        </p:txBody>
      </p:sp>
      <p:sp>
        <p:nvSpPr>
          <p:cNvPr id="3" name="Slide Number Placeholder 2"/>
          <p:cNvSpPr>
            <a:spLocks noGrp="1"/>
          </p:cNvSpPr>
          <p:nvPr>
            <p:ph type="sldNum" sz="quarter" idx="15"/>
          </p:nvPr>
        </p:nvSpPr>
        <p:spPr/>
        <p:txBody>
          <a:bodyPr/>
          <a:lstStyle/>
          <a:p>
            <a:pPr>
              <a:defRPr/>
            </a:pPr>
            <a:fld id="{EEB7917E-0FFE-4525-A6C7-9FECD5C470B9}" type="slidenum">
              <a:rPr lang="en-US" smtClean="0"/>
              <a:pPr>
                <a:defRPr/>
              </a:pPr>
              <a:t>19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42120755"/>
              </p:ext>
            </p:extLst>
          </p:nvPr>
        </p:nvGraphicFramePr>
        <p:xfrm>
          <a:off x="287519" y="1001576"/>
          <a:ext cx="8584108" cy="5856424"/>
        </p:xfrm>
        <a:graphic>
          <a:graphicData uri="http://schemas.openxmlformats.org/drawingml/2006/table">
            <a:tbl>
              <a:tblPr firstRow="1" bandRow="1">
                <a:tableStyleId>{5C22544A-7EE6-4342-B048-85BDC9FD1C3A}</a:tableStyleId>
              </a:tblPr>
              <a:tblGrid>
                <a:gridCol w="534583"/>
                <a:gridCol w="2488234"/>
                <a:gridCol w="2397936"/>
                <a:gridCol w="3163355"/>
              </a:tblGrid>
              <a:tr h="272491">
                <a:tc>
                  <a:txBody>
                    <a:bodyPr/>
                    <a:lstStyle/>
                    <a:p>
                      <a:r>
                        <a:rPr lang="en-US" sz="1200" dirty="0" smtClean="0"/>
                        <a:t> No</a:t>
                      </a:r>
                      <a:endParaRPr lang="en-US" sz="1200" dirty="0"/>
                    </a:p>
                  </a:txBody>
                  <a:tcPr/>
                </a:tc>
                <a:tc>
                  <a:txBody>
                    <a:bodyPr/>
                    <a:lstStyle/>
                    <a:p>
                      <a:r>
                        <a:rPr lang="en-US" sz="1200" dirty="0" smtClean="0"/>
                        <a:t>Procedure</a:t>
                      </a:r>
                      <a:endParaRPr lang="en-US" sz="1200" dirty="0"/>
                    </a:p>
                  </a:txBody>
                  <a:tcPr/>
                </a:tc>
                <a:tc>
                  <a:txBody>
                    <a:bodyPr/>
                    <a:lstStyle/>
                    <a:p>
                      <a:r>
                        <a:rPr lang="en-US" sz="1200" dirty="0" smtClean="0"/>
                        <a:t>Time to complete</a:t>
                      </a:r>
                      <a:endParaRPr lang="en-US" sz="1200" dirty="0"/>
                    </a:p>
                  </a:txBody>
                  <a:tcPr/>
                </a:tc>
                <a:tc>
                  <a:txBody>
                    <a:bodyPr/>
                    <a:lstStyle/>
                    <a:p>
                      <a:r>
                        <a:rPr lang="en-US" sz="1200" dirty="0" smtClean="0"/>
                        <a:t>Associated cost</a:t>
                      </a:r>
                      <a:endParaRPr lang="en-US" sz="1200" dirty="0"/>
                    </a:p>
                  </a:txBody>
                  <a:tcPr/>
                </a:tc>
              </a:tr>
              <a:tr h="635812">
                <a:tc>
                  <a:txBody>
                    <a:bodyPr/>
                    <a:lstStyle/>
                    <a:p>
                      <a:r>
                        <a:rPr lang="en-US" sz="1200" dirty="0" smtClean="0"/>
                        <a:t>1</a:t>
                      </a:r>
                      <a:endParaRPr lang="en-US" sz="1200" dirty="0"/>
                    </a:p>
                  </a:txBody>
                  <a:tcPr/>
                </a:tc>
                <a:tc>
                  <a:txBody>
                    <a:bodyPr/>
                    <a:lstStyle/>
                    <a:p>
                      <a:r>
                        <a:rPr lang="en-US" sz="1200" b="0" i="0" kern="1200" dirty="0" smtClean="0">
                          <a:solidFill>
                            <a:schemeClr val="dk1"/>
                          </a:solidFill>
                          <a:effectLst/>
                          <a:latin typeface="+mn-lt"/>
                          <a:ea typeface="+mn-ea"/>
                          <a:cs typeface="+mn-cs"/>
                        </a:rPr>
                        <a:t>Obtain a rates clearance certificate from the local authority</a:t>
                      </a:r>
                      <a:endParaRPr lang="en-US" sz="1200" dirty="0"/>
                    </a:p>
                  </a:txBody>
                  <a:tcPr/>
                </a:tc>
                <a:tc>
                  <a:txBody>
                    <a:bodyPr/>
                    <a:lstStyle/>
                    <a:p>
                      <a:r>
                        <a:rPr lang="en-US" sz="1200" b="0" i="0" kern="1200" dirty="0" smtClean="0">
                          <a:solidFill>
                            <a:schemeClr val="dk1"/>
                          </a:solidFill>
                          <a:effectLst/>
                          <a:latin typeface="+mn-lt"/>
                          <a:ea typeface="+mn-ea"/>
                          <a:cs typeface="+mn-cs"/>
                        </a:rPr>
                        <a:t>1 to 2 weeks (simultaneous with procedures 2,3, 4 and 5)</a:t>
                      </a:r>
                      <a:endParaRPr lang="en-US" sz="1200" dirty="0"/>
                    </a:p>
                  </a:txBody>
                  <a:tcPr/>
                </a:tc>
                <a:tc>
                  <a:txBody>
                    <a:bodyPr/>
                    <a:lstStyle/>
                    <a:p>
                      <a:r>
                        <a:rPr lang="en-US" sz="1200" b="0" i="0" kern="1200" dirty="0" smtClean="0">
                          <a:solidFill>
                            <a:schemeClr val="dk1"/>
                          </a:solidFill>
                          <a:effectLst/>
                          <a:latin typeface="+mn-lt"/>
                          <a:ea typeface="+mn-ea"/>
                          <a:cs typeface="+mn-cs"/>
                        </a:rPr>
                        <a:t>ZAR 178</a:t>
                      </a:r>
                      <a:endParaRPr lang="en-US" sz="1200" dirty="0"/>
                    </a:p>
                  </a:txBody>
                  <a:tcPr/>
                </a:tc>
              </a:tr>
              <a:tr h="635812">
                <a:tc>
                  <a:txBody>
                    <a:bodyPr/>
                    <a:lstStyle/>
                    <a:p>
                      <a:r>
                        <a:rPr lang="en-US" sz="1200" dirty="0" smtClean="0"/>
                        <a:t>2</a:t>
                      </a:r>
                      <a:endParaRPr lang="en-US" sz="1200" dirty="0"/>
                    </a:p>
                  </a:txBody>
                  <a:tcPr/>
                </a:tc>
                <a:tc>
                  <a:txBody>
                    <a:bodyPr/>
                    <a:lstStyle/>
                    <a:p>
                      <a:r>
                        <a:rPr lang="en-US" sz="1200" b="0" i="0" kern="1200" dirty="0" smtClean="0">
                          <a:solidFill>
                            <a:schemeClr val="dk1"/>
                          </a:solidFill>
                          <a:effectLst/>
                          <a:latin typeface="+mn-lt"/>
                          <a:ea typeface="+mn-ea"/>
                          <a:cs typeface="+mn-cs"/>
                        </a:rPr>
                        <a:t>The conveyancer prepares and collects all the required documentation</a:t>
                      </a:r>
                      <a:endParaRPr lang="en-US" sz="1200" dirty="0"/>
                    </a:p>
                  </a:txBody>
                  <a:tcPr/>
                </a:tc>
                <a:tc>
                  <a:txBody>
                    <a:bodyPr/>
                    <a:lstStyle/>
                    <a:p>
                      <a:r>
                        <a:rPr lang="en-US" sz="1200" b="0" i="0" kern="1200" dirty="0" smtClean="0">
                          <a:solidFill>
                            <a:schemeClr val="dk1"/>
                          </a:solidFill>
                          <a:effectLst/>
                          <a:latin typeface="+mn-lt"/>
                          <a:ea typeface="+mn-ea"/>
                          <a:cs typeface="+mn-cs"/>
                        </a:rPr>
                        <a:t>10 days (simultaneous with Procedures1,3,4 and 5)</a:t>
                      </a:r>
                      <a:endParaRPr lang="en-US" sz="1200" dirty="0"/>
                    </a:p>
                  </a:txBody>
                  <a:tcPr/>
                </a:tc>
                <a:tc>
                  <a:txBody>
                    <a:bodyPr/>
                    <a:lstStyle/>
                    <a:p>
                      <a:r>
                        <a:rPr lang="en-US" sz="1200" b="0" i="0" kern="1200" dirty="0" smtClean="0">
                          <a:solidFill>
                            <a:schemeClr val="dk1"/>
                          </a:solidFill>
                          <a:effectLst/>
                          <a:latin typeface="+mn-lt"/>
                          <a:ea typeface="+mn-ea"/>
                          <a:cs typeface="+mn-cs"/>
                        </a:rPr>
                        <a:t>Included in Procedure 6</a:t>
                      </a:r>
                      <a:endParaRPr lang="en-US" sz="1200" dirty="0"/>
                    </a:p>
                  </a:txBody>
                  <a:tcPr/>
                </a:tc>
              </a:tr>
              <a:tr h="454151">
                <a:tc>
                  <a:txBody>
                    <a:bodyPr/>
                    <a:lstStyle/>
                    <a:p>
                      <a:r>
                        <a:rPr lang="en-US" sz="1200" dirty="0" smtClean="0"/>
                        <a:t>3</a:t>
                      </a:r>
                      <a:endParaRPr lang="en-US" sz="1200" dirty="0"/>
                    </a:p>
                  </a:txBody>
                  <a:tcPr/>
                </a:tc>
                <a:tc>
                  <a:txBody>
                    <a:bodyPr/>
                    <a:lstStyle/>
                    <a:p>
                      <a:r>
                        <a:rPr lang="en-US" sz="1200" b="0" i="0" kern="1200" dirty="0" smtClean="0">
                          <a:solidFill>
                            <a:schemeClr val="dk1"/>
                          </a:solidFill>
                          <a:effectLst/>
                          <a:latin typeface="+mn-lt"/>
                          <a:ea typeface="+mn-ea"/>
                          <a:cs typeface="+mn-cs"/>
                        </a:rPr>
                        <a:t>Obtain an electrical compliance certificate</a:t>
                      </a:r>
                      <a:endParaRPr lang="en-US" sz="1200" b="1" dirty="0"/>
                    </a:p>
                  </a:txBody>
                  <a:tcPr/>
                </a:tc>
                <a:tc>
                  <a:txBody>
                    <a:bodyPr/>
                    <a:lstStyle/>
                    <a:p>
                      <a:r>
                        <a:rPr lang="en-US" sz="1200" b="0" i="0" kern="1200" dirty="0" smtClean="0">
                          <a:solidFill>
                            <a:schemeClr val="dk1"/>
                          </a:solidFill>
                          <a:effectLst/>
                          <a:latin typeface="+mn-lt"/>
                          <a:ea typeface="+mn-ea"/>
                          <a:cs typeface="+mn-cs"/>
                        </a:rPr>
                        <a:t>1 week (simultaneous with 1, 2, 4, and 5)</a:t>
                      </a:r>
                      <a:endParaRPr lang="en-US" sz="1200" dirty="0"/>
                    </a:p>
                  </a:txBody>
                  <a:tcPr/>
                </a:tc>
                <a:tc>
                  <a:txBody>
                    <a:bodyPr/>
                    <a:lstStyle/>
                    <a:p>
                      <a:r>
                        <a:rPr lang="en-US" sz="1200" b="0" i="0" kern="1200" dirty="0" smtClean="0">
                          <a:solidFill>
                            <a:schemeClr val="dk1"/>
                          </a:solidFill>
                          <a:effectLst/>
                          <a:latin typeface="+mn-lt"/>
                          <a:ea typeface="+mn-ea"/>
                          <a:cs typeface="+mn-cs"/>
                        </a:rPr>
                        <a:t>ZAR 1000- 1500</a:t>
                      </a:r>
                      <a:endParaRPr lang="en-US" sz="1200" dirty="0"/>
                    </a:p>
                  </a:txBody>
                  <a:tcPr/>
                </a:tc>
              </a:tr>
              <a:tr h="635812">
                <a:tc>
                  <a:txBody>
                    <a:bodyPr/>
                    <a:lstStyle/>
                    <a:p>
                      <a:r>
                        <a:rPr lang="en-US" sz="1200" dirty="0" smtClean="0"/>
                        <a:t>4</a:t>
                      </a:r>
                      <a:endParaRPr lang="en-US" sz="1200" dirty="0"/>
                    </a:p>
                  </a:txBody>
                  <a:tcPr/>
                </a:tc>
                <a:tc>
                  <a:txBody>
                    <a:bodyPr/>
                    <a:lstStyle/>
                    <a:p>
                      <a:r>
                        <a:rPr lang="en-US" sz="1200" b="0" i="0" kern="1200" dirty="0" smtClean="0">
                          <a:solidFill>
                            <a:schemeClr val="dk1"/>
                          </a:solidFill>
                          <a:effectLst/>
                          <a:latin typeface="+mn-lt"/>
                          <a:ea typeface="+mn-ea"/>
                          <a:cs typeface="+mn-cs"/>
                        </a:rPr>
                        <a:t>The conveyancer obtains an ownership certificate</a:t>
                      </a:r>
                      <a:endParaRPr lang="en-US" sz="1200" dirty="0"/>
                    </a:p>
                  </a:txBody>
                  <a:tcPr/>
                </a:tc>
                <a:tc>
                  <a:txBody>
                    <a:bodyPr/>
                    <a:lstStyle/>
                    <a:p>
                      <a:r>
                        <a:rPr lang="en-US" sz="1200" b="0" i="0" kern="1200" dirty="0" smtClean="0">
                          <a:solidFill>
                            <a:schemeClr val="dk1"/>
                          </a:solidFill>
                          <a:effectLst/>
                          <a:latin typeface="+mn-lt"/>
                          <a:ea typeface="+mn-ea"/>
                          <a:cs typeface="+mn-cs"/>
                        </a:rPr>
                        <a:t>less than a day (online procedure and simultaneous with procedure 1, 2, 3 and 5)</a:t>
                      </a:r>
                      <a:endParaRPr lang="en-US" sz="1200" dirty="0"/>
                    </a:p>
                  </a:txBody>
                  <a:tcPr/>
                </a:tc>
                <a:tc>
                  <a:txBody>
                    <a:bodyPr/>
                    <a:lstStyle/>
                    <a:p>
                      <a:r>
                        <a:rPr lang="en-US" sz="1200" b="0" i="0" kern="1200" dirty="0" smtClean="0">
                          <a:solidFill>
                            <a:schemeClr val="dk1"/>
                          </a:solidFill>
                          <a:effectLst/>
                          <a:latin typeface="+mn-lt"/>
                          <a:ea typeface="+mn-ea"/>
                          <a:cs typeface="+mn-cs"/>
                        </a:rPr>
                        <a:t>No cost (included in procedure 6)</a:t>
                      </a:r>
                      <a:endParaRPr lang="en-US" sz="1200" dirty="0"/>
                    </a:p>
                  </a:txBody>
                  <a:tcPr/>
                </a:tc>
              </a:tr>
              <a:tr h="1544115">
                <a:tc>
                  <a:txBody>
                    <a:bodyPr/>
                    <a:lstStyle/>
                    <a:p>
                      <a:r>
                        <a:rPr lang="en-US" sz="1200" dirty="0" smtClean="0"/>
                        <a:t>5</a:t>
                      </a:r>
                      <a:endParaRPr lang="en-US" sz="1200" dirty="0"/>
                    </a:p>
                  </a:txBody>
                  <a:tcPr/>
                </a:tc>
                <a:tc>
                  <a:txBody>
                    <a:bodyPr/>
                    <a:lstStyle/>
                    <a:p>
                      <a:pPr algn="l" fontAlgn="base"/>
                      <a:r>
                        <a:rPr lang="en-US" sz="1200" b="0" i="0" kern="1200" dirty="0" smtClean="0">
                          <a:solidFill>
                            <a:schemeClr val="dk1"/>
                          </a:solidFill>
                          <a:effectLst/>
                          <a:latin typeface="+mn-lt"/>
                          <a:ea typeface="+mn-ea"/>
                          <a:cs typeface="+mn-cs"/>
                        </a:rPr>
                        <a:t>Obtain </a:t>
                      </a:r>
                      <a:r>
                        <a:rPr lang="en-US" sz="1200" b="0" i="0" kern="1200" dirty="0">
                          <a:solidFill>
                            <a:schemeClr val="dk1"/>
                          </a:solidFill>
                          <a:effectLst/>
                          <a:latin typeface="+mn-lt"/>
                          <a:ea typeface="+mn-ea"/>
                          <a:cs typeface="+mn-cs"/>
                        </a:rPr>
                        <a:t>a transfer duty receipt from the South African Revenue Services</a:t>
                      </a:r>
                    </a:p>
                  </a:txBody>
                  <a:tcPr marL="60960" marR="76200" marT="53340" marB="38100" anchor="ctr"/>
                </a:tc>
                <a:tc>
                  <a:txBody>
                    <a:bodyPr/>
                    <a:lstStyle/>
                    <a:p>
                      <a:r>
                        <a:rPr lang="en-US" sz="1200" b="0" i="0" kern="1200" dirty="0" smtClean="0">
                          <a:solidFill>
                            <a:schemeClr val="dk1"/>
                          </a:solidFill>
                          <a:effectLst/>
                          <a:latin typeface="+mn-lt"/>
                          <a:ea typeface="+mn-ea"/>
                          <a:cs typeface="+mn-cs"/>
                        </a:rPr>
                        <a:t>less than a day online procedure(simultaneous with Procedures 1,2, 3 and 4)</a:t>
                      </a:r>
                      <a:endParaRPr lang="en-US" sz="1200" dirty="0"/>
                    </a:p>
                  </a:txBody>
                  <a:tcPr/>
                </a:tc>
                <a:tc>
                  <a:txBody>
                    <a:bodyPr/>
                    <a:lstStyle/>
                    <a:p>
                      <a:r>
                        <a:rPr lang="en-US" sz="1200" b="0" i="0" kern="1200" dirty="0" smtClean="0">
                          <a:solidFill>
                            <a:schemeClr val="dk1"/>
                          </a:solidFill>
                          <a:effectLst/>
                          <a:latin typeface="+mn-lt"/>
                          <a:ea typeface="+mn-ea"/>
                          <a:cs typeface="+mn-cs"/>
                        </a:rPr>
                        <a:t>Value of property (Rand): Rate 0 – 600,000: 0% 600,001 – 1.000,000: 3% of the value above R600,000, but less than R1.000,000 1.000,001 – 1.500,000: R12,000 + 5% of the value above R1.000,000 but less than R1.500,000 1.500,001 and above: R37,000 + 8% of the value exceeding R1.500,000</a:t>
                      </a:r>
                      <a:endParaRPr lang="en-US" sz="1200" dirty="0"/>
                    </a:p>
                  </a:txBody>
                  <a:tcPr/>
                </a:tc>
              </a:tr>
              <a:tr h="635812">
                <a:tc>
                  <a:txBody>
                    <a:bodyPr/>
                    <a:lstStyle/>
                    <a:p>
                      <a:r>
                        <a:rPr lang="en-US" sz="1200" dirty="0" smtClean="0"/>
                        <a:t>6</a:t>
                      </a:r>
                      <a:endParaRPr lang="en-US" sz="1200" dirty="0"/>
                    </a:p>
                  </a:txBody>
                  <a:tcPr/>
                </a:tc>
                <a:tc>
                  <a:txBody>
                    <a:bodyPr/>
                    <a:lstStyle/>
                    <a:p>
                      <a:r>
                        <a:rPr lang="en-US" sz="1200" b="0" i="0" kern="1200" dirty="0" smtClean="0">
                          <a:solidFill>
                            <a:schemeClr val="dk1"/>
                          </a:solidFill>
                          <a:effectLst/>
                          <a:latin typeface="+mn-lt"/>
                          <a:ea typeface="+mn-ea"/>
                          <a:cs typeface="+mn-cs"/>
                        </a:rPr>
                        <a:t>Parties sign all the documentation at the conveyancer’s office</a:t>
                      </a:r>
                      <a:endParaRPr lang="en-US" sz="1200" dirty="0"/>
                    </a:p>
                  </a:txBody>
                  <a:tcPr/>
                </a:tc>
                <a:tc>
                  <a:txBody>
                    <a:bodyPr/>
                    <a:lstStyle/>
                    <a:p>
                      <a:r>
                        <a:rPr lang="en-US" sz="1200" b="0" i="0" kern="1200" dirty="0" smtClean="0">
                          <a:solidFill>
                            <a:schemeClr val="dk1"/>
                          </a:solidFill>
                          <a:effectLst/>
                          <a:latin typeface="+mn-lt"/>
                          <a:ea typeface="+mn-ea"/>
                          <a:cs typeface="+mn-cs"/>
                        </a:rPr>
                        <a:t>1 day</a:t>
                      </a:r>
                      <a:endParaRPr lang="en-US" sz="1200" dirty="0"/>
                    </a:p>
                  </a:txBody>
                  <a:tcPr/>
                </a:tc>
                <a:tc>
                  <a:txBody>
                    <a:bodyPr/>
                    <a:lstStyle/>
                    <a:p>
                      <a:r>
                        <a:rPr lang="en-US" sz="1200" b="0" i="0" kern="1200" dirty="0" smtClean="0">
                          <a:solidFill>
                            <a:schemeClr val="dk1"/>
                          </a:solidFill>
                          <a:effectLst/>
                          <a:latin typeface="+mn-lt"/>
                          <a:ea typeface="+mn-ea"/>
                          <a:cs typeface="+mn-cs"/>
                        </a:rPr>
                        <a:t>ZAR 27,310</a:t>
                      </a:r>
                      <a:endParaRPr lang="en-US" sz="1200" dirty="0"/>
                    </a:p>
                  </a:txBody>
                  <a:tcPr/>
                </a:tc>
              </a:tr>
              <a:tr h="1029005">
                <a:tc>
                  <a:txBody>
                    <a:bodyPr/>
                    <a:lstStyle/>
                    <a:p>
                      <a:r>
                        <a:rPr lang="en-US" sz="1200" dirty="0" smtClean="0"/>
                        <a:t>7</a:t>
                      </a:r>
                      <a:endParaRPr lang="en-US" sz="1200" dirty="0"/>
                    </a:p>
                  </a:txBody>
                  <a:tcPr/>
                </a:tc>
                <a:tc>
                  <a:txBody>
                    <a:bodyPr/>
                    <a:lstStyle/>
                    <a:p>
                      <a:r>
                        <a:rPr lang="en-US" sz="1200" b="0" i="0" kern="1200" dirty="0" smtClean="0">
                          <a:solidFill>
                            <a:schemeClr val="dk1"/>
                          </a:solidFill>
                          <a:effectLst/>
                          <a:latin typeface="+mn-lt"/>
                          <a:ea typeface="+mn-ea"/>
                          <a:cs typeface="+mn-cs"/>
                        </a:rPr>
                        <a:t>The conveyancer lodges the deed at the Deeds Registry</a:t>
                      </a:r>
                      <a:endParaRPr lang="en-US" sz="1200" dirty="0"/>
                    </a:p>
                  </a:txBody>
                  <a:tcPr/>
                </a:tc>
                <a:tc>
                  <a:txBody>
                    <a:bodyPr/>
                    <a:lstStyle/>
                    <a:p>
                      <a:r>
                        <a:rPr lang="en-US" sz="1200" b="0" i="0" kern="1200" dirty="0" smtClean="0">
                          <a:solidFill>
                            <a:schemeClr val="dk1"/>
                          </a:solidFill>
                          <a:effectLst/>
                          <a:latin typeface="+mn-lt"/>
                          <a:ea typeface="+mn-ea"/>
                          <a:cs typeface="+mn-cs"/>
                        </a:rPr>
                        <a:t>6-14 days</a:t>
                      </a:r>
                      <a:endParaRPr lang="en-US" sz="1200" dirty="0"/>
                    </a:p>
                  </a:txBody>
                  <a:tcPr/>
                </a:tc>
                <a:tc>
                  <a:txBody>
                    <a:bodyPr/>
                    <a:lstStyle/>
                    <a:p>
                      <a:r>
                        <a:rPr lang="en-US" sz="1200" b="0" i="0" kern="1200" dirty="0" smtClean="0">
                          <a:solidFill>
                            <a:schemeClr val="dk1"/>
                          </a:solidFill>
                          <a:effectLst/>
                          <a:latin typeface="+mn-lt"/>
                          <a:ea typeface="+mn-ea"/>
                          <a:cs typeface="+mn-cs"/>
                        </a:rPr>
                        <a:t>Cost last year: As of 2 May 2013, the Deeds Office fees have increased, as set out in the Government Gazette of 2 April 2013 (No.9938 Notice No. 241).</a:t>
                      </a:r>
                      <a:endParaRPr lang="en-US" sz="1200" dirty="0"/>
                    </a:p>
                  </a:txBody>
                  <a:tcPr/>
                </a:tc>
              </a:tr>
            </a:tbl>
          </a:graphicData>
        </a:graphic>
      </p:graphicFrame>
    </p:spTree>
    <p:extLst>
      <p:ext uri="{BB962C8B-B14F-4D97-AF65-F5344CB8AC3E}">
        <p14:creationId xmlns:p14="http://schemas.microsoft.com/office/powerpoint/2010/main" val="46606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4" name="Slide Number Placeholder 3"/>
          <p:cNvSpPr>
            <a:spLocks noGrp="1"/>
          </p:cNvSpPr>
          <p:nvPr>
            <p:ph type="sldNum" sz="quarter" idx="15"/>
          </p:nvPr>
        </p:nvSpPr>
        <p:spPr/>
        <p:txBody>
          <a:bodyPr/>
          <a:lstStyle/>
          <a:p>
            <a:pPr>
              <a:defRPr/>
            </a:pPr>
            <a:fld id="{EEB7917E-0FFE-4525-A6C7-9FECD5C470B9}" type="slidenum">
              <a:rPr lang="en-US" smtClean="0"/>
              <a:pPr>
                <a:defRPr/>
              </a:pPr>
              <a:t>20</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 y="0"/>
            <a:ext cx="9149266" cy="685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273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6934" y="301626"/>
            <a:ext cx="8462029" cy="756707"/>
          </a:xfrm>
        </p:spPr>
        <p:txBody>
          <a:bodyPr>
            <a:normAutofit/>
          </a:bodyPr>
          <a:lstStyle/>
          <a:p>
            <a:r>
              <a:rPr lang="en-US" cap="none" dirty="0">
                <a:latin typeface="Andes" panose="02000000000000000000" pitchFamily="50" charset="0"/>
              </a:rPr>
              <a:t>The 11 areas of business regulation measured by </a:t>
            </a:r>
            <a:r>
              <a:rPr lang="en-US" i="1" cap="none" dirty="0">
                <a:latin typeface="Andes" panose="02000000000000000000" pitchFamily="50" charset="0"/>
              </a:rPr>
              <a:t>Doing Business </a:t>
            </a:r>
            <a:r>
              <a:rPr lang="en-US" cap="none" dirty="0">
                <a:latin typeface="Andes" panose="02000000000000000000" pitchFamily="50" charset="0"/>
              </a:rPr>
              <a:t>affect firms throughout their life cycle</a:t>
            </a:r>
          </a:p>
        </p:txBody>
      </p:sp>
      <p:sp>
        <p:nvSpPr>
          <p:cNvPr id="4" name="TextBox 3"/>
          <p:cNvSpPr txBox="1"/>
          <p:nvPr/>
        </p:nvSpPr>
        <p:spPr>
          <a:xfrm>
            <a:off x="3412645" y="1579703"/>
            <a:ext cx="2001327" cy="1169551"/>
          </a:xfrm>
          <a:prstGeom prst="rect">
            <a:avLst/>
          </a:prstGeom>
          <a:solidFill>
            <a:schemeClr val="tx1"/>
          </a:solidFill>
        </p:spPr>
        <p:txBody>
          <a:bodyPr wrap="square" rtlCol="0" anchor="ctr">
            <a:noAutofit/>
          </a:bodyPr>
          <a:lstStyle/>
          <a:p>
            <a:r>
              <a:rPr lang="en-US" sz="1400" dirty="0" smtClean="0">
                <a:solidFill>
                  <a:schemeClr val="bg2"/>
                </a:solidFill>
                <a:latin typeface="Andes" panose="02000000000000000000" pitchFamily="50" charset="0"/>
              </a:rPr>
              <a:t>At start-up</a:t>
            </a:r>
          </a:p>
          <a:p>
            <a:pPr marL="285750" indent="-285750">
              <a:buFont typeface="Arial" panose="020B0604020202020204" pitchFamily="34" charset="0"/>
              <a:buChar char="•"/>
            </a:pPr>
            <a:r>
              <a:rPr lang="en-US" sz="1400" b="0" dirty="0" smtClean="0">
                <a:solidFill>
                  <a:schemeClr val="bg1"/>
                </a:solidFill>
                <a:latin typeface="Andes" panose="02000000000000000000" pitchFamily="50" charset="0"/>
              </a:rPr>
              <a:t>Starting a business</a:t>
            </a:r>
          </a:p>
          <a:p>
            <a:pPr marL="285750" indent="-285750">
              <a:buFont typeface="Arial" panose="020B0604020202020204" pitchFamily="34" charset="0"/>
              <a:buChar char="•"/>
            </a:pPr>
            <a:r>
              <a:rPr lang="en-US" sz="1400" b="0" dirty="0" smtClean="0">
                <a:solidFill>
                  <a:schemeClr val="bg1"/>
                </a:solidFill>
                <a:latin typeface="Andes" panose="02000000000000000000" pitchFamily="50" charset="0"/>
              </a:rPr>
              <a:t>Labor market regulation</a:t>
            </a:r>
            <a:endParaRPr lang="en-US" sz="1400" b="0" dirty="0">
              <a:solidFill>
                <a:schemeClr val="bg1"/>
              </a:solidFill>
              <a:latin typeface="Andes" panose="02000000000000000000" pitchFamily="50" charset="0"/>
            </a:endParaRPr>
          </a:p>
        </p:txBody>
      </p:sp>
      <p:sp>
        <p:nvSpPr>
          <p:cNvPr id="14" name="TextBox 13"/>
          <p:cNvSpPr txBox="1"/>
          <p:nvPr/>
        </p:nvSpPr>
        <p:spPr>
          <a:xfrm>
            <a:off x="3412645" y="3123757"/>
            <a:ext cx="2001327" cy="1169551"/>
          </a:xfrm>
          <a:prstGeom prst="rect">
            <a:avLst/>
          </a:prstGeom>
          <a:solidFill>
            <a:schemeClr val="tx1"/>
          </a:solidFill>
        </p:spPr>
        <p:txBody>
          <a:bodyPr wrap="square" rtlCol="0" anchor="ctr">
            <a:noAutofit/>
          </a:bodyPr>
          <a:lstStyle/>
          <a:p>
            <a:r>
              <a:rPr lang="en-US" sz="1400" dirty="0" smtClean="0">
                <a:solidFill>
                  <a:schemeClr val="bg2"/>
                </a:solidFill>
                <a:latin typeface="Andes" panose="02000000000000000000" pitchFamily="50" charset="0"/>
              </a:rPr>
              <a:t>In daily operations</a:t>
            </a:r>
          </a:p>
          <a:p>
            <a:pPr marL="285750" indent="-285750">
              <a:buFont typeface="Arial" panose="020B0604020202020204" pitchFamily="34" charset="0"/>
              <a:buChar char="•"/>
            </a:pPr>
            <a:r>
              <a:rPr lang="en-US" sz="1400" b="0" dirty="0" smtClean="0">
                <a:solidFill>
                  <a:schemeClr val="bg1"/>
                </a:solidFill>
                <a:latin typeface="Andes" panose="02000000000000000000" pitchFamily="50" charset="0"/>
              </a:rPr>
              <a:t>Paying taxes</a:t>
            </a:r>
          </a:p>
          <a:p>
            <a:pPr marL="285750" indent="-285750">
              <a:buFont typeface="Arial" panose="020B0604020202020204" pitchFamily="34" charset="0"/>
              <a:buChar char="•"/>
            </a:pPr>
            <a:r>
              <a:rPr lang="en-US" sz="1400" b="0" dirty="0" smtClean="0">
                <a:solidFill>
                  <a:schemeClr val="bg1"/>
                </a:solidFill>
                <a:latin typeface="Andes" panose="02000000000000000000" pitchFamily="50" charset="0"/>
              </a:rPr>
              <a:t>Trading across borders</a:t>
            </a:r>
            <a:endParaRPr lang="en-US" sz="1400" b="0" dirty="0">
              <a:solidFill>
                <a:schemeClr val="bg1"/>
              </a:solidFill>
              <a:latin typeface="Andes" panose="02000000000000000000" pitchFamily="50" charset="0"/>
            </a:endParaRPr>
          </a:p>
        </p:txBody>
      </p:sp>
      <p:sp>
        <p:nvSpPr>
          <p:cNvPr id="15" name="TextBox 14"/>
          <p:cNvSpPr txBox="1"/>
          <p:nvPr/>
        </p:nvSpPr>
        <p:spPr>
          <a:xfrm>
            <a:off x="3412645" y="4702315"/>
            <a:ext cx="2001327" cy="1169551"/>
          </a:xfrm>
          <a:prstGeom prst="rect">
            <a:avLst/>
          </a:prstGeom>
          <a:solidFill>
            <a:schemeClr val="tx1"/>
          </a:solidFill>
        </p:spPr>
        <p:txBody>
          <a:bodyPr wrap="square" rtlCol="0" anchor="ctr">
            <a:noAutofit/>
          </a:bodyPr>
          <a:lstStyle/>
          <a:p>
            <a:r>
              <a:rPr lang="en-US" sz="1400" dirty="0" smtClean="0">
                <a:solidFill>
                  <a:schemeClr val="bg2"/>
                </a:solidFill>
                <a:latin typeface="Andes" panose="02000000000000000000" pitchFamily="50" charset="0"/>
              </a:rPr>
              <a:t>In getting financing</a:t>
            </a:r>
          </a:p>
          <a:p>
            <a:pPr marL="285750" indent="-285750">
              <a:buFont typeface="Arial" panose="020B0604020202020204" pitchFamily="34" charset="0"/>
              <a:buChar char="•"/>
            </a:pPr>
            <a:r>
              <a:rPr lang="en-US" sz="1400" b="0" dirty="0" smtClean="0">
                <a:solidFill>
                  <a:schemeClr val="bg1"/>
                </a:solidFill>
                <a:latin typeface="Andes" panose="02000000000000000000" pitchFamily="50" charset="0"/>
              </a:rPr>
              <a:t>Getting credit</a:t>
            </a:r>
          </a:p>
          <a:p>
            <a:pPr marL="285750" indent="-285750">
              <a:buFont typeface="Arial" panose="020B0604020202020204" pitchFamily="34" charset="0"/>
              <a:buChar char="•"/>
            </a:pPr>
            <a:r>
              <a:rPr lang="en-US" sz="1400" b="0" dirty="0" smtClean="0">
                <a:solidFill>
                  <a:schemeClr val="bg1"/>
                </a:solidFill>
                <a:latin typeface="Andes" panose="02000000000000000000" pitchFamily="50" charset="0"/>
              </a:rPr>
              <a:t>Protecting minority investors</a:t>
            </a:r>
            <a:endParaRPr lang="en-US" sz="1400" b="0" dirty="0">
              <a:solidFill>
                <a:schemeClr val="bg1"/>
              </a:solidFill>
              <a:latin typeface="Andes" panose="02000000000000000000" pitchFamily="50" charset="0"/>
            </a:endParaRPr>
          </a:p>
        </p:txBody>
      </p:sp>
      <p:sp>
        <p:nvSpPr>
          <p:cNvPr id="16" name="TextBox 15"/>
          <p:cNvSpPr txBox="1"/>
          <p:nvPr/>
        </p:nvSpPr>
        <p:spPr>
          <a:xfrm>
            <a:off x="5856674" y="3123757"/>
            <a:ext cx="2185357" cy="1169551"/>
          </a:xfrm>
          <a:prstGeom prst="rect">
            <a:avLst/>
          </a:prstGeom>
          <a:solidFill>
            <a:schemeClr val="tx1"/>
          </a:solidFill>
        </p:spPr>
        <p:txBody>
          <a:bodyPr wrap="square" rtlCol="0" anchor="ctr">
            <a:spAutoFit/>
          </a:bodyPr>
          <a:lstStyle/>
          <a:p>
            <a:r>
              <a:rPr lang="en-US" sz="1400" dirty="0" smtClean="0">
                <a:solidFill>
                  <a:schemeClr val="bg2"/>
                </a:solidFill>
                <a:latin typeface="Andes" panose="02000000000000000000" pitchFamily="50" charset="0"/>
              </a:rPr>
              <a:t>In getting a location</a:t>
            </a:r>
          </a:p>
          <a:p>
            <a:pPr marL="285750" indent="-285750">
              <a:buFont typeface="Arial" panose="020B0604020202020204" pitchFamily="34" charset="0"/>
              <a:buChar char="•"/>
            </a:pPr>
            <a:r>
              <a:rPr lang="en-US" sz="1400" b="0" dirty="0" smtClean="0">
                <a:solidFill>
                  <a:schemeClr val="bg1"/>
                </a:solidFill>
                <a:latin typeface="Andes" panose="02000000000000000000" pitchFamily="50" charset="0"/>
              </a:rPr>
              <a:t>Dealing with construction permits</a:t>
            </a:r>
          </a:p>
          <a:p>
            <a:pPr marL="285750" indent="-285750">
              <a:buFont typeface="Arial" panose="020B0604020202020204" pitchFamily="34" charset="0"/>
              <a:buChar char="•"/>
            </a:pPr>
            <a:r>
              <a:rPr lang="en-US" sz="1400" b="0" dirty="0" smtClean="0">
                <a:solidFill>
                  <a:schemeClr val="bg1"/>
                </a:solidFill>
                <a:latin typeface="Andes" panose="02000000000000000000" pitchFamily="50" charset="0"/>
              </a:rPr>
              <a:t>Getting electricity</a:t>
            </a:r>
          </a:p>
          <a:p>
            <a:pPr marL="285750" indent="-285750">
              <a:buFont typeface="Arial" panose="020B0604020202020204" pitchFamily="34" charset="0"/>
              <a:buChar char="•"/>
            </a:pPr>
            <a:r>
              <a:rPr lang="en-US" sz="1400" b="0" dirty="0" smtClean="0">
                <a:solidFill>
                  <a:schemeClr val="bg1"/>
                </a:solidFill>
                <a:latin typeface="Andes" panose="02000000000000000000" pitchFamily="50" charset="0"/>
              </a:rPr>
              <a:t>Registering property</a:t>
            </a:r>
            <a:endParaRPr lang="en-US" sz="1400" b="0" dirty="0">
              <a:solidFill>
                <a:schemeClr val="bg1"/>
              </a:solidFill>
              <a:latin typeface="Andes" panose="02000000000000000000" pitchFamily="50" charset="0"/>
            </a:endParaRPr>
          </a:p>
        </p:txBody>
      </p:sp>
      <p:sp>
        <p:nvSpPr>
          <p:cNvPr id="17" name="TextBox 16"/>
          <p:cNvSpPr txBox="1"/>
          <p:nvPr/>
        </p:nvSpPr>
        <p:spPr>
          <a:xfrm>
            <a:off x="813341" y="3123757"/>
            <a:ext cx="2110595" cy="1169551"/>
          </a:xfrm>
          <a:prstGeom prst="rect">
            <a:avLst/>
          </a:prstGeom>
          <a:solidFill>
            <a:schemeClr val="tx1"/>
          </a:solidFill>
        </p:spPr>
        <p:txBody>
          <a:bodyPr wrap="square" rtlCol="0" anchor="ctr">
            <a:noAutofit/>
          </a:bodyPr>
          <a:lstStyle/>
          <a:p>
            <a:r>
              <a:rPr lang="en-US" sz="1400" dirty="0" smtClean="0">
                <a:solidFill>
                  <a:schemeClr val="bg2"/>
                </a:solidFill>
                <a:latin typeface="Andes" panose="02000000000000000000" pitchFamily="50" charset="0"/>
              </a:rPr>
              <a:t>When things go wrong</a:t>
            </a:r>
          </a:p>
          <a:p>
            <a:pPr marL="285750" indent="-285750">
              <a:buFont typeface="Arial" panose="020B0604020202020204" pitchFamily="34" charset="0"/>
              <a:buChar char="•"/>
            </a:pPr>
            <a:r>
              <a:rPr lang="en-US" sz="1400" b="0" dirty="0" smtClean="0">
                <a:solidFill>
                  <a:schemeClr val="bg1"/>
                </a:solidFill>
                <a:latin typeface="Andes" panose="02000000000000000000" pitchFamily="50" charset="0"/>
              </a:rPr>
              <a:t>Enforcing contracts</a:t>
            </a:r>
          </a:p>
          <a:p>
            <a:pPr marL="285750" indent="-285750">
              <a:buFont typeface="Arial" panose="020B0604020202020204" pitchFamily="34" charset="0"/>
              <a:buChar char="•"/>
            </a:pPr>
            <a:r>
              <a:rPr lang="en-US" sz="1400" b="0" dirty="0" smtClean="0">
                <a:solidFill>
                  <a:schemeClr val="bg1"/>
                </a:solidFill>
                <a:latin typeface="Andes" panose="02000000000000000000" pitchFamily="50" charset="0"/>
              </a:rPr>
              <a:t>Resolving insolvency</a:t>
            </a:r>
            <a:endParaRPr lang="en-US" sz="1400" b="0" dirty="0">
              <a:solidFill>
                <a:schemeClr val="bg1"/>
              </a:solidFill>
              <a:latin typeface="Andes" panose="02000000000000000000" pitchFamily="50" charset="0"/>
            </a:endParaRPr>
          </a:p>
        </p:txBody>
      </p:sp>
      <p:sp>
        <p:nvSpPr>
          <p:cNvPr id="5" name="Curved Down Arrow 4"/>
          <p:cNvSpPr/>
          <p:nvPr/>
        </p:nvSpPr>
        <p:spPr bwMode="auto">
          <a:xfrm rot="2792607">
            <a:off x="5642775" y="2077790"/>
            <a:ext cx="1578756" cy="479950"/>
          </a:xfrm>
          <a:prstGeom prst="curvedDownArrow">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ndes" panose="02000000000000000000" pitchFamily="50" charset="0"/>
              <a:cs typeface="Times New Roman" pitchFamily="18" charset="0"/>
            </a:endParaRPr>
          </a:p>
        </p:txBody>
      </p:sp>
      <p:sp>
        <p:nvSpPr>
          <p:cNvPr id="18" name="Curved Down Arrow 17"/>
          <p:cNvSpPr/>
          <p:nvPr/>
        </p:nvSpPr>
        <p:spPr bwMode="auto">
          <a:xfrm rot="8203643">
            <a:off x="5682860" y="5003080"/>
            <a:ext cx="1578756" cy="479950"/>
          </a:xfrm>
          <a:prstGeom prst="curvedDownArrow">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ndes" panose="02000000000000000000" pitchFamily="50" charset="0"/>
              <a:cs typeface="Times New Roman" pitchFamily="18" charset="0"/>
            </a:endParaRPr>
          </a:p>
        </p:txBody>
      </p:sp>
      <p:sp>
        <p:nvSpPr>
          <p:cNvPr id="19" name="Curved Down Arrow 18"/>
          <p:cNvSpPr/>
          <p:nvPr/>
        </p:nvSpPr>
        <p:spPr bwMode="auto">
          <a:xfrm rot="12866652">
            <a:off x="1347845" y="4878911"/>
            <a:ext cx="1578756" cy="479950"/>
          </a:xfrm>
          <a:prstGeom prst="curvedDownArrow">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ndes" panose="02000000000000000000" pitchFamily="50" charset="0"/>
              <a:cs typeface="Times New Roman" pitchFamily="18" charset="0"/>
            </a:endParaRPr>
          </a:p>
        </p:txBody>
      </p:sp>
      <p:sp>
        <p:nvSpPr>
          <p:cNvPr id="20" name="Curved Down Arrow 19"/>
          <p:cNvSpPr/>
          <p:nvPr/>
        </p:nvSpPr>
        <p:spPr bwMode="auto">
          <a:xfrm rot="18938620">
            <a:off x="1270551" y="1924503"/>
            <a:ext cx="1578756" cy="479950"/>
          </a:xfrm>
          <a:prstGeom prst="curvedDownArrow">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ndes" panose="02000000000000000000" pitchFamily="50" charset="0"/>
              <a:cs typeface="Times New Roman" pitchFamily="18" charset="0"/>
            </a:endParaRPr>
          </a:p>
        </p:txBody>
      </p:sp>
    </p:spTree>
    <p:extLst>
      <p:ext uri="{BB962C8B-B14F-4D97-AF65-F5344CB8AC3E}">
        <p14:creationId xmlns:p14="http://schemas.microsoft.com/office/powerpoint/2010/main" val="2982111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49250" y="0"/>
            <a:ext cx="8462029" cy="75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charset="0"/>
              <a:defRPr sz="2200" b="0" i="0">
                <a:solidFill>
                  <a:schemeClr val="tx1"/>
                </a:solidFill>
                <a:latin typeface="Andes" panose="02000000000000000000" pitchFamily="50" charset="0"/>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dirty="0" smtClean="0"/>
              <a:t>South Africa on the Ease of Doing Business index</a:t>
            </a:r>
            <a:endParaRPr lang="en-US" sz="1600" dirty="0"/>
          </a:p>
        </p:txBody>
      </p:sp>
      <p:graphicFrame>
        <p:nvGraphicFramePr>
          <p:cNvPr id="8" name="Table 7"/>
          <p:cNvGraphicFramePr>
            <a:graphicFrameLocks noGrp="1"/>
          </p:cNvGraphicFramePr>
          <p:nvPr>
            <p:extLst/>
          </p:nvPr>
        </p:nvGraphicFramePr>
        <p:xfrm>
          <a:off x="349250" y="1062789"/>
          <a:ext cx="8193689" cy="5180862"/>
        </p:xfrm>
        <a:graphic>
          <a:graphicData uri="http://schemas.openxmlformats.org/drawingml/2006/table">
            <a:tbl>
              <a:tblPr firstRow="1" bandRow="1">
                <a:tableStyleId>{5C22544A-7EE6-4342-B048-85BDC9FD1C3A}</a:tableStyleId>
              </a:tblPr>
              <a:tblGrid>
                <a:gridCol w="2048423"/>
                <a:gridCol w="1601795"/>
                <a:gridCol w="2150429"/>
                <a:gridCol w="2393042"/>
              </a:tblGrid>
              <a:tr h="681458">
                <a:tc>
                  <a:txBody>
                    <a:bodyPr/>
                    <a:lstStyle/>
                    <a:p>
                      <a:pPr algn="l"/>
                      <a:r>
                        <a:rPr lang="en-US" sz="1400" dirty="0" smtClean="0"/>
                        <a:t>Indicator</a:t>
                      </a:r>
                      <a:endParaRPr lang="en-US" sz="1400" dirty="0"/>
                    </a:p>
                  </a:txBody>
                  <a:tcPr/>
                </a:tc>
                <a:tc>
                  <a:txBody>
                    <a:bodyPr/>
                    <a:lstStyle/>
                    <a:p>
                      <a:pPr algn="l"/>
                      <a:r>
                        <a:rPr lang="en-US" sz="1400" dirty="0" smtClean="0"/>
                        <a:t>South Africa’s ranking</a:t>
                      </a:r>
                      <a:endParaRPr lang="en-US" sz="1400" dirty="0"/>
                    </a:p>
                  </a:txBody>
                  <a:tcPr/>
                </a:tc>
                <a:tc>
                  <a:txBody>
                    <a:bodyPr/>
                    <a:lstStyle/>
                    <a:p>
                      <a:pPr algn="l"/>
                      <a:r>
                        <a:rPr lang="en-US" sz="1400" dirty="0" smtClean="0"/>
                        <a:t>World’s top ranked</a:t>
                      </a:r>
                      <a:endParaRPr lang="en-US" sz="1400" dirty="0"/>
                    </a:p>
                  </a:txBody>
                  <a:tcPr/>
                </a:tc>
                <a:tc>
                  <a:txBody>
                    <a:bodyPr/>
                    <a:lstStyle/>
                    <a:p>
                      <a:pPr algn="l"/>
                      <a:r>
                        <a:rPr lang="en-US" sz="1400" dirty="0" smtClean="0"/>
                        <a:t>Sub-Saharan Africa’s top ranked</a:t>
                      </a:r>
                    </a:p>
                    <a:p>
                      <a:pPr algn="l"/>
                      <a:endParaRPr lang="en-US" sz="1400" dirty="0"/>
                    </a:p>
                  </a:txBody>
                  <a:tcPr/>
                </a:tc>
              </a:tr>
              <a:tr h="378237">
                <a:tc>
                  <a:txBody>
                    <a:bodyPr/>
                    <a:lstStyle/>
                    <a:p>
                      <a:pPr marL="0" marR="0" lvl="0" indent="0" algn="l" defTabSz="914400" rtl="0" eaLnBrk="1" fontAlgn="base" latinLnBrk="0" hangingPunct="1">
                        <a:lnSpc>
                          <a:spcPct val="100000"/>
                        </a:lnSpc>
                        <a:spcBef>
                          <a:spcPct val="20000"/>
                        </a:spcBef>
                        <a:spcAft>
                          <a:spcPct val="0"/>
                        </a:spcAft>
                        <a:buClr>
                          <a:srgbClr val="003365"/>
                        </a:buClr>
                        <a:buSzPct val="115000"/>
                        <a:buFont typeface="Wingdings" pitchFamily="2" charset="2"/>
                        <a:buNone/>
                        <a:tabLst/>
                      </a:pPr>
                      <a:r>
                        <a:rPr kumimoji="0" lang="en-US" sz="1300" b="1" i="0" u="none" strike="noStrike" cap="none" normalizeH="0" baseline="0" dirty="0" smtClean="0">
                          <a:ln>
                            <a:noFill/>
                          </a:ln>
                          <a:solidFill>
                            <a:schemeClr val="tx1">
                              <a:lumMod val="95000"/>
                              <a:lumOff val="5000"/>
                            </a:schemeClr>
                          </a:solidFill>
                          <a:effectLst/>
                          <a:latin typeface="+mj-lt"/>
                          <a:ea typeface="Osaka" pitchFamily="8" charset="-128"/>
                          <a:cs typeface="Arial" pitchFamily="34" charset="0"/>
                        </a:rPr>
                        <a:t>Starting a business</a:t>
                      </a:r>
                    </a:p>
                  </a:txBody>
                  <a:tcPr anchor="ctr" horzOverflow="overflow"/>
                </a:tc>
                <a:tc>
                  <a:txBody>
                    <a:bodyPr/>
                    <a:lstStyle/>
                    <a:p>
                      <a:pPr algn="ctr"/>
                      <a:r>
                        <a:rPr lang="en-US" sz="1300" b="0" kern="1200" dirty="0" smtClean="0">
                          <a:solidFill>
                            <a:schemeClr val="tx1"/>
                          </a:solidFill>
                          <a:latin typeface="Arial" pitchFamily="34" charset="0"/>
                          <a:ea typeface="+mn-ea"/>
                          <a:cs typeface="Arial" pitchFamily="34" charset="0"/>
                        </a:rPr>
                        <a:t>120</a:t>
                      </a:r>
                      <a:endParaRPr lang="en-US" sz="1300" b="0" kern="1200" dirty="0">
                        <a:solidFill>
                          <a:schemeClr val="tx1"/>
                        </a:solidFill>
                        <a:latin typeface="Arial" pitchFamily="34" charset="0"/>
                        <a:ea typeface="+mn-ea"/>
                        <a:cs typeface="Arial"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rgbClr val="003365"/>
                        </a:buClr>
                        <a:buSzPct val="115000"/>
                        <a:buFont typeface="Wingdings" pitchFamily="2" charset="2"/>
                        <a:buNone/>
                        <a:tabLst/>
                      </a:pPr>
                      <a:r>
                        <a:rPr lang="en-US" sz="1300" dirty="0" smtClean="0"/>
                        <a:t>New Zealand</a:t>
                      </a:r>
                      <a:endParaRPr kumimoji="0" lang="en-US" sz="1300" u="none" strike="noStrike" cap="none" normalizeH="0" baseline="0" dirty="0" smtClean="0">
                        <a:ln>
                          <a:noFill/>
                        </a:ln>
                        <a:effectLst/>
                      </a:endParaRPr>
                    </a:p>
                  </a:txBody>
                  <a:tcPr anchor="ctr" horzOverflow="overflow"/>
                </a:tc>
                <a:tc>
                  <a:txBody>
                    <a:bodyPr/>
                    <a:lstStyle/>
                    <a:p>
                      <a:pPr algn="ctr"/>
                      <a:r>
                        <a:rPr lang="en-US" sz="1300" b="0" i="0" dirty="0" smtClean="0">
                          <a:solidFill>
                            <a:schemeClr val="tx1"/>
                          </a:solidFill>
                          <a:latin typeface="Arial" pitchFamily="34" charset="0"/>
                          <a:cs typeface="Arial" pitchFamily="34" charset="0"/>
                        </a:rPr>
                        <a:t>Burundi</a:t>
                      </a:r>
                      <a:r>
                        <a:rPr lang="en-US" sz="1300" b="0" i="0" baseline="0" dirty="0" smtClean="0">
                          <a:solidFill>
                            <a:schemeClr val="tx1"/>
                          </a:solidFill>
                          <a:latin typeface="Arial" pitchFamily="34" charset="0"/>
                          <a:cs typeface="Arial" pitchFamily="34" charset="0"/>
                        </a:rPr>
                        <a:t> (19)</a:t>
                      </a:r>
                      <a:endParaRPr lang="en-US" sz="1300" b="0" i="0" dirty="0">
                        <a:solidFill>
                          <a:schemeClr val="tx1"/>
                        </a:solidFill>
                        <a:latin typeface="Arial" pitchFamily="34" charset="0"/>
                        <a:cs typeface="Arial" pitchFamily="34" charset="0"/>
                      </a:endParaRPr>
                    </a:p>
                  </a:txBody>
                  <a:tcPr anchor="ctr"/>
                </a:tc>
              </a:tr>
              <a:tr h="504317">
                <a:tc>
                  <a:txBody>
                    <a:bodyPr/>
                    <a:lstStyle/>
                    <a:p>
                      <a:pPr marL="0" marR="0" lvl="0" indent="0" algn="l" defTabSz="914400" rtl="0" eaLnBrk="1" fontAlgn="base" latinLnBrk="0" hangingPunct="1">
                        <a:lnSpc>
                          <a:spcPct val="100000"/>
                        </a:lnSpc>
                        <a:spcBef>
                          <a:spcPct val="20000"/>
                        </a:spcBef>
                        <a:spcAft>
                          <a:spcPct val="0"/>
                        </a:spcAft>
                        <a:buClr>
                          <a:srgbClr val="003365"/>
                        </a:buClr>
                        <a:buSzPct val="115000"/>
                        <a:buFont typeface="Wingdings" pitchFamily="2" charset="2"/>
                        <a:buNone/>
                        <a:tabLst/>
                      </a:pPr>
                      <a:r>
                        <a:rPr kumimoji="0" lang="en-US" sz="1300" b="1" i="0" u="none" strike="noStrike" cap="none" normalizeH="0" baseline="0" dirty="0" smtClean="0">
                          <a:ln>
                            <a:noFill/>
                          </a:ln>
                          <a:solidFill>
                            <a:schemeClr val="tx1">
                              <a:lumMod val="95000"/>
                              <a:lumOff val="5000"/>
                            </a:schemeClr>
                          </a:solidFill>
                          <a:effectLst/>
                          <a:latin typeface="+mj-lt"/>
                          <a:ea typeface="Osaka" pitchFamily="8" charset="-128"/>
                          <a:cs typeface="Arial" pitchFamily="34" charset="0"/>
                        </a:rPr>
                        <a:t>Dealing with construction permits</a:t>
                      </a:r>
                    </a:p>
                  </a:txBody>
                  <a:tcPr anchor="ctr" horzOverflow="overflow"/>
                </a:tc>
                <a:tc>
                  <a:txBody>
                    <a:bodyPr/>
                    <a:lstStyle/>
                    <a:p>
                      <a:pPr algn="ctr"/>
                      <a:r>
                        <a:rPr lang="en-US" sz="1300" b="0" kern="1200" dirty="0" smtClean="0">
                          <a:solidFill>
                            <a:schemeClr val="tx1"/>
                          </a:solidFill>
                          <a:latin typeface="Arial" pitchFamily="34" charset="0"/>
                          <a:ea typeface="+mn-ea"/>
                          <a:cs typeface="Arial" pitchFamily="34" charset="0"/>
                        </a:rPr>
                        <a:t>90</a:t>
                      </a:r>
                      <a:endParaRPr lang="en-US" sz="1300" b="0" kern="1200" dirty="0">
                        <a:solidFill>
                          <a:schemeClr val="tx1"/>
                        </a:solidFill>
                        <a:latin typeface="Arial" pitchFamily="34" charset="0"/>
                        <a:ea typeface="+mn-ea"/>
                        <a:cs typeface="Arial" pitchFamily="34" charset="0"/>
                      </a:endParaRPr>
                    </a:p>
                  </a:txBody>
                  <a:tcPr anchor="ctr"/>
                </a:tc>
                <a:tc>
                  <a:txBody>
                    <a:bodyPr/>
                    <a:lstStyle/>
                    <a:p>
                      <a:pPr algn="ctr"/>
                      <a:r>
                        <a:rPr lang="fr-FR" sz="1300" dirty="0" smtClean="0"/>
                        <a:t>Singapore</a:t>
                      </a:r>
                    </a:p>
                  </a:txBody>
                  <a:tcPr anchor="ctr"/>
                </a:tc>
                <a:tc>
                  <a:txBody>
                    <a:bodyPr/>
                    <a:lstStyle/>
                    <a:p>
                      <a:pPr algn="ctr"/>
                      <a:r>
                        <a:rPr lang="en-US" sz="1300" b="0" i="0" dirty="0" smtClean="0">
                          <a:solidFill>
                            <a:schemeClr val="tx1"/>
                          </a:solidFill>
                          <a:latin typeface="Arial" pitchFamily="34" charset="0"/>
                          <a:cs typeface="Arial" pitchFamily="34" charset="0"/>
                        </a:rPr>
                        <a:t>Mozambique (31)</a:t>
                      </a:r>
                      <a:endParaRPr lang="en-US" sz="1300" b="0" i="0" dirty="0">
                        <a:solidFill>
                          <a:schemeClr val="tx1"/>
                        </a:solidFill>
                        <a:latin typeface="Arial" pitchFamily="34" charset="0"/>
                        <a:cs typeface="Arial" pitchFamily="34" charset="0"/>
                      </a:endParaRPr>
                    </a:p>
                  </a:txBody>
                  <a:tcPr anchor="ctr"/>
                </a:tc>
              </a:tr>
              <a:tr h="378237">
                <a:tc>
                  <a:txBody>
                    <a:bodyPr/>
                    <a:lstStyle/>
                    <a:p>
                      <a:pPr marL="0" marR="0" lvl="0" indent="0" algn="l" defTabSz="914400" rtl="0" eaLnBrk="1" fontAlgn="base" latinLnBrk="0" hangingPunct="1">
                        <a:lnSpc>
                          <a:spcPct val="100000"/>
                        </a:lnSpc>
                        <a:spcBef>
                          <a:spcPct val="20000"/>
                        </a:spcBef>
                        <a:spcAft>
                          <a:spcPct val="0"/>
                        </a:spcAft>
                        <a:buClr>
                          <a:srgbClr val="003365"/>
                        </a:buClr>
                        <a:buSzPct val="115000"/>
                        <a:buFont typeface="Wingdings" pitchFamily="2" charset="2"/>
                        <a:buNone/>
                        <a:tabLst/>
                      </a:pPr>
                      <a:r>
                        <a:rPr kumimoji="0" lang="en-US" sz="1300" b="1" i="0" u="none" strike="noStrike" cap="none" normalizeH="0" baseline="0" dirty="0" smtClean="0">
                          <a:ln>
                            <a:noFill/>
                          </a:ln>
                          <a:solidFill>
                            <a:schemeClr val="tx1">
                              <a:lumMod val="95000"/>
                              <a:lumOff val="5000"/>
                            </a:schemeClr>
                          </a:solidFill>
                          <a:effectLst/>
                          <a:latin typeface="+mj-lt"/>
                          <a:ea typeface="Osaka" pitchFamily="8" charset="-128"/>
                          <a:cs typeface="Arial" pitchFamily="34" charset="0"/>
                        </a:rPr>
                        <a:t>Getting electricity</a:t>
                      </a:r>
                    </a:p>
                  </a:txBody>
                  <a:tcPr anchor="ctr" horzOverflow="overflow"/>
                </a:tc>
                <a:tc>
                  <a:txBody>
                    <a:bodyPr/>
                    <a:lstStyle/>
                    <a:p>
                      <a:pPr algn="ctr"/>
                      <a:r>
                        <a:rPr lang="en-US" sz="1300" b="0" kern="1200" dirty="0" smtClean="0">
                          <a:solidFill>
                            <a:schemeClr val="tx1"/>
                          </a:solidFill>
                          <a:latin typeface="Arial" pitchFamily="34" charset="0"/>
                          <a:ea typeface="+mn-ea"/>
                          <a:cs typeface="Arial" pitchFamily="34" charset="0"/>
                        </a:rPr>
                        <a:t>168</a:t>
                      </a:r>
                      <a:endParaRPr lang="en-US" sz="1300" b="0" kern="1200" dirty="0">
                        <a:solidFill>
                          <a:schemeClr val="tx1"/>
                        </a:solidFill>
                        <a:latin typeface="Arial" pitchFamily="34" charset="0"/>
                        <a:ea typeface="+mn-ea"/>
                        <a:cs typeface="Arial" pitchFamily="34" charset="0"/>
                      </a:endParaRPr>
                    </a:p>
                  </a:txBody>
                  <a:tcPr anchor="ctr"/>
                </a:tc>
                <a:tc>
                  <a:txBody>
                    <a:bodyPr/>
                    <a:lstStyle/>
                    <a:p>
                      <a:pPr algn="ctr"/>
                      <a:r>
                        <a:rPr lang="en-US" sz="1300" baseline="0" dirty="0" smtClean="0">
                          <a:solidFill>
                            <a:schemeClr val="tx1"/>
                          </a:solidFill>
                          <a:latin typeface="+mn-lt"/>
                          <a:cs typeface="Arial" pitchFamily="34" charset="0"/>
                        </a:rPr>
                        <a:t>Korea, Rep.</a:t>
                      </a:r>
                    </a:p>
                  </a:txBody>
                  <a:tcPr anchor="ctr"/>
                </a:tc>
                <a:tc>
                  <a:txBody>
                    <a:bodyPr/>
                    <a:lstStyle/>
                    <a:p>
                      <a:pPr algn="ctr"/>
                      <a:r>
                        <a:rPr lang="en-US" sz="1300" b="0" i="0" dirty="0" smtClean="0">
                          <a:solidFill>
                            <a:schemeClr val="tx1"/>
                          </a:solidFill>
                          <a:latin typeface="+mn-lt"/>
                          <a:cs typeface="Arial" pitchFamily="34" charset="0"/>
                        </a:rPr>
                        <a:t>Mauritius</a:t>
                      </a:r>
                      <a:r>
                        <a:rPr lang="en-US" sz="1300" b="0" i="0" baseline="0" dirty="0" smtClean="0">
                          <a:solidFill>
                            <a:schemeClr val="tx1"/>
                          </a:solidFill>
                          <a:latin typeface="+mn-lt"/>
                          <a:cs typeface="Arial" pitchFamily="34" charset="0"/>
                        </a:rPr>
                        <a:t> (41)</a:t>
                      </a:r>
                      <a:endParaRPr lang="en-US" sz="1300" b="0" i="0" dirty="0">
                        <a:solidFill>
                          <a:schemeClr val="tx1"/>
                        </a:solidFill>
                        <a:latin typeface="+mn-lt"/>
                        <a:cs typeface="Arial" pitchFamily="34" charset="0"/>
                      </a:endParaRPr>
                    </a:p>
                  </a:txBody>
                  <a:tcPr anchor="ctr"/>
                </a:tc>
              </a:tr>
              <a:tr h="378237">
                <a:tc>
                  <a:txBody>
                    <a:bodyPr/>
                    <a:lstStyle/>
                    <a:p>
                      <a:pPr marL="0" marR="0" lvl="0" indent="0" algn="l" defTabSz="914400" rtl="0" eaLnBrk="1" fontAlgn="base" latinLnBrk="0" hangingPunct="1">
                        <a:lnSpc>
                          <a:spcPct val="100000"/>
                        </a:lnSpc>
                        <a:spcBef>
                          <a:spcPct val="20000"/>
                        </a:spcBef>
                        <a:spcAft>
                          <a:spcPct val="0"/>
                        </a:spcAft>
                        <a:buClr>
                          <a:srgbClr val="003365"/>
                        </a:buClr>
                        <a:buSzPct val="115000"/>
                        <a:buFont typeface="Wingdings" pitchFamily="2" charset="2"/>
                        <a:buNone/>
                        <a:tabLst/>
                      </a:pPr>
                      <a:r>
                        <a:rPr kumimoji="0" lang="en-US" sz="1300" b="1" i="0" u="none" strike="noStrike" cap="none" normalizeH="0" baseline="0" dirty="0" smtClean="0">
                          <a:ln>
                            <a:noFill/>
                          </a:ln>
                          <a:solidFill>
                            <a:schemeClr val="tx1">
                              <a:lumMod val="95000"/>
                              <a:lumOff val="5000"/>
                            </a:schemeClr>
                          </a:solidFill>
                          <a:effectLst/>
                          <a:latin typeface="+mj-lt"/>
                        </a:rPr>
                        <a:t>Registering property</a:t>
                      </a:r>
                      <a:endParaRPr kumimoji="0" lang="en-US" sz="1300" b="1" i="0" u="none" strike="noStrike" cap="none" normalizeH="0" baseline="0" dirty="0" smtClean="0">
                        <a:ln>
                          <a:noFill/>
                        </a:ln>
                        <a:solidFill>
                          <a:schemeClr val="tx1">
                            <a:lumMod val="95000"/>
                            <a:lumOff val="5000"/>
                          </a:schemeClr>
                        </a:solidFill>
                        <a:effectLst/>
                        <a:latin typeface="+mj-lt"/>
                        <a:ea typeface="Osaka" pitchFamily="8" charset="-128"/>
                        <a:cs typeface="Arial" pitchFamily="34" charset="0"/>
                      </a:endParaRPr>
                    </a:p>
                  </a:txBody>
                  <a:tcPr anchor="ctr" horzOverflow="overflow"/>
                </a:tc>
                <a:tc>
                  <a:txBody>
                    <a:bodyPr/>
                    <a:lstStyle/>
                    <a:p>
                      <a:pPr algn="ctr"/>
                      <a:r>
                        <a:rPr lang="en-US" sz="1300" b="0" kern="1200" dirty="0" smtClean="0">
                          <a:solidFill>
                            <a:schemeClr val="tx1"/>
                          </a:solidFill>
                          <a:latin typeface="Arial" pitchFamily="34" charset="0"/>
                          <a:ea typeface="+mn-ea"/>
                          <a:cs typeface="Arial" pitchFamily="34" charset="0"/>
                        </a:rPr>
                        <a:t>101</a:t>
                      </a:r>
                      <a:endParaRPr lang="en-US" sz="1300" b="0" kern="1200" dirty="0">
                        <a:solidFill>
                          <a:schemeClr val="tx1"/>
                        </a:solidFill>
                        <a:latin typeface="Arial" pitchFamily="34" charset="0"/>
                        <a:ea typeface="+mn-ea"/>
                        <a:cs typeface="Arial" pitchFamily="34" charset="0"/>
                      </a:endParaRPr>
                    </a:p>
                  </a:txBody>
                  <a:tcPr anchor="ctr"/>
                </a:tc>
                <a:tc>
                  <a:txBody>
                    <a:bodyPr/>
                    <a:lstStyle/>
                    <a:p>
                      <a:pPr algn="ctr"/>
                      <a:r>
                        <a:rPr lang="en-US" sz="1300" dirty="0" smtClean="0">
                          <a:solidFill>
                            <a:schemeClr val="tx1"/>
                          </a:solidFill>
                          <a:latin typeface="+mn-lt"/>
                        </a:rPr>
                        <a:t>New Zealand </a:t>
                      </a:r>
                    </a:p>
                  </a:txBody>
                  <a:tcPr anchor="ctr"/>
                </a:tc>
                <a:tc>
                  <a:txBody>
                    <a:bodyPr/>
                    <a:lstStyle/>
                    <a:p>
                      <a:pPr algn="ctr"/>
                      <a:r>
                        <a:rPr lang="en-US" sz="1300" b="0" i="0" dirty="0" smtClean="0">
                          <a:solidFill>
                            <a:schemeClr val="tx1"/>
                          </a:solidFill>
                          <a:latin typeface="+mn-lt"/>
                          <a:cs typeface="Arial" pitchFamily="34" charset="0"/>
                        </a:rPr>
                        <a:t>Rwanda</a:t>
                      </a:r>
                      <a:r>
                        <a:rPr lang="en-US" sz="1300" b="0" i="0" baseline="0" dirty="0" smtClean="0">
                          <a:solidFill>
                            <a:schemeClr val="tx1"/>
                          </a:solidFill>
                          <a:latin typeface="+mn-lt"/>
                          <a:cs typeface="Arial" pitchFamily="34" charset="0"/>
                        </a:rPr>
                        <a:t> (12)</a:t>
                      </a:r>
                      <a:endParaRPr lang="en-US" sz="1300" b="0" i="0" dirty="0">
                        <a:solidFill>
                          <a:schemeClr val="tx1"/>
                        </a:solidFill>
                        <a:latin typeface="+mn-lt"/>
                        <a:cs typeface="Arial" pitchFamily="34" charset="0"/>
                      </a:endParaRPr>
                    </a:p>
                  </a:txBody>
                  <a:tcPr anchor="ctr"/>
                </a:tc>
              </a:tr>
              <a:tr h="378237">
                <a:tc>
                  <a:txBody>
                    <a:bodyPr/>
                    <a:lstStyle/>
                    <a:p>
                      <a:pPr marL="0" marR="0" lvl="0" indent="0" algn="l" defTabSz="914400" rtl="0" eaLnBrk="1" fontAlgn="base" latinLnBrk="0" hangingPunct="1">
                        <a:lnSpc>
                          <a:spcPct val="100000"/>
                        </a:lnSpc>
                        <a:spcBef>
                          <a:spcPct val="20000"/>
                        </a:spcBef>
                        <a:spcAft>
                          <a:spcPct val="0"/>
                        </a:spcAft>
                        <a:buClr>
                          <a:srgbClr val="003365"/>
                        </a:buClr>
                        <a:buSzPct val="115000"/>
                        <a:buFont typeface="Wingdings" pitchFamily="2" charset="2"/>
                        <a:buNone/>
                        <a:tabLst/>
                      </a:pPr>
                      <a:r>
                        <a:rPr kumimoji="0" lang="en-US" sz="1300" b="1" i="0" u="none" strike="noStrike" cap="none" normalizeH="0" baseline="0" dirty="0" smtClean="0">
                          <a:ln>
                            <a:noFill/>
                          </a:ln>
                          <a:solidFill>
                            <a:schemeClr val="tx1">
                              <a:lumMod val="95000"/>
                              <a:lumOff val="5000"/>
                            </a:schemeClr>
                          </a:solidFill>
                          <a:effectLst/>
                          <a:latin typeface="+mj-lt"/>
                          <a:ea typeface="+mn-ea"/>
                          <a:cs typeface="+mn-cs"/>
                        </a:rPr>
                        <a:t>Getting credit</a:t>
                      </a:r>
                      <a:endParaRPr kumimoji="0" lang="en-US" sz="1300" b="1" i="0" u="none" strike="noStrike" cap="none" normalizeH="0" baseline="0" dirty="0" smtClean="0">
                        <a:ln>
                          <a:noFill/>
                        </a:ln>
                        <a:solidFill>
                          <a:schemeClr val="tx1">
                            <a:lumMod val="95000"/>
                            <a:lumOff val="5000"/>
                          </a:schemeClr>
                        </a:solidFill>
                        <a:effectLst/>
                        <a:latin typeface="+mj-lt"/>
                        <a:ea typeface="Osaka" pitchFamily="8" charset="-128"/>
                        <a:cs typeface="Arial" pitchFamily="34" charset="0"/>
                      </a:endParaRPr>
                    </a:p>
                  </a:txBody>
                  <a:tcPr anchor="ctr" horzOverflow="overflow"/>
                </a:tc>
                <a:tc>
                  <a:txBody>
                    <a:bodyPr/>
                    <a:lstStyle/>
                    <a:p>
                      <a:pPr algn="ctr"/>
                      <a:r>
                        <a:rPr lang="en-US" sz="1300" b="0" kern="1200" dirty="0" smtClean="0">
                          <a:solidFill>
                            <a:schemeClr val="tx1"/>
                          </a:solidFill>
                          <a:latin typeface="Arial" pitchFamily="34" charset="0"/>
                          <a:ea typeface="+mn-ea"/>
                          <a:cs typeface="Arial" pitchFamily="34" charset="0"/>
                        </a:rPr>
                        <a:t>59</a:t>
                      </a:r>
                      <a:endParaRPr lang="en-US" sz="1300" b="0" kern="1200" dirty="0">
                        <a:solidFill>
                          <a:schemeClr val="tx1"/>
                        </a:solidFill>
                        <a:latin typeface="Arial" pitchFamily="34" charset="0"/>
                        <a:ea typeface="+mn-ea"/>
                        <a:cs typeface="Arial" pitchFamily="34" charset="0"/>
                      </a:endParaRPr>
                    </a:p>
                  </a:txBody>
                  <a:tcPr anchor="ctr"/>
                </a:tc>
                <a:tc>
                  <a:txBody>
                    <a:bodyPr/>
                    <a:lstStyle/>
                    <a:p>
                      <a:pPr algn="ctr"/>
                      <a:r>
                        <a:rPr lang="en-US" sz="1300" b="0" dirty="0" smtClean="0">
                          <a:solidFill>
                            <a:schemeClr val="tx1"/>
                          </a:solidFill>
                          <a:latin typeface="Arial" pitchFamily="34" charset="0"/>
                          <a:cs typeface="Arial" pitchFamily="34" charset="0"/>
                        </a:rPr>
                        <a:t>New Zealand</a:t>
                      </a:r>
                      <a:endParaRPr lang="en-US" sz="1300" b="0" dirty="0">
                        <a:solidFill>
                          <a:schemeClr val="tx1"/>
                        </a:solidFill>
                        <a:latin typeface="Arial" pitchFamily="34" charset="0"/>
                        <a:cs typeface="Arial" pitchFamily="34" charset="0"/>
                      </a:endParaRPr>
                    </a:p>
                  </a:txBody>
                  <a:tcPr anchor="ctr"/>
                </a:tc>
                <a:tc>
                  <a:txBody>
                    <a:bodyPr/>
                    <a:lstStyle/>
                    <a:p>
                      <a:pPr algn="ctr"/>
                      <a:r>
                        <a:rPr lang="en-US" sz="1300" b="0" i="0" dirty="0" smtClean="0">
                          <a:solidFill>
                            <a:schemeClr val="tx1"/>
                          </a:solidFill>
                          <a:latin typeface="Arial" pitchFamily="34" charset="0"/>
                          <a:cs typeface="Arial" pitchFamily="34" charset="0"/>
                        </a:rPr>
                        <a:t>Rwanda (2)</a:t>
                      </a:r>
                    </a:p>
                  </a:txBody>
                  <a:tcPr anchor="ctr"/>
                </a:tc>
              </a:tr>
              <a:tr h="610835">
                <a:tc>
                  <a:txBody>
                    <a:bodyPr/>
                    <a:lstStyle/>
                    <a:p>
                      <a:pPr marL="0" marR="0" lvl="0" indent="0" algn="l" defTabSz="914400" rtl="0" eaLnBrk="1" fontAlgn="base" latinLnBrk="0" hangingPunct="1">
                        <a:lnSpc>
                          <a:spcPct val="100000"/>
                        </a:lnSpc>
                        <a:spcBef>
                          <a:spcPct val="20000"/>
                        </a:spcBef>
                        <a:spcAft>
                          <a:spcPct val="0"/>
                        </a:spcAft>
                        <a:buClr>
                          <a:srgbClr val="003365"/>
                        </a:buClr>
                        <a:buSzPct val="115000"/>
                        <a:buFont typeface="Wingdings" pitchFamily="2" charset="2"/>
                        <a:buNone/>
                        <a:tabLst/>
                      </a:pPr>
                      <a:r>
                        <a:rPr kumimoji="0" lang="en-US" sz="1300" b="1" i="0" u="none" strike="noStrike" cap="none" normalizeH="0" baseline="0" dirty="0" smtClean="0">
                          <a:ln>
                            <a:noFill/>
                          </a:ln>
                          <a:solidFill>
                            <a:schemeClr val="tx1">
                              <a:lumMod val="95000"/>
                              <a:lumOff val="5000"/>
                            </a:schemeClr>
                          </a:solidFill>
                          <a:effectLst/>
                          <a:latin typeface="+mj-lt"/>
                        </a:rPr>
                        <a:t>Protecting Minority investors</a:t>
                      </a:r>
                      <a:endParaRPr kumimoji="0" lang="en-US" sz="1300" b="1" i="0" u="none" strike="noStrike" cap="none" normalizeH="0" baseline="0" dirty="0" smtClean="0">
                        <a:ln>
                          <a:noFill/>
                        </a:ln>
                        <a:solidFill>
                          <a:schemeClr val="tx1">
                            <a:lumMod val="95000"/>
                            <a:lumOff val="5000"/>
                          </a:schemeClr>
                        </a:solidFill>
                        <a:effectLst/>
                        <a:latin typeface="+mj-lt"/>
                        <a:ea typeface="Osaka" pitchFamily="8" charset="-128"/>
                        <a:cs typeface="Arial" pitchFamily="34" charset="0"/>
                      </a:endParaRPr>
                    </a:p>
                  </a:txBody>
                  <a:tcPr anchor="ctr" horzOverflow="overflow"/>
                </a:tc>
                <a:tc>
                  <a:txBody>
                    <a:bodyPr/>
                    <a:lstStyle/>
                    <a:p>
                      <a:pPr algn="ctr"/>
                      <a:r>
                        <a:rPr lang="en-US" sz="1300" b="0" kern="1200" dirty="0" smtClean="0">
                          <a:solidFill>
                            <a:schemeClr val="tx1"/>
                          </a:solidFill>
                          <a:latin typeface="Arial" pitchFamily="34" charset="0"/>
                          <a:ea typeface="+mn-ea"/>
                          <a:cs typeface="Arial" pitchFamily="34" charset="0"/>
                        </a:rPr>
                        <a:t>14</a:t>
                      </a:r>
                      <a:endParaRPr lang="en-US" sz="1300" b="0" kern="1200" dirty="0">
                        <a:solidFill>
                          <a:schemeClr val="tx1"/>
                        </a:solidFill>
                        <a:latin typeface="Arial" pitchFamily="34" charset="0"/>
                        <a:ea typeface="+mn-ea"/>
                        <a:cs typeface="Arial" pitchFamily="34" charset="0"/>
                      </a:endParaRPr>
                    </a:p>
                  </a:txBody>
                  <a:tcPr anchor="ctr"/>
                </a:tc>
                <a:tc>
                  <a:txBody>
                    <a:bodyPr/>
                    <a:lstStyle/>
                    <a:p>
                      <a:pPr algn="ctr"/>
                      <a:r>
                        <a:rPr lang="en-US" sz="1300" dirty="0" smtClean="0"/>
                        <a:t>Hong Kong</a:t>
                      </a:r>
                      <a:r>
                        <a:rPr lang="en-US" sz="1300" baseline="0" dirty="0" smtClean="0"/>
                        <a:t> SAR China, New Zealand, Singapore</a:t>
                      </a:r>
                      <a:endParaRPr lang="en-US" sz="1300" dirty="0" smtClean="0"/>
                    </a:p>
                  </a:txBody>
                  <a:tcPr anchor="ctr"/>
                </a:tc>
                <a:tc>
                  <a:txBody>
                    <a:bodyPr/>
                    <a:lstStyle/>
                    <a:p>
                      <a:pPr algn="ctr"/>
                      <a:r>
                        <a:rPr lang="en-US" sz="1300" b="0" i="0" dirty="0" smtClean="0">
                          <a:solidFill>
                            <a:schemeClr val="tx1"/>
                          </a:solidFill>
                          <a:latin typeface="Arial" pitchFamily="34" charset="0"/>
                          <a:cs typeface="Arial" pitchFamily="34" charset="0"/>
                        </a:rPr>
                        <a:t>South</a:t>
                      </a:r>
                      <a:r>
                        <a:rPr lang="en-US" sz="1300" b="0" i="0" baseline="0" dirty="0" smtClean="0">
                          <a:solidFill>
                            <a:schemeClr val="tx1"/>
                          </a:solidFill>
                          <a:latin typeface="Arial" pitchFamily="34" charset="0"/>
                          <a:cs typeface="Arial" pitchFamily="34" charset="0"/>
                        </a:rPr>
                        <a:t> Africa (14)</a:t>
                      </a:r>
                      <a:endParaRPr lang="en-US" sz="1300" b="0" i="0" dirty="0" smtClean="0">
                        <a:solidFill>
                          <a:schemeClr val="tx1"/>
                        </a:solidFill>
                        <a:latin typeface="Arial" pitchFamily="34" charset="0"/>
                        <a:cs typeface="Arial" pitchFamily="34" charset="0"/>
                      </a:endParaRPr>
                    </a:p>
                  </a:txBody>
                  <a:tcPr anchor="ctr"/>
                </a:tc>
              </a:tr>
              <a:tr h="504317">
                <a:tc>
                  <a:txBody>
                    <a:bodyPr/>
                    <a:lstStyle/>
                    <a:p>
                      <a:pPr marL="0" marR="0" lvl="0" indent="0" algn="l" defTabSz="914400" rtl="0" eaLnBrk="1" fontAlgn="base" latinLnBrk="0" hangingPunct="1">
                        <a:lnSpc>
                          <a:spcPct val="100000"/>
                        </a:lnSpc>
                        <a:spcBef>
                          <a:spcPct val="20000"/>
                        </a:spcBef>
                        <a:spcAft>
                          <a:spcPct val="0"/>
                        </a:spcAft>
                        <a:buClr>
                          <a:srgbClr val="003365"/>
                        </a:buClr>
                        <a:buSzPct val="115000"/>
                        <a:buFont typeface="Wingdings" pitchFamily="2" charset="2"/>
                        <a:buNone/>
                        <a:tabLst/>
                      </a:pPr>
                      <a:r>
                        <a:rPr kumimoji="0" lang="en-US" sz="1300" b="1" i="0" u="none" strike="noStrike" cap="none" normalizeH="0" baseline="0" dirty="0" smtClean="0">
                          <a:ln>
                            <a:noFill/>
                          </a:ln>
                          <a:solidFill>
                            <a:schemeClr val="tx1">
                              <a:lumMod val="95000"/>
                              <a:lumOff val="5000"/>
                            </a:schemeClr>
                          </a:solidFill>
                          <a:effectLst/>
                          <a:latin typeface="+mj-lt"/>
                        </a:rPr>
                        <a:t>Paying taxes</a:t>
                      </a:r>
                      <a:endParaRPr kumimoji="0" lang="en-US" sz="1300" b="1" i="0" u="none" strike="noStrike" cap="none" normalizeH="0" baseline="0" dirty="0" smtClean="0">
                        <a:ln>
                          <a:noFill/>
                        </a:ln>
                        <a:solidFill>
                          <a:schemeClr val="tx1">
                            <a:lumMod val="95000"/>
                            <a:lumOff val="5000"/>
                          </a:schemeClr>
                        </a:solidFill>
                        <a:effectLst/>
                        <a:latin typeface="+mj-lt"/>
                        <a:ea typeface="Osaka" pitchFamily="8" charset="-128"/>
                        <a:cs typeface="Arial" pitchFamily="34" charset="0"/>
                      </a:endParaRPr>
                    </a:p>
                  </a:txBody>
                  <a:tcPr anchor="ctr" horzOverflow="overflow"/>
                </a:tc>
                <a:tc>
                  <a:txBody>
                    <a:bodyPr/>
                    <a:lstStyle/>
                    <a:p>
                      <a:pPr algn="ctr"/>
                      <a:r>
                        <a:rPr lang="en-US" sz="1300" b="0" kern="1200" dirty="0" smtClean="0">
                          <a:solidFill>
                            <a:schemeClr val="tx1"/>
                          </a:solidFill>
                          <a:latin typeface="Arial" pitchFamily="34" charset="0"/>
                          <a:ea typeface="+mn-ea"/>
                          <a:cs typeface="Arial" pitchFamily="34" charset="0"/>
                        </a:rPr>
                        <a:t>20</a:t>
                      </a:r>
                      <a:endParaRPr lang="en-US" sz="1300" b="0" kern="1200" dirty="0">
                        <a:solidFill>
                          <a:schemeClr val="tx1"/>
                        </a:solidFill>
                        <a:latin typeface="Arial" pitchFamily="34" charset="0"/>
                        <a:ea typeface="+mn-ea"/>
                        <a:cs typeface="Arial" pitchFamily="34" charset="0"/>
                      </a:endParaRPr>
                    </a:p>
                  </a:txBody>
                  <a:tcPr anchor="ctr"/>
                </a:tc>
                <a:tc>
                  <a:txBody>
                    <a:bodyPr/>
                    <a:lstStyle/>
                    <a:p>
                      <a:pPr algn="ctr"/>
                      <a:r>
                        <a:rPr lang="en-US" sz="1300" dirty="0" smtClean="0"/>
                        <a:t>United</a:t>
                      </a:r>
                      <a:r>
                        <a:rPr lang="en-US" sz="1300" baseline="0" dirty="0" smtClean="0"/>
                        <a:t> Arab Emirates, Qatar</a:t>
                      </a:r>
                      <a:endParaRPr lang="en-US" sz="1300" dirty="0" smtClean="0"/>
                    </a:p>
                  </a:txBody>
                  <a:tcPr anchor="ctr"/>
                </a:tc>
                <a:tc>
                  <a:txBody>
                    <a:bodyPr/>
                    <a:lstStyle/>
                    <a:p>
                      <a:pPr algn="ctr"/>
                      <a:r>
                        <a:rPr lang="en-US" sz="1300" b="0" i="0" dirty="0" smtClean="0">
                          <a:solidFill>
                            <a:schemeClr val="tx1"/>
                          </a:solidFill>
                          <a:latin typeface="Arial" pitchFamily="34" charset="0"/>
                          <a:cs typeface="Arial" pitchFamily="34" charset="0"/>
                        </a:rPr>
                        <a:t>Mauritius (13)</a:t>
                      </a:r>
                      <a:endParaRPr lang="en-US" sz="1300" b="0" i="0" dirty="0">
                        <a:solidFill>
                          <a:schemeClr val="tx1"/>
                        </a:solidFill>
                        <a:latin typeface="Arial" pitchFamily="34" charset="0"/>
                        <a:cs typeface="Arial" pitchFamily="34" charset="0"/>
                      </a:endParaRPr>
                    </a:p>
                  </a:txBody>
                  <a:tcPr anchor="ctr"/>
                </a:tc>
              </a:tr>
              <a:tr h="504317">
                <a:tc>
                  <a:txBody>
                    <a:bodyPr/>
                    <a:lstStyle/>
                    <a:p>
                      <a:pPr marL="0" marR="0" lvl="0" indent="0" algn="l" defTabSz="914400" rtl="0" eaLnBrk="1" fontAlgn="base" latinLnBrk="0" hangingPunct="1">
                        <a:lnSpc>
                          <a:spcPct val="100000"/>
                        </a:lnSpc>
                        <a:spcBef>
                          <a:spcPct val="20000"/>
                        </a:spcBef>
                        <a:spcAft>
                          <a:spcPct val="0"/>
                        </a:spcAft>
                        <a:buClr>
                          <a:srgbClr val="003365"/>
                        </a:buClr>
                        <a:buSzPct val="115000"/>
                        <a:buFont typeface="Wingdings" pitchFamily="2" charset="2"/>
                        <a:buNone/>
                        <a:tabLst/>
                      </a:pPr>
                      <a:r>
                        <a:rPr kumimoji="0" lang="en-US" sz="1300" b="1" i="0" u="none" strike="noStrike" cap="none" normalizeH="0" baseline="0" dirty="0" smtClean="0">
                          <a:ln>
                            <a:noFill/>
                          </a:ln>
                          <a:solidFill>
                            <a:schemeClr val="tx1">
                              <a:lumMod val="95000"/>
                              <a:lumOff val="5000"/>
                            </a:schemeClr>
                          </a:solidFill>
                          <a:effectLst/>
                          <a:latin typeface="+mj-lt"/>
                        </a:rPr>
                        <a:t>Trading across borders</a:t>
                      </a:r>
                      <a:endParaRPr kumimoji="0" lang="en-US" sz="1300" b="1" i="0" u="none" strike="noStrike" cap="none" normalizeH="0" baseline="0" dirty="0" smtClean="0">
                        <a:ln>
                          <a:noFill/>
                        </a:ln>
                        <a:solidFill>
                          <a:schemeClr val="tx1">
                            <a:lumMod val="95000"/>
                            <a:lumOff val="5000"/>
                          </a:schemeClr>
                        </a:solidFill>
                        <a:effectLst/>
                        <a:latin typeface="+mj-lt"/>
                        <a:ea typeface="Osaka" pitchFamily="8" charset="-128"/>
                        <a:cs typeface="Arial" pitchFamily="34" charset="0"/>
                      </a:endParaRPr>
                    </a:p>
                  </a:txBody>
                  <a:tcPr anchor="ctr" horzOverflow="overflow"/>
                </a:tc>
                <a:tc>
                  <a:txBody>
                    <a:bodyPr/>
                    <a:lstStyle/>
                    <a:p>
                      <a:pPr algn="ctr"/>
                      <a:r>
                        <a:rPr lang="en-US" sz="1300" b="0" kern="1200" dirty="0" smtClean="0">
                          <a:solidFill>
                            <a:schemeClr val="tx1"/>
                          </a:solidFill>
                          <a:latin typeface="Arial" pitchFamily="34" charset="0"/>
                          <a:ea typeface="+mn-ea"/>
                          <a:cs typeface="Arial" pitchFamily="34" charset="0"/>
                        </a:rPr>
                        <a:t>130</a:t>
                      </a:r>
                      <a:endParaRPr lang="en-US" sz="1300" b="0" kern="1200" dirty="0">
                        <a:solidFill>
                          <a:schemeClr val="tx1"/>
                        </a:solidFill>
                        <a:latin typeface="Arial" pitchFamily="34" charset="0"/>
                        <a:ea typeface="+mn-ea"/>
                        <a:cs typeface="Arial" pitchFamily="34" charset="0"/>
                      </a:endParaRPr>
                    </a:p>
                  </a:txBody>
                  <a:tcPr anchor="ctr"/>
                </a:tc>
                <a:tc>
                  <a:txBody>
                    <a:bodyPr/>
                    <a:lstStyle/>
                    <a:p>
                      <a:pPr algn="ctr"/>
                      <a:r>
                        <a:rPr lang="en-US" sz="1300" dirty="0" smtClean="0"/>
                        <a:t>EU economies</a:t>
                      </a:r>
                      <a:r>
                        <a:rPr lang="en-US" sz="1300" baseline="0" dirty="0" smtClean="0"/>
                        <a:t> trading within the EU</a:t>
                      </a:r>
                      <a:endParaRPr lang="en-US" sz="1300" dirty="0" smtClean="0"/>
                    </a:p>
                  </a:txBody>
                  <a:tcPr anchor="ctr"/>
                </a:tc>
                <a:tc>
                  <a:txBody>
                    <a:bodyPr/>
                    <a:lstStyle/>
                    <a:p>
                      <a:pPr algn="ctr"/>
                      <a:r>
                        <a:rPr lang="en-US" sz="1300" b="0" i="0" dirty="0" smtClean="0">
                          <a:solidFill>
                            <a:schemeClr val="tx1"/>
                          </a:solidFill>
                          <a:latin typeface="Arial" pitchFamily="34" charset="0"/>
                          <a:cs typeface="Arial" pitchFamily="34" charset="0"/>
                        </a:rPr>
                        <a:t>Swaziland</a:t>
                      </a:r>
                      <a:r>
                        <a:rPr lang="en-US" sz="1300" b="0" i="0" baseline="0" dirty="0" smtClean="0">
                          <a:solidFill>
                            <a:schemeClr val="tx1"/>
                          </a:solidFill>
                          <a:latin typeface="Arial" pitchFamily="34" charset="0"/>
                          <a:cs typeface="Arial" pitchFamily="34" charset="0"/>
                        </a:rPr>
                        <a:t> (30)</a:t>
                      </a:r>
                      <a:endParaRPr lang="en-US" sz="1300" b="0" i="0" dirty="0" smtClean="0">
                        <a:solidFill>
                          <a:schemeClr val="tx1"/>
                        </a:solidFill>
                        <a:latin typeface="Arial" pitchFamily="34" charset="0"/>
                        <a:cs typeface="Arial" pitchFamily="34" charset="0"/>
                      </a:endParaRPr>
                    </a:p>
                  </a:txBody>
                  <a:tcPr anchor="ctr"/>
                </a:tc>
              </a:tr>
              <a:tr h="378237">
                <a:tc>
                  <a:txBody>
                    <a:bodyPr/>
                    <a:lstStyle/>
                    <a:p>
                      <a:pPr marL="0" marR="0" lvl="0" indent="0" algn="l" defTabSz="914400" rtl="0" eaLnBrk="1" fontAlgn="base" latinLnBrk="0" hangingPunct="1">
                        <a:lnSpc>
                          <a:spcPct val="100000"/>
                        </a:lnSpc>
                        <a:spcBef>
                          <a:spcPct val="20000"/>
                        </a:spcBef>
                        <a:spcAft>
                          <a:spcPct val="0"/>
                        </a:spcAft>
                        <a:buClr>
                          <a:srgbClr val="003365"/>
                        </a:buClr>
                        <a:buSzPct val="115000"/>
                        <a:buFont typeface="Wingdings" pitchFamily="2" charset="2"/>
                        <a:buNone/>
                        <a:tabLst/>
                      </a:pPr>
                      <a:r>
                        <a:rPr kumimoji="0" lang="en-US" sz="1300" b="1" i="0" u="none" strike="noStrike" cap="none" normalizeH="0" baseline="0" dirty="0" smtClean="0">
                          <a:ln>
                            <a:noFill/>
                          </a:ln>
                          <a:solidFill>
                            <a:schemeClr val="tx1">
                              <a:lumMod val="95000"/>
                              <a:lumOff val="5000"/>
                            </a:schemeClr>
                          </a:solidFill>
                          <a:effectLst/>
                          <a:latin typeface="+mj-lt"/>
                          <a:ea typeface="Osaka" pitchFamily="8" charset="-128"/>
                          <a:cs typeface="Arial" pitchFamily="34" charset="0"/>
                        </a:rPr>
                        <a:t>Enforcing contracts</a:t>
                      </a:r>
                    </a:p>
                  </a:txBody>
                  <a:tcPr anchor="ctr" horzOverflow="overflow"/>
                </a:tc>
                <a:tc>
                  <a:txBody>
                    <a:bodyPr/>
                    <a:lstStyle/>
                    <a:p>
                      <a:pPr algn="ctr"/>
                      <a:r>
                        <a:rPr lang="en-US" sz="1300" b="0" kern="1200" dirty="0" smtClean="0">
                          <a:solidFill>
                            <a:schemeClr val="tx1"/>
                          </a:solidFill>
                          <a:latin typeface="Arial" pitchFamily="34" charset="0"/>
                          <a:ea typeface="+mn-ea"/>
                          <a:cs typeface="Arial" pitchFamily="34" charset="0"/>
                        </a:rPr>
                        <a:t>119</a:t>
                      </a:r>
                      <a:endParaRPr lang="en-US" sz="1300" b="0" kern="1200" dirty="0">
                        <a:solidFill>
                          <a:schemeClr val="tx1"/>
                        </a:solidFill>
                        <a:latin typeface="Arial" pitchFamily="34" charset="0"/>
                        <a:ea typeface="+mn-ea"/>
                        <a:cs typeface="Arial" pitchFamily="34" charset="0"/>
                      </a:endParaRPr>
                    </a:p>
                  </a:txBody>
                  <a:tcPr anchor="ctr"/>
                </a:tc>
                <a:tc>
                  <a:txBody>
                    <a:bodyPr/>
                    <a:lstStyle/>
                    <a:p>
                      <a:pPr algn="ctr"/>
                      <a:r>
                        <a:rPr lang="en-US" sz="1300" dirty="0" smtClean="0"/>
                        <a:t>Singapore</a:t>
                      </a:r>
                    </a:p>
                  </a:txBody>
                  <a:tcPr anchor="ctr"/>
                </a:tc>
                <a:tc>
                  <a:txBody>
                    <a:bodyPr/>
                    <a:lstStyle/>
                    <a:p>
                      <a:pPr algn="ctr"/>
                      <a:r>
                        <a:rPr lang="en-US" sz="1300" b="0" i="0" dirty="0" smtClean="0">
                          <a:solidFill>
                            <a:schemeClr val="tx1"/>
                          </a:solidFill>
                        </a:rPr>
                        <a:t>Mauritius (39)</a:t>
                      </a:r>
                    </a:p>
                  </a:txBody>
                  <a:tcPr anchor="ctr"/>
                </a:tc>
              </a:tr>
              <a:tr h="434371">
                <a:tc>
                  <a:txBody>
                    <a:bodyPr/>
                    <a:lstStyle/>
                    <a:p>
                      <a:pPr marL="0" marR="0" lvl="0" indent="0" algn="l" defTabSz="914400" rtl="0" eaLnBrk="1" fontAlgn="base" latinLnBrk="0" hangingPunct="1">
                        <a:lnSpc>
                          <a:spcPct val="100000"/>
                        </a:lnSpc>
                        <a:spcBef>
                          <a:spcPct val="20000"/>
                        </a:spcBef>
                        <a:spcAft>
                          <a:spcPct val="0"/>
                        </a:spcAft>
                        <a:buClr>
                          <a:srgbClr val="003365"/>
                        </a:buClr>
                        <a:buSzPct val="115000"/>
                        <a:buFont typeface="Wingdings" pitchFamily="2" charset="2"/>
                        <a:buNone/>
                        <a:tabLst/>
                      </a:pPr>
                      <a:r>
                        <a:rPr kumimoji="0" lang="en-US" sz="1300" b="1" i="0" u="none" strike="noStrike" cap="none" normalizeH="0" baseline="0" dirty="0" smtClean="0">
                          <a:ln>
                            <a:noFill/>
                          </a:ln>
                          <a:solidFill>
                            <a:schemeClr val="tx1">
                              <a:lumMod val="95000"/>
                              <a:lumOff val="5000"/>
                            </a:schemeClr>
                          </a:solidFill>
                          <a:effectLst/>
                          <a:latin typeface="+mj-lt"/>
                        </a:rPr>
                        <a:t>Resolving insolvency</a:t>
                      </a:r>
                      <a:endParaRPr kumimoji="0" lang="en-US" sz="1300" b="1" i="0" u="none" strike="noStrike" cap="none" normalizeH="0" baseline="0" dirty="0" smtClean="0">
                        <a:ln>
                          <a:noFill/>
                        </a:ln>
                        <a:solidFill>
                          <a:schemeClr val="tx1">
                            <a:lumMod val="95000"/>
                            <a:lumOff val="5000"/>
                          </a:schemeClr>
                        </a:solidFill>
                        <a:effectLst/>
                        <a:latin typeface="+mj-lt"/>
                        <a:ea typeface="Osaka" pitchFamily="8" charset="-128"/>
                        <a:cs typeface="Arial" pitchFamily="34" charset="0"/>
                      </a:endParaRPr>
                    </a:p>
                  </a:txBody>
                  <a:tcPr anchor="ctr" horzOverflow="overflow"/>
                </a:tc>
                <a:tc>
                  <a:txBody>
                    <a:bodyPr/>
                    <a:lstStyle/>
                    <a:p>
                      <a:pPr algn="ctr"/>
                      <a:r>
                        <a:rPr lang="en-US" sz="1300" b="0" kern="1200" dirty="0" smtClean="0">
                          <a:solidFill>
                            <a:schemeClr val="tx1"/>
                          </a:solidFill>
                          <a:latin typeface="Arial" pitchFamily="34" charset="0"/>
                          <a:ea typeface="+mn-ea"/>
                          <a:cs typeface="Arial" pitchFamily="34" charset="0"/>
                        </a:rPr>
                        <a:t>41</a:t>
                      </a:r>
                      <a:endParaRPr lang="en-US" sz="1300" b="0" kern="1200" dirty="0">
                        <a:solidFill>
                          <a:schemeClr val="tx1"/>
                        </a:solidFill>
                        <a:latin typeface="Arial" pitchFamily="34" charset="0"/>
                        <a:ea typeface="+mn-ea"/>
                        <a:cs typeface="Arial" pitchFamily="34" charset="0"/>
                      </a:endParaRPr>
                    </a:p>
                  </a:txBody>
                  <a:tcPr anchor="ctr"/>
                </a:tc>
                <a:tc>
                  <a:txBody>
                    <a:bodyPr/>
                    <a:lstStyle/>
                    <a:p>
                      <a:pPr algn="ctr"/>
                      <a:r>
                        <a:rPr lang="en-US" sz="1300" dirty="0" smtClean="0">
                          <a:solidFill>
                            <a:schemeClr val="tx1"/>
                          </a:solidFill>
                          <a:latin typeface="Arial" pitchFamily="34" charset="0"/>
                          <a:cs typeface="Arial" pitchFamily="34" charset="0"/>
                        </a:rPr>
                        <a:t>Singapore</a:t>
                      </a:r>
                      <a:endParaRPr lang="en-US" sz="1300" dirty="0">
                        <a:solidFill>
                          <a:schemeClr val="tx1"/>
                        </a:solidFill>
                        <a:latin typeface="Arial" pitchFamily="34" charset="0"/>
                        <a:cs typeface="Arial" pitchFamily="34" charset="0"/>
                      </a:endParaRPr>
                    </a:p>
                  </a:txBody>
                  <a:tcPr anchor="ctr"/>
                </a:tc>
                <a:tc>
                  <a:txBody>
                    <a:bodyPr/>
                    <a:lstStyle/>
                    <a:p>
                      <a:pPr algn="ctr"/>
                      <a:r>
                        <a:rPr lang="en-US" sz="1300" b="0" i="0" dirty="0" smtClean="0">
                          <a:solidFill>
                            <a:schemeClr val="tx1"/>
                          </a:solidFill>
                          <a:latin typeface="Arial" pitchFamily="34" charset="0"/>
                          <a:cs typeface="Arial" pitchFamily="34" charset="0"/>
                        </a:rPr>
                        <a:t>Mauritius</a:t>
                      </a:r>
                      <a:r>
                        <a:rPr lang="en-US" sz="1300" b="0" i="0" baseline="0" dirty="0" smtClean="0">
                          <a:solidFill>
                            <a:schemeClr val="tx1"/>
                          </a:solidFill>
                          <a:latin typeface="Arial" pitchFamily="34" charset="0"/>
                          <a:cs typeface="Arial" pitchFamily="34" charset="0"/>
                        </a:rPr>
                        <a:t> (32)</a:t>
                      </a:r>
                      <a:endParaRPr lang="en-US" sz="1300" b="0" i="0" dirty="0">
                        <a:solidFill>
                          <a:schemeClr val="tx1"/>
                        </a:solidFill>
                        <a:latin typeface="Arial" pitchFamily="34" charset="0"/>
                        <a:cs typeface="Arial" pitchFamily="34" charset="0"/>
                      </a:endParaRPr>
                    </a:p>
                  </a:txBody>
                  <a:tcPr anchor="ctr"/>
                </a:tc>
              </a:tr>
            </a:tbl>
          </a:graphicData>
        </a:graphic>
      </p:graphicFrame>
    </p:spTree>
    <p:extLst>
      <p:ext uri="{BB962C8B-B14F-4D97-AF65-F5344CB8AC3E}">
        <p14:creationId xmlns:p14="http://schemas.microsoft.com/office/powerpoint/2010/main" val="497028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 y="0"/>
            <a:ext cx="9144001" cy="4315968"/>
          </a:xfrm>
          <a:prstGeom prst="rect">
            <a:avLst/>
          </a:prstGeom>
          <a:solidFill>
            <a:srgbClr val="12264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smtClean="0">
              <a:ln>
                <a:noFill/>
              </a:ln>
              <a:solidFill>
                <a:schemeClr val="tx1"/>
              </a:solidFill>
              <a:effectLst/>
              <a:latin typeface="Andes" panose="02000000000000000000" pitchFamily="50" charset="0"/>
              <a:cs typeface="Times New Roman" pitchFamily="18" charset="0"/>
            </a:endParaRPr>
          </a:p>
        </p:txBody>
      </p:sp>
      <p:sp>
        <p:nvSpPr>
          <p:cNvPr id="2" name="Title 1"/>
          <p:cNvSpPr>
            <a:spLocks noGrp="1"/>
          </p:cNvSpPr>
          <p:nvPr>
            <p:ph type="title"/>
          </p:nvPr>
        </p:nvSpPr>
        <p:spPr>
          <a:xfrm>
            <a:off x="481629" y="2130857"/>
            <a:ext cx="7039470" cy="1822161"/>
          </a:xfrm>
        </p:spPr>
        <p:txBody>
          <a:bodyPr>
            <a:normAutofit/>
          </a:bodyPr>
          <a:lstStyle/>
          <a:p>
            <a:r>
              <a:rPr lang="en-US" sz="3200" dirty="0" smtClean="0">
                <a:solidFill>
                  <a:schemeClr val="bg1"/>
                </a:solidFill>
              </a:rPr>
              <a:t>Sub-National </a:t>
            </a:r>
            <a:r>
              <a:rPr lang="en-US" sz="3200" dirty="0" smtClean="0">
                <a:solidFill>
                  <a:schemeClr val="bg1"/>
                </a:solidFill>
              </a:rPr>
              <a:t>Doing Business 2015</a:t>
            </a:r>
            <a:endParaRPr lang="en-US" sz="3200" dirty="0">
              <a:solidFill>
                <a:schemeClr val="bg1"/>
              </a:solidFill>
            </a:endParaRPr>
          </a:p>
        </p:txBody>
      </p:sp>
      <p:sp>
        <p:nvSpPr>
          <p:cNvPr id="3" name="Text Placeholder 2"/>
          <p:cNvSpPr>
            <a:spLocks noGrp="1"/>
          </p:cNvSpPr>
          <p:nvPr>
            <p:ph type="body" sz="quarter" idx="13"/>
          </p:nvPr>
        </p:nvSpPr>
        <p:spPr>
          <a:xfrm>
            <a:off x="494300" y="3977199"/>
            <a:ext cx="7026799" cy="322634"/>
          </a:xfrm>
        </p:spPr>
        <p:txBody>
          <a:bodyPr>
            <a:normAutofit/>
          </a:bodyPr>
          <a:lstStyle/>
          <a:p>
            <a:r>
              <a:rPr lang="en-US" sz="2000" b="1" dirty="0" smtClean="0">
                <a:solidFill>
                  <a:schemeClr val="bg1"/>
                </a:solidFill>
              </a:rPr>
              <a:t>South Africa</a:t>
            </a:r>
            <a:endParaRPr lang="en-US" sz="2000" b="1" dirty="0">
              <a:solidFill>
                <a:schemeClr val="bg1"/>
              </a:solidFill>
            </a:endParaRPr>
          </a:p>
        </p:txBody>
      </p:sp>
      <p:sp>
        <p:nvSpPr>
          <p:cNvPr id="4" name="Text Placeholder 3"/>
          <p:cNvSpPr>
            <a:spLocks noGrp="1"/>
          </p:cNvSpPr>
          <p:nvPr>
            <p:ph type="body" sz="quarter" idx="14"/>
          </p:nvPr>
        </p:nvSpPr>
        <p:spPr>
          <a:xfrm>
            <a:off x="2654041" y="5434187"/>
            <a:ext cx="5830498" cy="1012638"/>
          </a:xfrm>
        </p:spPr>
        <p:txBody>
          <a:bodyPr/>
          <a:lstStyle/>
          <a:p>
            <a:pPr>
              <a:spcBef>
                <a:spcPts val="0"/>
              </a:spcBef>
            </a:pPr>
            <a:r>
              <a:rPr lang="en-US" dirty="0" smtClean="0"/>
              <a:t> </a:t>
            </a:r>
            <a:endParaRPr lang="en-US" dirty="0"/>
          </a:p>
        </p:txBody>
      </p:sp>
    </p:spTree>
    <p:extLst>
      <p:ext uri="{BB962C8B-B14F-4D97-AF65-F5344CB8AC3E}">
        <p14:creationId xmlns:p14="http://schemas.microsoft.com/office/powerpoint/2010/main" val="3457637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4084122-431A-6848-A32C-6F7E87DBE896}" type="slidenum">
              <a:rPr lang="en-US" smtClean="0"/>
              <a:t>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 y="0"/>
            <a:ext cx="9154731"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235974" y="6474542"/>
            <a:ext cx="2610465" cy="3834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982432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4084122-431A-6848-A32C-6F7E87DBE896}" type="slidenum">
              <a:rPr lang="en-US" smtClean="0"/>
              <a:t>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 y="0"/>
            <a:ext cx="9152942"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7913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4084122-431A-6848-A32C-6F7E87DBE896}" type="slidenum">
              <a:rPr lang="en-US" smtClean="0"/>
              <a:t>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 y="14748"/>
            <a:ext cx="9154731"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235974" y="6350000"/>
            <a:ext cx="2610465" cy="507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754548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52400" y="76200"/>
            <a:ext cx="8884096" cy="976536"/>
          </a:xfrm>
        </p:spPr>
        <p:txBody>
          <a:bodyPr/>
          <a:lstStyle/>
          <a:p>
            <a:r>
              <a:rPr lang="en-US" sz="2400" dirty="0" smtClean="0">
                <a:solidFill>
                  <a:schemeClr val="bg1"/>
                </a:solidFill>
              </a:rPr>
              <a:t>Measures administration of </a:t>
            </a:r>
            <a:r>
              <a:rPr lang="en-ZA" sz="2400" dirty="0" smtClean="0">
                <a:solidFill>
                  <a:schemeClr val="bg1"/>
                </a:solidFill>
              </a:rPr>
              <a:t>services and regulations </a:t>
            </a:r>
            <a:r>
              <a:rPr lang="en-US" sz="2400" dirty="0" smtClean="0">
                <a:solidFill>
                  <a:schemeClr val="bg1"/>
                </a:solidFill>
              </a:rPr>
              <a:t>that are important throughout the life cycle of SMEs</a:t>
            </a:r>
            <a:endParaRPr lang="en-US" sz="2400" dirty="0">
              <a:solidFill>
                <a:schemeClr val="bg1"/>
              </a:solidFill>
            </a:endParaRPr>
          </a:p>
        </p:txBody>
      </p:sp>
      <p:sp>
        <p:nvSpPr>
          <p:cNvPr id="3" name="Slide Number Placeholder 2"/>
          <p:cNvSpPr>
            <a:spLocks noGrp="1"/>
          </p:cNvSpPr>
          <p:nvPr>
            <p:ph type="sldNum" sz="quarter" idx="12"/>
          </p:nvPr>
        </p:nvSpPr>
        <p:spPr/>
        <p:txBody>
          <a:bodyPr/>
          <a:lstStyle/>
          <a:p>
            <a:fld id="{BC760B9F-94B6-48F9-9CAF-FD4E51F2A4B3}" type="slidenum">
              <a:rPr lang="en-US" smtClean="0"/>
              <a:pPr/>
              <a:t>8</a:t>
            </a:fld>
            <a:endParaRPr lang="en-US" dirty="0"/>
          </a:p>
        </p:txBody>
      </p:sp>
      <p:graphicFrame>
        <p:nvGraphicFramePr>
          <p:cNvPr id="5" name="Diagram 4"/>
          <p:cNvGraphicFramePr/>
          <p:nvPr>
            <p:extLst>
              <p:ext uri="{D42A27DB-BD31-4B8C-83A1-F6EECF244321}">
                <p14:modId xmlns:p14="http://schemas.microsoft.com/office/powerpoint/2010/main" val="2812098069"/>
              </p:ext>
            </p:extLst>
          </p:nvPr>
        </p:nvGraphicFramePr>
        <p:xfrm>
          <a:off x="0" y="362459"/>
          <a:ext cx="8884096" cy="5666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3145904" y="2288779"/>
            <a:ext cx="2592288" cy="1814223"/>
            <a:chOff x="240471" y="1508602"/>
            <a:chExt cx="2044674" cy="1346669"/>
          </a:xfrm>
        </p:grpSpPr>
        <p:sp>
          <p:nvSpPr>
            <p:cNvPr id="7" name="Rectangle 6"/>
            <p:cNvSpPr/>
            <p:nvPr/>
          </p:nvSpPr>
          <p:spPr>
            <a:xfrm>
              <a:off x="240471" y="1509807"/>
              <a:ext cx="2044674" cy="1345464"/>
            </a:xfrm>
            <a:prstGeom prst="rect">
              <a:avLst/>
            </a:prstGeom>
            <a:solidFill>
              <a:srgbClr val="122641"/>
            </a:solidFill>
            <a:ln w="25400" cap="flat" cmpd="sng" algn="ctr">
              <a:solidFill>
                <a:srgbClr val="000000"/>
              </a:solidFill>
              <a:prstDash val="solid"/>
            </a:ln>
            <a:effectLst/>
          </p:spPr>
          <p:style>
            <a:lnRef idx="2">
              <a:scrgbClr r="0" g="0" b="0"/>
            </a:lnRef>
            <a:fillRef idx="1">
              <a:scrgbClr r="0" g="0" b="0"/>
            </a:fillRef>
            <a:effectRef idx="0">
              <a:scrgbClr r="0" g="0" b="0"/>
            </a:effectRef>
            <a:fontRef idx="minor">
              <a:schemeClr val="lt1"/>
            </a:fontRef>
          </p:style>
        </p:sp>
        <p:sp>
          <p:nvSpPr>
            <p:cNvPr id="9" name="Rectangle 8"/>
            <p:cNvSpPr/>
            <p:nvPr/>
          </p:nvSpPr>
          <p:spPr>
            <a:xfrm>
              <a:off x="240471" y="1508602"/>
              <a:ext cx="2044674" cy="1345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0" lang="en-ZA" sz="1800" i="0" u="sng" strike="noStrike" kern="1200" cap="none" normalizeH="0" dirty="0" smtClean="0">
                  <a:ln/>
                  <a:solidFill>
                    <a:srgbClr val="FFFFFF"/>
                  </a:solidFill>
                  <a:effectLst/>
                  <a:latin typeface="Arial" charset="0"/>
                  <a:ea typeface="ＭＳ Ｐゴシック" pitchFamily="1" charset="-128"/>
                  <a:cs typeface="+mn-cs"/>
                </a:rPr>
                <a:t>DAILY OPERATIONS</a:t>
              </a:r>
              <a:endParaRPr kumimoji="0" lang="en-ZA" sz="1800" i="0" u="sng" strike="noStrike" kern="1200" cap="none" normalizeH="0" baseline="0" dirty="0" smtClean="0">
                <a:ln/>
                <a:solidFill>
                  <a:srgbClr val="FFFFFF"/>
                </a:solidFill>
                <a:effectLst/>
                <a:latin typeface="Arial" charset="0"/>
                <a:ea typeface="ＭＳ Ｐゴシック" pitchFamily="1" charset="-128"/>
                <a:cs typeface="+mn-cs"/>
              </a:endParaRPr>
            </a:p>
            <a:p>
              <a:pPr marL="285750" lvl="0" indent="-285750" algn="ctr" defTabSz="622300" rtl="0">
                <a:lnSpc>
                  <a:spcPct val="90000"/>
                </a:lnSpc>
                <a:spcBef>
                  <a:spcPct val="0"/>
                </a:spcBef>
                <a:spcAft>
                  <a:spcPct val="35000"/>
                </a:spcAft>
                <a:buFontTx/>
                <a:buChar char="-"/>
              </a:pPr>
              <a:r>
                <a:rPr lang="en-ZA" sz="1800" kern="1200" dirty="0" smtClean="0">
                  <a:solidFill>
                    <a:schemeClr val="bg1"/>
                  </a:solidFill>
                  <a:latin typeface="Arial" charset="0"/>
                  <a:ea typeface="ＭＳ Ｐゴシック" pitchFamily="1" charset="-128"/>
                  <a:cs typeface="+mn-cs"/>
                </a:rPr>
                <a:t>Paying taxes</a:t>
              </a:r>
            </a:p>
            <a:p>
              <a:pPr lvl="0" algn="ctr" defTabSz="622300" rtl="0">
                <a:lnSpc>
                  <a:spcPct val="90000"/>
                </a:lnSpc>
                <a:spcBef>
                  <a:spcPct val="0"/>
                </a:spcBef>
                <a:spcAft>
                  <a:spcPct val="35000"/>
                </a:spcAft>
              </a:pPr>
              <a:r>
                <a:rPr kumimoji="0" lang="en-ZA" sz="1800" i="0" u="none" strike="noStrike" kern="1200" cap="none" normalizeH="0" baseline="0" dirty="0" smtClean="0">
                  <a:ln/>
                  <a:solidFill>
                    <a:srgbClr val="FFFF00"/>
                  </a:solidFill>
                  <a:effectLst/>
                  <a:latin typeface="Arial" charset="0"/>
                  <a:ea typeface="ＭＳ Ｐゴシック" pitchFamily="1" charset="-128"/>
                  <a:cs typeface="+mn-cs"/>
                </a:rPr>
                <a:t>6.Trading across borders</a:t>
              </a:r>
              <a:endParaRPr lang="en-ZA" sz="1800" kern="1200" dirty="0">
                <a:solidFill>
                  <a:srgbClr val="FFFF00"/>
                </a:solidFill>
                <a:latin typeface="Arial"/>
                <a:cs typeface="+mn-cs"/>
              </a:endParaRPr>
            </a:p>
          </p:txBody>
        </p:sp>
      </p:grpSp>
      <p:sp>
        <p:nvSpPr>
          <p:cNvPr id="10" name="Rectangle 9"/>
          <p:cNvSpPr/>
          <p:nvPr/>
        </p:nvSpPr>
        <p:spPr bwMode="auto">
          <a:xfrm>
            <a:off x="235974" y="6350000"/>
            <a:ext cx="2610465" cy="507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3015266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World Bank Group Fixed Logo">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ivide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ontact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ustom Design">
  <a:themeElements>
    <a:clrScheme name="WB Doing Business 09-13">
      <a:dk1>
        <a:sysClr val="windowText" lastClr="000000"/>
      </a:dk1>
      <a:lt1>
        <a:sysClr val="window" lastClr="FFFFFF"/>
      </a:lt1>
      <a:dk2>
        <a:srgbClr val="002D74"/>
      </a:dk2>
      <a:lt2>
        <a:srgbClr val="EEECE1"/>
      </a:lt2>
      <a:accent1>
        <a:srgbClr val="002D74"/>
      </a:accent1>
      <a:accent2>
        <a:srgbClr val="7E1416"/>
      </a:accent2>
      <a:accent3>
        <a:srgbClr val="FFB81D"/>
      </a:accent3>
      <a:accent4>
        <a:srgbClr val="6158B0"/>
      </a:accent4>
      <a:accent5>
        <a:srgbClr val="808080"/>
      </a:accent5>
      <a:accent6>
        <a:srgbClr val="9B9F59"/>
      </a:accent6>
      <a:hlink>
        <a:srgbClr val="005FFF"/>
      </a:hlink>
      <a:folHlink>
        <a:srgbClr val="7E3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_Custom Design">
  <a:themeElements>
    <a:clrScheme name="WB Doing Business 09-13">
      <a:dk1>
        <a:sysClr val="windowText" lastClr="000000"/>
      </a:dk1>
      <a:lt1>
        <a:sysClr val="window" lastClr="FFFFFF"/>
      </a:lt1>
      <a:dk2>
        <a:srgbClr val="002D74"/>
      </a:dk2>
      <a:lt2>
        <a:srgbClr val="EEECE1"/>
      </a:lt2>
      <a:accent1>
        <a:srgbClr val="002D74"/>
      </a:accent1>
      <a:accent2>
        <a:srgbClr val="7E1416"/>
      </a:accent2>
      <a:accent3>
        <a:srgbClr val="FFB81D"/>
      </a:accent3>
      <a:accent4>
        <a:srgbClr val="6158B0"/>
      </a:accent4>
      <a:accent5>
        <a:srgbClr val="808080"/>
      </a:accent5>
      <a:accent6>
        <a:srgbClr val="9B9F59"/>
      </a:accent6>
      <a:hlink>
        <a:srgbClr val="005FFF"/>
      </a:hlink>
      <a:folHlink>
        <a:srgbClr val="7E3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genda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12558</TotalTime>
  <Words>1033</Words>
  <Application>Microsoft Office PowerPoint</Application>
  <PresentationFormat>On-screen Show (4:3)</PresentationFormat>
  <Paragraphs>181</Paragraphs>
  <Slides>21</Slides>
  <Notes>4</Notes>
  <HiddenSlides>2</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21</vt:i4>
      </vt:variant>
    </vt:vector>
  </HeadingPairs>
  <TitlesOfParts>
    <vt:vector size="35" baseType="lpstr">
      <vt:lpstr>World Bank Group Fixed Logo</vt:lpstr>
      <vt:lpstr>Agenda Slide</vt:lpstr>
      <vt:lpstr>Full Page Interior</vt:lpstr>
      <vt:lpstr>Single Area Interior Options</vt:lpstr>
      <vt:lpstr>Two Area Slides</vt:lpstr>
      <vt:lpstr>Highlight Slides</vt:lpstr>
      <vt:lpstr>Tomb Stone</vt:lpstr>
      <vt:lpstr>Photo Slides</vt:lpstr>
      <vt:lpstr>Chart </vt:lpstr>
      <vt:lpstr>Divider Options</vt:lpstr>
      <vt:lpstr>Contact Slide</vt:lpstr>
      <vt:lpstr>Custom Design</vt:lpstr>
      <vt:lpstr>1_Custom Design</vt:lpstr>
      <vt:lpstr>Worksheet</vt:lpstr>
      <vt:lpstr>DOING BUSINESS 2016</vt:lpstr>
      <vt:lpstr>What does Doing Business measure?</vt:lpstr>
      <vt:lpstr>The 11 areas of business regulation measured by Doing Business affect firms throughout their life cycle</vt:lpstr>
      <vt:lpstr>PowerPoint Presentation</vt:lpstr>
      <vt:lpstr>Sub-National Doing Business 2015</vt:lpstr>
      <vt:lpstr>PowerPoint Presentation</vt:lpstr>
      <vt:lpstr>PowerPoint Presentation</vt:lpstr>
      <vt:lpstr>PowerPoint Presentation</vt:lpstr>
      <vt:lpstr>Measures administration of services and regulations that are important throughout the life cycle of SMEs</vt:lpstr>
      <vt:lpstr>PowerPoint Presentation</vt:lpstr>
      <vt:lpstr>PowerPoint Presentation</vt:lpstr>
      <vt:lpstr>PowerPoint Presentation</vt:lpstr>
      <vt:lpstr>PowerPoint Presentation</vt:lpstr>
      <vt:lpstr>PowerPoint Presentation</vt:lpstr>
      <vt:lpstr>Registering property</vt:lpstr>
      <vt:lpstr>Why does Registering Property matter?</vt:lpstr>
      <vt:lpstr>Locations around SA have similar procedural requirements for transferring property</vt:lpstr>
      <vt:lpstr>  SA Cities Ranking on Registering property</vt:lpstr>
      <vt:lpstr>On average, municipalities using electronic platforms issue property rates clearances faster</vt:lpstr>
      <vt:lpstr>Registering property in South Africa – DB2016 (Johannesburg)</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Palmer Wright</dc:creator>
  <cp:lastModifiedBy>Carli Bunding-Venter</cp:lastModifiedBy>
  <cp:revision>755</cp:revision>
  <cp:lastPrinted>2016-09-30T08:04:23Z</cp:lastPrinted>
  <dcterms:created xsi:type="dcterms:W3CDTF">2014-08-08T18:48:31Z</dcterms:created>
  <dcterms:modified xsi:type="dcterms:W3CDTF">2016-10-03T07:29:56Z</dcterms:modified>
</cp:coreProperties>
</file>