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62" r:id="rId5"/>
    <p:sldId id="264" r:id="rId6"/>
    <p:sldId id="259" r:id="rId7"/>
    <p:sldId id="261" r:id="rId8"/>
    <p:sldId id="263" r:id="rId9"/>
    <p:sldId id="260"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1" autoAdjust="0"/>
    <p:restoredTop sz="81832" autoAdjust="0"/>
  </p:normalViewPr>
  <p:slideViewPr>
    <p:cSldViewPr snapToGrid="0">
      <p:cViewPr>
        <p:scale>
          <a:sx n="60" d="100"/>
          <a:sy n="60" d="100"/>
        </p:scale>
        <p:origin x="249" y="2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A0508-CBB2-40DA-8E42-2598D2C8D188}" type="doc">
      <dgm:prSet loTypeId="urn:microsoft.com/office/officeart/2005/8/layout/vList2" loCatId="list" qsTypeId="urn:microsoft.com/office/officeart/2005/8/quickstyle/simple1" qsCatId="simple" csTypeId="urn:microsoft.com/office/officeart/2005/8/colors/accent1_3" csCatId="accent1"/>
      <dgm:spPr/>
      <dgm:t>
        <a:bodyPr/>
        <a:lstStyle/>
        <a:p>
          <a:endParaRPr lang="en-ZA"/>
        </a:p>
      </dgm:t>
    </dgm:pt>
    <dgm:pt modelId="{F225CA5E-9938-497C-BAE3-8BB9F5998FB9}">
      <dgm:prSet/>
      <dgm:spPr/>
      <dgm:t>
        <a:bodyPr/>
        <a:lstStyle/>
        <a:p>
          <a:pPr algn="ctr"/>
          <a:r>
            <a:rPr lang="en-US"/>
            <a:t>Willy Govender</a:t>
          </a:r>
          <a:endParaRPr lang="en-ZA"/>
        </a:p>
      </dgm:t>
    </dgm:pt>
    <dgm:pt modelId="{2F605ED9-443D-4CE1-AA36-461A25AA1B43}" type="parTrans" cxnId="{BFD7F694-12DD-4C23-AFF6-98D28135DD14}">
      <dgm:prSet/>
      <dgm:spPr/>
      <dgm:t>
        <a:bodyPr/>
        <a:lstStyle/>
        <a:p>
          <a:pPr algn="ctr"/>
          <a:endParaRPr lang="en-ZA"/>
        </a:p>
      </dgm:t>
    </dgm:pt>
    <dgm:pt modelId="{107777A1-A685-40DF-BB50-1CDE773EF8F9}" type="sibTrans" cxnId="{BFD7F694-12DD-4C23-AFF6-98D28135DD14}">
      <dgm:prSet/>
      <dgm:spPr/>
      <dgm:t>
        <a:bodyPr/>
        <a:lstStyle/>
        <a:p>
          <a:pPr algn="ctr"/>
          <a:endParaRPr lang="en-ZA"/>
        </a:p>
      </dgm:t>
    </dgm:pt>
    <dgm:pt modelId="{EA30F2AD-2AE4-460B-851D-5A3468A0823D}">
      <dgm:prSet/>
      <dgm:spPr/>
      <dgm:t>
        <a:bodyPr/>
        <a:lstStyle/>
        <a:p>
          <a:pPr algn="ctr"/>
          <a:r>
            <a:rPr lang="en-US"/>
            <a:t>CEO : Evaluations</a:t>
          </a:r>
          <a:endParaRPr lang="en-ZA"/>
        </a:p>
      </dgm:t>
    </dgm:pt>
    <dgm:pt modelId="{620242BC-80CC-4E68-AFC7-A94F76AC4AEF}" type="parTrans" cxnId="{B82D0CA1-F058-4F87-A159-FCA2290BE7EA}">
      <dgm:prSet/>
      <dgm:spPr/>
      <dgm:t>
        <a:bodyPr/>
        <a:lstStyle/>
        <a:p>
          <a:pPr algn="ctr"/>
          <a:endParaRPr lang="en-ZA"/>
        </a:p>
      </dgm:t>
    </dgm:pt>
    <dgm:pt modelId="{E5762516-FE17-4A50-B5FF-505B67C59AA8}" type="sibTrans" cxnId="{B82D0CA1-F058-4F87-A159-FCA2290BE7EA}">
      <dgm:prSet/>
      <dgm:spPr/>
      <dgm:t>
        <a:bodyPr/>
        <a:lstStyle/>
        <a:p>
          <a:pPr algn="ctr"/>
          <a:endParaRPr lang="en-ZA"/>
        </a:p>
      </dgm:t>
    </dgm:pt>
    <dgm:pt modelId="{A352A03C-063E-461C-9B4F-CE401CC855C8}">
      <dgm:prSet/>
      <dgm:spPr/>
      <dgm:t>
        <a:bodyPr/>
        <a:lstStyle/>
        <a:p>
          <a:pPr algn="ctr"/>
          <a:r>
            <a:rPr lang="en-US"/>
            <a:t>9 October 2018</a:t>
          </a:r>
          <a:endParaRPr lang="en-ZA"/>
        </a:p>
      </dgm:t>
    </dgm:pt>
    <dgm:pt modelId="{228369E0-D773-4AAE-8A9A-32796DEAC336}" type="parTrans" cxnId="{C9995311-D771-4C71-B718-C43D2969A422}">
      <dgm:prSet/>
      <dgm:spPr/>
      <dgm:t>
        <a:bodyPr/>
        <a:lstStyle/>
        <a:p>
          <a:pPr algn="ctr"/>
          <a:endParaRPr lang="en-ZA"/>
        </a:p>
      </dgm:t>
    </dgm:pt>
    <dgm:pt modelId="{FB2EF0B1-702F-4E6C-9958-3B496AE2E80A}" type="sibTrans" cxnId="{C9995311-D771-4C71-B718-C43D2969A422}">
      <dgm:prSet/>
      <dgm:spPr/>
      <dgm:t>
        <a:bodyPr/>
        <a:lstStyle/>
        <a:p>
          <a:pPr algn="ctr"/>
          <a:endParaRPr lang="en-ZA"/>
        </a:p>
      </dgm:t>
    </dgm:pt>
    <dgm:pt modelId="{642E81F4-92D1-47A6-B58D-88B741F0165C}" type="pres">
      <dgm:prSet presAssocID="{FFBA0508-CBB2-40DA-8E42-2598D2C8D188}" presName="linear" presStyleCnt="0">
        <dgm:presLayoutVars>
          <dgm:animLvl val="lvl"/>
          <dgm:resizeHandles val="exact"/>
        </dgm:presLayoutVars>
      </dgm:prSet>
      <dgm:spPr/>
    </dgm:pt>
    <dgm:pt modelId="{08C0E7BE-23D2-413A-BA88-B78F65267CE5}" type="pres">
      <dgm:prSet presAssocID="{F225CA5E-9938-497C-BAE3-8BB9F5998FB9}" presName="parentText" presStyleLbl="node1" presStyleIdx="0" presStyleCnt="3">
        <dgm:presLayoutVars>
          <dgm:chMax val="0"/>
          <dgm:bulletEnabled val="1"/>
        </dgm:presLayoutVars>
      </dgm:prSet>
      <dgm:spPr/>
    </dgm:pt>
    <dgm:pt modelId="{E3BAAF83-203A-4B3F-9992-79BDC3FE6AE4}" type="pres">
      <dgm:prSet presAssocID="{107777A1-A685-40DF-BB50-1CDE773EF8F9}" presName="spacer" presStyleCnt="0"/>
      <dgm:spPr/>
    </dgm:pt>
    <dgm:pt modelId="{7C4CE588-21A0-41FE-B7B9-E0601EC1452B}" type="pres">
      <dgm:prSet presAssocID="{EA30F2AD-2AE4-460B-851D-5A3468A0823D}" presName="parentText" presStyleLbl="node1" presStyleIdx="1" presStyleCnt="3">
        <dgm:presLayoutVars>
          <dgm:chMax val="0"/>
          <dgm:bulletEnabled val="1"/>
        </dgm:presLayoutVars>
      </dgm:prSet>
      <dgm:spPr/>
    </dgm:pt>
    <dgm:pt modelId="{4172831F-6938-4D75-A137-877AF00C7D85}" type="pres">
      <dgm:prSet presAssocID="{E5762516-FE17-4A50-B5FF-505B67C59AA8}" presName="spacer" presStyleCnt="0"/>
      <dgm:spPr/>
    </dgm:pt>
    <dgm:pt modelId="{D7809F2C-39AC-4561-B0EF-3E1FFBBB28A9}" type="pres">
      <dgm:prSet presAssocID="{A352A03C-063E-461C-9B4F-CE401CC855C8}" presName="parentText" presStyleLbl="node1" presStyleIdx="2" presStyleCnt="3">
        <dgm:presLayoutVars>
          <dgm:chMax val="0"/>
          <dgm:bulletEnabled val="1"/>
        </dgm:presLayoutVars>
      </dgm:prSet>
      <dgm:spPr/>
    </dgm:pt>
  </dgm:ptLst>
  <dgm:cxnLst>
    <dgm:cxn modelId="{5BCDBE10-329E-4241-AA13-FEE7396D8F48}" type="presOf" srcId="{F225CA5E-9938-497C-BAE3-8BB9F5998FB9}" destId="{08C0E7BE-23D2-413A-BA88-B78F65267CE5}" srcOrd="0" destOrd="0" presId="urn:microsoft.com/office/officeart/2005/8/layout/vList2"/>
    <dgm:cxn modelId="{C9995311-D771-4C71-B718-C43D2969A422}" srcId="{FFBA0508-CBB2-40DA-8E42-2598D2C8D188}" destId="{A352A03C-063E-461C-9B4F-CE401CC855C8}" srcOrd="2" destOrd="0" parTransId="{228369E0-D773-4AAE-8A9A-32796DEAC336}" sibTransId="{FB2EF0B1-702F-4E6C-9958-3B496AE2E80A}"/>
    <dgm:cxn modelId="{DC34D226-ADAF-4921-8FFE-68E4EC7ABFE1}" type="presOf" srcId="{EA30F2AD-2AE4-460B-851D-5A3468A0823D}" destId="{7C4CE588-21A0-41FE-B7B9-E0601EC1452B}" srcOrd="0" destOrd="0" presId="urn:microsoft.com/office/officeart/2005/8/layout/vList2"/>
    <dgm:cxn modelId="{5DD3F156-8AD9-408F-8D04-A50E1296C08C}" type="presOf" srcId="{FFBA0508-CBB2-40DA-8E42-2598D2C8D188}" destId="{642E81F4-92D1-47A6-B58D-88B741F0165C}" srcOrd="0" destOrd="0" presId="urn:microsoft.com/office/officeart/2005/8/layout/vList2"/>
    <dgm:cxn modelId="{3DC8A78F-9051-4B6B-BE74-0039115DAAD3}" type="presOf" srcId="{A352A03C-063E-461C-9B4F-CE401CC855C8}" destId="{D7809F2C-39AC-4561-B0EF-3E1FFBBB28A9}" srcOrd="0" destOrd="0" presId="urn:microsoft.com/office/officeart/2005/8/layout/vList2"/>
    <dgm:cxn modelId="{BFD7F694-12DD-4C23-AFF6-98D28135DD14}" srcId="{FFBA0508-CBB2-40DA-8E42-2598D2C8D188}" destId="{F225CA5E-9938-497C-BAE3-8BB9F5998FB9}" srcOrd="0" destOrd="0" parTransId="{2F605ED9-443D-4CE1-AA36-461A25AA1B43}" sibTransId="{107777A1-A685-40DF-BB50-1CDE773EF8F9}"/>
    <dgm:cxn modelId="{B82D0CA1-F058-4F87-A159-FCA2290BE7EA}" srcId="{FFBA0508-CBB2-40DA-8E42-2598D2C8D188}" destId="{EA30F2AD-2AE4-460B-851D-5A3468A0823D}" srcOrd="1" destOrd="0" parTransId="{620242BC-80CC-4E68-AFC7-A94F76AC4AEF}" sibTransId="{E5762516-FE17-4A50-B5FF-505B67C59AA8}"/>
    <dgm:cxn modelId="{135217C1-E340-4DBA-8422-D1CFB5628A62}" type="presParOf" srcId="{642E81F4-92D1-47A6-B58D-88B741F0165C}" destId="{08C0E7BE-23D2-413A-BA88-B78F65267CE5}" srcOrd="0" destOrd="0" presId="urn:microsoft.com/office/officeart/2005/8/layout/vList2"/>
    <dgm:cxn modelId="{50A30F01-3357-4041-BE71-3ADD692BCFD1}" type="presParOf" srcId="{642E81F4-92D1-47A6-B58D-88B741F0165C}" destId="{E3BAAF83-203A-4B3F-9992-79BDC3FE6AE4}" srcOrd="1" destOrd="0" presId="urn:microsoft.com/office/officeart/2005/8/layout/vList2"/>
    <dgm:cxn modelId="{A50925B0-309F-4F77-95C5-F19027454487}" type="presParOf" srcId="{642E81F4-92D1-47A6-B58D-88B741F0165C}" destId="{7C4CE588-21A0-41FE-B7B9-E0601EC1452B}" srcOrd="2" destOrd="0" presId="urn:microsoft.com/office/officeart/2005/8/layout/vList2"/>
    <dgm:cxn modelId="{D7067A62-C62C-4040-9656-538E48884D9D}" type="presParOf" srcId="{642E81F4-92D1-47A6-B58D-88B741F0165C}" destId="{4172831F-6938-4D75-A137-877AF00C7D85}" srcOrd="3" destOrd="0" presId="urn:microsoft.com/office/officeart/2005/8/layout/vList2"/>
    <dgm:cxn modelId="{29CB3E4A-5DD7-4D4A-A426-EFDA418CD0F9}" type="presParOf" srcId="{642E81F4-92D1-47A6-B58D-88B741F0165C}" destId="{D7809F2C-39AC-4561-B0EF-3E1FFBBB28A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094216-8DC7-4D3C-B5ED-0F564B1B8265}"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ZA"/>
        </a:p>
      </dgm:t>
    </dgm:pt>
    <dgm:pt modelId="{D46AA971-B87D-48B1-AF74-4829BC6C1563}">
      <dgm:prSet custT="1"/>
      <dgm:spPr>
        <a:solidFill>
          <a:srgbClr val="C00000"/>
        </a:solidFill>
      </dgm:spPr>
      <dgm:t>
        <a:bodyPr/>
        <a:lstStyle/>
        <a:p>
          <a:r>
            <a:rPr lang="en-US" sz="2000"/>
            <a:t>CRM</a:t>
          </a:r>
          <a:endParaRPr lang="en-ZA" sz="2000"/>
        </a:p>
      </dgm:t>
    </dgm:pt>
    <dgm:pt modelId="{D6B06518-22A7-47CE-ACE2-007607286471}" type="parTrans" cxnId="{09CE6C32-4CAF-469D-8341-BBAC15833C67}">
      <dgm:prSet/>
      <dgm:spPr/>
      <dgm:t>
        <a:bodyPr/>
        <a:lstStyle/>
        <a:p>
          <a:endParaRPr lang="en-ZA" sz="2000"/>
        </a:p>
      </dgm:t>
    </dgm:pt>
    <dgm:pt modelId="{E2BE62C5-064F-4767-8C94-215F4EC78423}" type="sibTrans" cxnId="{09CE6C32-4CAF-469D-8341-BBAC15833C67}">
      <dgm:prSet/>
      <dgm:spPr/>
      <dgm:t>
        <a:bodyPr/>
        <a:lstStyle/>
        <a:p>
          <a:endParaRPr lang="en-ZA" sz="2000"/>
        </a:p>
      </dgm:t>
    </dgm:pt>
    <dgm:pt modelId="{E96BF02B-9ED6-4ECE-86A0-1317807FA255}">
      <dgm:prSet custT="1"/>
      <dgm:spPr>
        <a:solidFill>
          <a:schemeClr val="accent6">
            <a:lumMod val="75000"/>
          </a:schemeClr>
        </a:solidFill>
      </dgm:spPr>
      <dgm:t>
        <a:bodyPr/>
        <a:lstStyle/>
        <a:p>
          <a:r>
            <a:rPr lang="en-US" sz="2000" dirty="0"/>
            <a:t>Customer Management</a:t>
          </a:r>
          <a:endParaRPr lang="en-ZA" sz="2000" dirty="0"/>
        </a:p>
      </dgm:t>
    </dgm:pt>
    <dgm:pt modelId="{A1209FE3-9192-4A38-BE1E-7F196D8F0669}" type="parTrans" cxnId="{395E43FC-EF09-41FC-BD86-0C857DED0CFA}">
      <dgm:prSet/>
      <dgm:spPr/>
      <dgm:t>
        <a:bodyPr/>
        <a:lstStyle/>
        <a:p>
          <a:endParaRPr lang="en-ZA" sz="2000"/>
        </a:p>
      </dgm:t>
    </dgm:pt>
    <dgm:pt modelId="{9F37120C-C77F-46D6-9B6E-E62B665D3A8B}" type="sibTrans" cxnId="{395E43FC-EF09-41FC-BD86-0C857DED0CFA}">
      <dgm:prSet/>
      <dgm:spPr/>
      <dgm:t>
        <a:bodyPr/>
        <a:lstStyle/>
        <a:p>
          <a:endParaRPr lang="en-ZA" sz="2000"/>
        </a:p>
      </dgm:t>
    </dgm:pt>
    <dgm:pt modelId="{8F74E54A-A4F1-449F-913D-4128B0332B1D}">
      <dgm:prSet custT="1"/>
      <dgm:spPr>
        <a:solidFill>
          <a:schemeClr val="accent4">
            <a:lumMod val="75000"/>
          </a:schemeClr>
        </a:solidFill>
      </dgm:spPr>
      <dgm:t>
        <a:bodyPr/>
        <a:lstStyle/>
        <a:p>
          <a:r>
            <a:rPr lang="en-US" sz="2000"/>
            <a:t>Service Requests</a:t>
          </a:r>
          <a:endParaRPr lang="en-ZA" sz="2000"/>
        </a:p>
      </dgm:t>
    </dgm:pt>
    <dgm:pt modelId="{3FD41ACB-A07F-4255-A461-83586519C732}" type="parTrans" cxnId="{ECE1609F-19A3-41D9-A393-69248CA6C741}">
      <dgm:prSet/>
      <dgm:spPr/>
      <dgm:t>
        <a:bodyPr/>
        <a:lstStyle/>
        <a:p>
          <a:endParaRPr lang="en-ZA" sz="2000"/>
        </a:p>
      </dgm:t>
    </dgm:pt>
    <dgm:pt modelId="{14CD8A62-388E-4EC4-95CA-459D12EC0F23}" type="sibTrans" cxnId="{ECE1609F-19A3-41D9-A393-69248CA6C741}">
      <dgm:prSet/>
      <dgm:spPr/>
      <dgm:t>
        <a:bodyPr/>
        <a:lstStyle/>
        <a:p>
          <a:endParaRPr lang="en-ZA" sz="2000"/>
        </a:p>
      </dgm:t>
    </dgm:pt>
    <dgm:pt modelId="{E16954BB-2D92-48E1-90B1-699B5A2C3E49}">
      <dgm:prSet custT="1"/>
      <dgm:spPr>
        <a:solidFill>
          <a:schemeClr val="accent4">
            <a:lumMod val="75000"/>
          </a:schemeClr>
        </a:solidFill>
      </dgm:spPr>
      <dgm:t>
        <a:bodyPr/>
        <a:lstStyle/>
        <a:p>
          <a:r>
            <a:rPr lang="en-US" sz="2000"/>
            <a:t>Customer Care</a:t>
          </a:r>
          <a:endParaRPr lang="en-ZA" sz="2000"/>
        </a:p>
      </dgm:t>
    </dgm:pt>
    <dgm:pt modelId="{3BACCA2B-CBC8-4561-813F-E50B890B8448}" type="parTrans" cxnId="{432AFA33-FC15-4137-B139-10EC80B2E3F6}">
      <dgm:prSet/>
      <dgm:spPr/>
      <dgm:t>
        <a:bodyPr/>
        <a:lstStyle/>
        <a:p>
          <a:endParaRPr lang="en-ZA" sz="2000"/>
        </a:p>
      </dgm:t>
    </dgm:pt>
    <dgm:pt modelId="{DC9B5BC7-2644-44DC-A39B-4727D6F95452}" type="sibTrans" cxnId="{432AFA33-FC15-4137-B139-10EC80B2E3F6}">
      <dgm:prSet/>
      <dgm:spPr/>
      <dgm:t>
        <a:bodyPr/>
        <a:lstStyle/>
        <a:p>
          <a:endParaRPr lang="en-ZA" sz="2000"/>
        </a:p>
      </dgm:t>
    </dgm:pt>
    <dgm:pt modelId="{729DDFE3-34ED-4AD9-943B-0544AFDA917B}">
      <dgm:prSet custT="1"/>
      <dgm:spPr/>
      <dgm:t>
        <a:bodyPr/>
        <a:lstStyle/>
        <a:p>
          <a:r>
            <a:rPr lang="en-US" sz="2000"/>
            <a:t>Self Service</a:t>
          </a:r>
          <a:endParaRPr lang="en-ZA" sz="2000"/>
        </a:p>
      </dgm:t>
    </dgm:pt>
    <dgm:pt modelId="{76FC613F-4A62-4A0A-82CE-61F77FFA4873}" type="parTrans" cxnId="{DB1674D1-9897-4628-8FE4-38CD003B92E0}">
      <dgm:prSet/>
      <dgm:spPr/>
      <dgm:t>
        <a:bodyPr/>
        <a:lstStyle/>
        <a:p>
          <a:endParaRPr lang="en-ZA" sz="2000"/>
        </a:p>
      </dgm:t>
    </dgm:pt>
    <dgm:pt modelId="{FD066B6D-2A75-44D0-A619-B3B1B4C7B12D}" type="sibTrans" cxnId="{DB1674D1-9897-4628-8FE4-38CD003B92E0}">
      <dgm:prSet/>
      <dgm:spPr/>
      <dgm:t>
        <a:bodyPr/>
        <a:lstStyle/>
        <a:p>
          <a:endParaRPr lang="en-ZA" sz="2000"/>
        </a:p>
      </dgm:t>
    </dgm:pt>
    <dgm:pt modelId="{A416FB6E-C606-430C-8445-8588824F13A2}">
      <dgm:prSet custT="1"/>
      <dgm:spPr>
        <a:solidFill>
          <a:schemeClr val="accent4">
            <a:lumMod val="75000"/>
          </a:schemeClr>
        </a:solidFill>
      </dgm:spPr>
      <dgm:t>
        <a:bodyPr/>
        <a:lstStyle/>
        <a:p>
          <a:r>
            <a:rPr lang="en-US" sz="2000"/>
            <a:t>Correspondence</a:t>
          </a:r>
          <a:endParaRPr lang="en-ZA" sz="2000"/>
        </a:p>
      </dgm:t>
    </dgm:pt>
    <dgm:pt modelId="{518F1AB6-1C7E-4AEF-86D8-479847FE08BA}" type="parTrans" cxnId="{A88BA3ED-7132-4CC8-9825-0A3E067D1768}">
      <dgm:prSet/>
      <dgm:spPr/>
      <dgm:t>
        <a:bodyPr/>
        <a:lstStyle/>
        <a:p>
          <a:endParaRPr lang="en-ZA" sz="2000"/>
        </a:p>
      </dgm:t>
    </dgm:pt>
    <dgm:pt modelId="{0EFBE975-E504-44B3-9D4C-0E3E5459BC5A}" type="sibTrans" cxnId="{A88BA3ED-7132-4CC8-9825-0A3E067D1768}">
      <dgm:prSet/>
      <dgm:spPr/>
      <dgm:t>
        <a:bodyPr/>
        <a:lstStyle/>
        <a:p>
          <a:endParaRPr lang="en-ZA" sz="2000"/>
        </a:p>
      </dgm:t>
    </dgm:pt>
    <dgm:pt modelId="{273A09CB-DC5B-4781-A275-26A8E9226C10}" type="pres">
      <dgm:prSet presAssocID="{75094216-8DC7-4D3C-B5ED-0F564B1B8265}" presName="linear" presStyleCnt="0">
        <dgm:presLayoutVars>
          <dgm:animLvl val="lvl"/>
          <dgm:resizeHandles val="exact"/>
        </dgm:presLayoutVars>
      </dgm:prSet>
      <dgm:spPr/>
    </dgm:pt>
    <dgm:pt modelId="{C23A54F6-54D0-4E7E-BCC1-0C6FE7B29848}" type="pres">
      <dgm:prSet presAssocID="{D46AA971-B87D-48B1-AF74-4829BC6C1563}" presName="parentText" presStyleLbl="node1" presStyleIdx="0" presStyleCnt="6">
        <dgm:presLayoutVars>
          <dgm:chMax val="0"/>
          <dgm:bulletEnabled val="1"/>
        </dgm:presLayoutVars>
      </dgm:prSet>
      <dgm:spPr/>
    </dgm:pt>
    <dgm:pt modelId="{EE2C2941-4A93-4BA8-A37A-5F552060C527}" type="pres">
      <dgm:prSet presAssocID="{E2BE62C5-064F-4767-8C94-215F4EC78423}" presName="spacer" presStyleCnt="0"/>
      <dgm:spPr/>
    </dgm:pt>
    <dgm:pt modelId="{798BA362-DEA9-49C7-92CD-0A25E1F525AB}" type="pres">
      <dgm:prSet presAssocID="{E96BF02B-9ED6-4ECE-86A0-1317807FA255}" presName="parentText" presStyleLbl="node1" presStyleIdx="1" presStyleCnt="6">
        <dgm:presLayoutVars>
          <dgm:chMax val="0"/>
          <dgm:bulletEnabled val="1"/>
        </dgm:presLayoutVars>
      </dgm:prSet>
      <dgm:spPr/>
    </dgm:pt>
    <dgm:pt modelId="{BEA11899-5C77-43A3-8034-835459D87CC5}" type="pres">
      <dgm:prSet presAssocID="{9F37120C-C77F-46D6-9B6E-E62B665D3A8B}" presName="spacer" presStyleCnt="0"/>
      <dgm:spPr/>
    </dgm:pt>
    <dgm:pt modelId="{BE5E3DEE-42E1-4C15-90DB-A73E2BEB6CB7}" type="pres">
      <dgm:prSet presAssocID="{8F74E54A-A4F1-449F-913D-4128B0332B1D}" presName="parentText" presStyleLbl="node1" presStyleIdx="2" presStyleCnt="6">
        <dgm:presLayoutVars>
          <dgm:chMax val="0"/>
          <dgm:bulletEnabled val="1"/>
        </dgm:presLayoutVars>
      </dgm:prSet>
      <dgm:spPr/>
    </dgm:pt>
    <dgm:pt modelId="{75DA604A-0990-4683-A60E-28BE9E71C9EE}" type="pres">
      <dgm:prSet presAssocID="{14CD8A62-388E-4EC4-95CA-459D12EC0F23}" presName="spacer" presStyleCnt="0"/>
      <dgm:spPr/>
    </dgm:pt>
    <dgm:pt modelId="{8C0A2140-389A-43D8-99FD-F658DA1ADD7B}" type="pres">
      <dgm:prSet presAssocID="{E16954BB-2D92-48E1-90B1-699B5A2C3E49}" presName="parentText" presStyleLbl="node1" presStyleIdx="3" presStyleCnt="6">
        <dgm:presLayoutVars>
          <dgm:chMax val="0"/>
          <dgm:bulletEnabled val="1"/>
        </dgm:presLayoutVars>
      </dgm:prSet>
      <dgm:spPr/>
    </dgm:pt>
    <dgm:pt modelId="{0950EAD7-514E-46FC-96F5-1BEFE0838457}" type="pres">
      <dgm:prSet presAssocID="{DC9B5BC7-2644-44DC-A39B-4727D6F95452}" presName="spacer" presStyleCnt="0"/>
      <dgm:spPr/>
    </dgm:pt>
    <dgm:pt modelId="{F9A2C74F-F719-4411-BCDA-AD33777C4706}" type="pres">
      <dgm:prSet presAssocID="{729DDFE3-34ED-4AD9-943B-0544AFDA917B}" presName="parentText" presStyleLbl="node1" presStyleIdx="4" presStyleCnt="6">
        <dgm:presLayoutVars>
          <dgm:chMax val="0"/>
          <dgm:bulletEnabled val="1"/>
        </dgm:presLayoutVars>
      </dgm:prSet>
      <dgm:spPr/>
    </dgm:pt>
    <dgm:pt modelId="{DC012CFF-A7F2-496A-AEE7-D68A0CE60F25}" type="pres">
      <dgm:prSet presAssocID="{FD066B6D-2A75-44D0-A619-B3B1B4C7B12D}" presName="spacer" presStyleCnt="0"/>
      <dgm:spPr/>
    </dgm:pt>
    <dgm:pt modelId="{E733ED39-11A7-403B-A212-F732E0ACCB6B}" type="pres">
      <dgm:prSet presAssocID="{A416FB6E-C606-430C-8445-8588824F13A2}" presName="parentText" presStyleLbl="node1" presStyleIdx="5" presStyleCnt="6">
        <dgm:presLayoutVars>
          <dgm:chMax val="0"/>
          <dgm:bulletEnabled val="1"/>
        </dgm:presLayoutVars>
      </dgm:prSet>
      <dgm:spPr/>
    </dgm:pt>
  </dgm:ptLst>
  <dgm:cxnLst>
    <dgm:cxn modelId="{D4591D17-DF44-43C3-8D24-A4C3B20C69A8}" type="presOf" srcId="{E96BF02B-9ED6-4ECE-86A0-1317807FA255}" destId="{798BA362-DEA9-49C7-92CD-0A25E1F525AB}" srcOrd="0" destOrd="0" presId="urn:microsoft.com/office/officeart/2005/8/layout/vList2"/>
    <dgm:cxn modelId="{058E9C18-B6B1-4CAF-9055-057E3BD1DA0C}" type="presOf" srcId="{75094216-8DC7-4D3C-B5ED-0F564B1B8265}" destId="{273A09CB-DC5B-4781-A275-26A8E9226C10}" srcOrd="0" destOrd="0" presId="urn:microsoft.com/office/officeart/2005/8/layout/vList2"/>
    <dgm:cxn modelId="{027BFE1B-7AD7-43C9-BBA2-8B7D71C69B5B}" type="presOf" srcId="{A416FB6E-C606-430C-8445-8588824F13A2}" destId="{E733ED39-11A7-403B-A212-F732E0ACCB6B}" srcOrd="0" destOrd="0" presId="urn:microsoft.com/office/officeart/2005/8/layout/vList2"/>
    <dgm:cxn modelId="{AC7BF72F-A561-44C9-9140-53527CA87D18}" type="presOf" srcId="{8F74E54A-A4F1-449F-913D-4128B0332B1D}" destId="{BE5E3DEE-42E1-4C15-90DB-A73E2BEB6CB7}" srcOrd="0" destOrd="0" presId="urn:microsoft.com/office/officeart/2005/8/layout/vList2"/>
    <dgm:cxn modelId="{09CE6C32-4CAF-469D-8341-BBAC15833C67}" srcId="{75094216-8DC7-4D3C-B5ED-0F564B1B8265}" destId="{D46AA971-B87D-48B1-AF74-4829BC6C1563}" srcOrd="0" destOrd="0" parTransId="{D6B06518-22A7-47CE-ACE2-007607286471}" sibTransId="{E2BE62C5-064F-4767-8C94-215F4EC78423}"/>
    <dgm:cxn modelId="{432AFA33-FC15-4137-B139-10EC80B2E3F6}" srcId="{75094216-8DC7-4D3C-B5ED-0F564B1B8265}" destId="{E16954BB-2D92-48E1-90B1-699B5A2C3E49}" srcOrd="3" destOrd="0" parTransId="{3BACCA2B-CBC8-4561-813F-E50B890B8448}" sibTransId="{DC9B5BC7-2644-44DC-A39B-4727D6F95452}"/>
    <dgm:cxn modelId="{ECE1609F-19A3-41D9-A393-69248CA6C741}" srcId="{75094216-8DC7-4D3C-B5ED-0F564B1B8265}" destId="{8F74E54A-A4F1-449F-913D-4128B0332B1D}" srcOrd="2" destOrd="0" parTransId="{3FD41ACB-A07F-4255-A461-83586519C732}" sibTransId="{14CD8A62-388E-4EC4-95CA-459D12EC0F23}"/>
    <dgm:cxn modelId="{E0A3FBA9-BD4E-4360-95C1-3E0DEF6EF031}" type="presOf" srcId="{729DDFE3-34ED-4AD9-943B-0544AFDA917B}" destId="{F9A2C74F-F719-4411-BCDA-AD33777C4706}" srcOrd="0" destOrd="0" presId="urn:microsoft.com/office/officeart/2005/8/layout/vList2"/>
    <dgm:cxn modelId="{9C9DA3C8-6944-43FA-99F4-E206F58B65AC}" type="presOf" srcId="{D46AA971-B87D-48B1-AF74-4829BC6C1563}" destId="{C23A54F6-54D0-4E7E-BCC1-0C6FE7B29848}" srcOrd="0" destOrd="0" presId="urn:microsoft.com/office/officeart/2005/8/layout/vList2"/>
    <dgm:cxn modelId="{DB1674D1-9897-4628-8FE4-38CD003B92E0}" srcId="{75094216-8DC7-4D3C-B5ED-0F564B1B8265}" destId="{729DDFE3-34ED-4AD9-943B-0544AFDA917B}" srcOrd="4" destOrd="0" parTransId="{76FC613F-4A62-4A0A-82CE-61F77FFA4873}" sibTransId="{FD066B6D-2A75-44D0-A619-B3B1B4C7B12D}"/>
    <dgm:cxn modelId="{A88BA3ED-7132-4CC8-9825-0A3E067D1768}" srcId="{75094216-8DC7-4D3C-B5ED-0F564B1B8265}" destId="{A416FB6E-C606-430C-8445-8588824F13A2}" srcOrd="5" destOrd="0" parTransId="{518F1AB6-1C7E-4AEF-86D8-479847FE08BA}" sibTransId="{0EFBE975-E504-44B3-9D4C-0E3E5459BC5A}"/>
    <dgm:cxn modelId="{47AC88FA-BEDB-4995-8BDF-E8CEE8E64E5D}" type="presOf" srcId="{E16954BB-2D92-48E1-90B1-699B5A2C3E49}" destId="{8C0A2140-389A-43D8-99FD-F658DA1ADD7B}" srcOrd="0" destOrd="0" presId="urn:microsoft.com/office/officeart/2005/8/layout/vList2"/>
    <dgm:cxn modelId="{395E43FC-EF09-41FC-BD86-0C857DED0CFA}" srcId="{75094216-8DC7-4D3C-B5ED-0F564B1B8265}" destId="{E96BF02B-9ED6-4ECE-86A0-1317807FA255}" srcOrd="1" destOrd="0" parTransId="{A1209FE3-9192-4A38-BE1E-7F196D8F0669}" sibTransId="{9F37120C-C77F-46D6-9B6E-E62B665D3A8B}"/>
    <dgm:cxn modelId="{497AD736-3956-4024-8173-684D6A6AA1C9}" type="presParOf" srcId="{273A09CB-DC5B-4781-A275-26A8E9226C10}" destId="{C23A54F6-54D0-4E7E-BCC1-0C6FE7B29848}" srcOrd="0" destOrd="0" presId="urn:microsoft.com/office/officeart/2005/8/layout/vList2"/>
    <dgm:cxn modelId="{10C6B5B8-678A-4790-90C7-4A71B987576B}" type="presParOf" srcId="{273A09CB-DC5B-4781-A275-26A8E9226C10}" destId="{EE2C2941-4A93-4BA8-A37A-5F552060C527}" srcOrd="1" destOrd="0" presId="urn:microsoft.com/office/officeart/2005/8/layout/vList2"/>
    <dgm:cxn modelId="{1B5180EC-BA6A-4AD2-86E3-080F36F2A268}" type="presParOf" srcId="{273A09CB-DC5B-4781-A275-26A8E9226C10}" destId="{798BA362-DEA9-49C7-92CD-0A25E1F525AB}" srcOrd="2" destOrd="0" presId="urn:microsoft.com/office/officeart/2005/8/layout/vList2"/>
    <dgm:cxn modelId="{4396AA2B-7268-41A6-A445-1E06B0658294}" type="presParOf" srcId="{273A09CB-DC5B-4781-A275-26A8E9226C10}" destId="{BEA11899-5C77-43A3-8034-835459D87CC5}" srcOrd="3" destOrd="0" presId="urn:microsoft.com/office/officeart/2005/8/layout/vList2"/>
    <dgm:cxn modelId="{C20E83EE-D9A7-47B5-9C88-1E97E53BF841}" type="presParOf" srcId="{273A09CB-DC5B-4781-A275-26A8E9226C10}" destId="{BE5E3DEE-42E1-4C15-90DB-A73E2BEB6CB7}" srcOrd="4" destOrd="0" presId="urn:microsoft.com/office/officeart/2005/8/layout/vList2"/>
    <dgm:cxn modelId="{3B3E5290-E9CB-4B34-8258-9DF27F4E6C7D}" type="presParOf" srcId="{273A09CB-DC5B-4781-A275-26A8E9226C10}" destId="{75DA604A-0990-4683-A60E-28BE9E71C9EE}" srcOrd="5" destOrd="0" presId="urn:microsoft.com/office/officeart/2005/8/layout/vList2"/>
    <dgm:cxn modelId="{2C30E598-3AC4-4BBD-B364-6FCE0765BA90}" type="presParOf" srcId="{273A09CB-DC5B-4781-A275-26A8E9226C10}" destId="{8C0A2140-389A-43D8-99FD-F658DA1ADD7B}" srcOrd="6" destOrd="0" presId="urn:microsoft.com/office/officeart/2005/8/layout/vList2"/>
    <dgm:cxn modelId="{D0BEF094-D38B-490C-9F4C-8F38B02EFBE0}" type="presParOf" srcId="{273A09CB-DC5B-4781-A275-26A8E9226C10}" destId="{0950EAD7-514E-46FC-96F5-1BEFE0838457}" srcOrd="7" destOrd="0" presId="urn:microsoft.com/office/officeart/2005/8/layout/vList2"/>
    <dgm:cxn modelId="{AACFABFF-534E-4270-B3A2-0A8CB74611A2}" type="presParOf" srcId="{273A09CB-DC5B-4781-A275-26A8E9226C10}" destId="{F9A2C74F-F719-4411-BCDA-AD33777C4706}" srcOrd="8" destOrd="0" presId="urn:microsoft.com/office/officeart/2005/8/layout/vList2"/>
    <dgm:cxn modelId="{1A543571-0BA2-4468-AB2A-D44A2C59660F}" type="presParOf" srcId="{273A09CB-DC5B-4781-A275-26A8E9226C10}" destId="{DC012CFF-A7F2-496A-AEE7-D68A0CE60F25}" srcOrd="9" destOrd="0" presId="urn:microsoft.com/office/officeart/2005/8/layout/vList2"/>
    <dgm:cxn modelId="{21BAA8D2-6963-4599-869D-0E131B1A8D94}" type="presParOf" srcId="{273A09CB-DC5B-4781-A275-26A8E9226C10}" destId="{E733ED39-11A7-403B-A212-F732E0ACCB6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023869-8B73-4C7C-9A0E-88E7D893AEE1}"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ZA"/>
        </a:p>
      </dgm:t>
    </dgm:pt>
    <dgm:pt modelId="{C6CCF181-63B4-4B63-8472-86512D3C9B55}">
      <dgm:prSet custT="1"/>
      <dgm:spPr>
        <a:solidFill>
          <a:srgbClr val="C00000"/>
        </a:solidFill>
      </dgm:spPr>
      <dgm:t>
        <a:bodyPr/>
        <a:lstStyle/>
        <a:p>
          <a:r>
            <a:rPr lang="en-US" sz="2000"/>
            <a:t>Service Delivery</a:t>
          </a:r>
          <a:endParaRPr lang="en-ZA" sz="2000"/>
        </a:p>
      </dgm:t>
    </dgm:pt>
    <dgm:pt modelId="{F68352DE-E9BF-4BAE-9E44-08CC195BC5B5}" type="parTrans" cxnId="{ED5D1493-A199-4D4D-B64D-B6D1215447BC}">
      <dgm:prSet/>
      <dgm:spPr/>
      <dgm:t>
        <a:bodyPr/>
        <a:lstStyle/>
        <a:p>
          <a:endParaRPr lang="en-ZA" sz="1400"/>
        </a:p>
      </dgm:t>
    </dgm:pt>
    <dgm:pt modelId="{361E5380-FFBB-45F5-8548-C4BAA6E55173}" type="sibTrans" cxnId="{ED5D1493-A199-4D4D-B64D-B6D1215447BC}">
      <dgm:prSet/>
      <dgm:spPr/>
      <dgm:t>
        <a:bodyPr/>
        <a:lstStyle/>
        <a:p>
          <a:endParaRPr lang="en-ZA" sz="1400"/>
        </a:p>
      </dgm:t>
    </dgm:pt>
    <dgm:pt modelId="{9894A546-CC3C-4CED-A723-7D170693BC59}">
      <dgm:prSet custT="1"/>
      <dgm:spPr>
        <a:solidFill>
          <a:schemeClr val="accent6">
            <a:lumMod val="75000"/>
          </a:schemeClr>
        </a:solidFill>
      </dgm:spPr>
      <dgm:t>
        <a:bodyPr/>
        <a:lstStyle/>
        <a:p>
          <a:r>
            <a:rPr lang="en-US" sz="2000"/>
            <a:t>Provisioning</a:t>
          </a:r>
          <a:endParaRPr lang="en-ZA" sz="2000"/>
        </a:p>
      </dgm:t>
    </dgm:pt>
    <dgm:pt modelId="{2FBE9F94-9F2B-4869-83A2-80447E4513A5}" type="parTrans" cxnId="{0D3B7303-C9E5-457F-AA23-E737C85DC402}">
      <dgm:prSet/>
      <dgm:spPr/>
      <dgm:t>
        <a:bodyPr/>
        <a:lstStyle/>
        <a:p>
          <a:endParaRPr lang="en-ZA" sz="1400"/>
        </a:p>
      </dgm:t>
    </dgm:pt>
    <dgm:pt modelId="{C07AAF9A-8368-4D32-BDB7-1518A115BDC8}" type="sibTrans" cxnId="{0D3B7303-C9E5-457F-AA23-E737C85DC402}">
      <dgm:prSet/>
      <dgm:spPr/>
      <dgm:t>
        <a:bodyPr/>
        <a:lstStyle/>
        <a:p>
          <a:endParaRPr lang="en-ZA" sz="1400"/>
        </a:p>
      </dgm:t>
    </dgm:pt>
    <dgm:pt modelId="{0011337E-F586-4556-B12D-A97FC4010DB4}">
      <dgm:prSet custT="1"/>
      <dgm:spPr>
        <a:solidFill>
          <a:schemeClr val="accent6">
            <a:lumMod val="75000"/>
          </a:schemeClr>
        </a:solidFill>
      </dgm:spPr>
      <dgm:t>
        <a:bodyPr/>
        <a:lstStyle/>
        <a:p>
          <a:r>
            <a:rPr lang="en-US" sz="2000"/>
            <a:t>Maintenance</a:t>
          </a:r>
          <a:endParaRPr lang="en-ZA" sz="2000"/>
        </a:p>
      </dgm:t>
    </dgm:pt>
    <dgm:pt modelId="{9DB51829-0DC5-4F94-AF7A-DCA3B8736AE6}" type="parTrans" cxnId="{6E163FC7-337B-47F2-96BE-FF6FE99BEC48}">
      <dgm:prSet/>
      <dgm:spPr/>
      <dgm:t>
        <a:bodyPr/>
        <a:lstStyle/>
        <a:p>
          <a:endParaRPr lang="en-ZA" sz="1400"/>
        </a:p>
      </dgm:t>
    </dgm:pt>
    <dgm:pt modelId="{C1D55082-6E7E-4774-87E3-612E4D6B4230}" type="sibTrans" cxnId="{6E163FC7-337B-47F2-96BE-FF6FE99BEC48}">
      <dgm:prSet/>
      <dgm:spPr/>
      <dgm:t>
        <a:bodyPr/>
        <a:lstStyle/>
        <a:p>
          <a:endParaRPr lang="en-ZA" sz="1400"/>
        </a:p>
      </dgm:t>
    </dgm:pt>
    <dgm:pt modelId="{4A079AD8-0C76-4B17-8D26-5814A5E4B9F0}">
      <dgm:prSet custT="1"/>
      <dgm:spPr>
        <a:solidFill>
          <a:schemeClr val="accent6">
            <a:lumMod val="75000"/>
          </a:schemeClr>
        </a:solidFill>
      </dgm:spPr>
      <dgm:t>
        <a:bodyPr/>
        <a:lstStyle/>
        <a:p>
          <a:r>
            <a:rPr lang="en-US" sz="2000"/>
            <a:t>Fault Management</a:t>
          </a:r>
          <a:endParaRPr lang="en-ZA" sz="2000"/>
        </a:p>
      </dgm:t>
    </dgm:pt>
    <dgm:pt modelId="{93E7D91C-C074-45E5-B2AA-9D1050DD8EB5}" type="parTrans" cxnId="{F24642D9-22CC-4672-8E08-B928DF637144}">
      <dgm:prSet/>
      <dgm:spPr/>
      <dgm:t>
        <a:bodyPr/>
        <a:lstStyle/>
        <a:p>
          <a:endParaRPr lang="en-ZA" sz="1400"/>
        </a:p>
      </dgm:t>
    </dgm:pt>
    <dgm:pt modelId="{80D67844-D0FF-4F66-AAC3-6250429467BE}" type="sibTrans" cxnId="{F24642D9-22CC-4672-8E08-B928DF637144}">
      <dgm:prSet/>
      <dgm:spPr/>
      <dgm:t>
        <a:bodyPr/>
        <a:lstStyle/>
        <a:p>
          <a:endParaRPr lang="en-ZA" sz="1400"/>
        </a:p>
      </dgm:t>
    </dgm:pt>
    <dgm:pt modelId="{CA02927B-F3BB-4900-965E-B6D6C64DAC09}">
      <dgm:prSet custT="1"/>
      <dgm:spPr>
        <a:solidFill>
          <a:schemeClr val="accent4">
            <a:lumMod val="75000"/>
          </a:schemeClr>
        </a:solidFill>
      </dgm:spPr>
      <dgm:t>
        <a:bodyPr/>
        <a:lstStyle/>
        <a:p>
          <a:r>
            <a:rPr lang="en-US" sz="2000"/>
            <a:t>Measurement</a:t>
          </a:r>
          <a:endParaRPr lang="en-ZA" sz="2000"/>
        </a:p>
      </dgm:t>
    </dgm:pt>
    <dgm:pt modelId="{0FA2AA34-4F04-485F-92E9-FC6D2D3692CF}" type="parTrans" cxnId="{3EC5AA29-0291-467C-8B5A-9EB222AD3982}">
      <dgm:prSet/>
      <dgm:spPr/>
      <dgm:t>
        <a:bodyPr/>
        <a:lstStyle/>
        <a:p>
          <a:endParaRPr lang="en-ZA" sz="1400"/>
        </a:p>
      </dgm:t>
    </dgm:pt>
    <dgm:pt modelId="{683DE8C8-2746-4AF4-A574-468BB83D723B}" type="sibTrans" cxnId="{3EC5AA29-0291-467C-8B5A-9EB222AD3982}">
      <dgm:prSet/>
      <dgm:spPr/>
      <dgm:t>
        <a:bodyPr/>
        <a:lstStyle/>
        <a:p>
          <a:endParaRPr lang="en-ZA" sz="1400"/>
        </a:p>
      </dgm:t>
    </dgm:pt>
    <dgm:pt modelId="{2746409A-6199-4BE0-B13F-2B1E239F640C}">
      <dgm:prSet custT="1"/>
      <dgm:spPr>
        <a:solidFill>
          <a:schemeClr val="accent4">
            <a:lumMod val="75000"/>
          </a:schemeClr>
        </a:solidFill>
      </dgm:spPr>
      <dgm:t>
        <a:bodyPr/>
        <a:lstStyle/>
        <a:p>
          <a:r>
            <a:rPr lang="en-US" sz="2000"/>
            <a:t>Disconnections</a:t>
          </a:r>
          <a:endParaRPr lang="en-ZA" sz="2000"/>
        </a:p>
      </dgm:t>
    </dgm:pt>
    <dgm:pt modelId="{12BE5419-8633-4447-9D1B-C9B32FAEDF17}" type="parTrans" cxnId="{7BFEBF21-0ED4-4882-A4CF-F6FB9B424363}">
      <dgm:prSet/>
      <dgm:spPr/>
      <dgm:t>
        <a:bodyPr/>
        <a:lstStyle/>
        <a:p>
          <a:endParaRPr lang="en-ZA" sz="1400"/>
        </a:p>
      </dgm:t>
    </dgm:pt>
    <dgm:pt modelId="{7AA0097F-13FF-4CA0-8C65-7817828163AD}" type="sibTrans" cxnId="{7BFEBF21-0ED4-4882-A4CF-F6FB9B424363}">
      <dgm:prSet/>
      <dgm:spPr/>
      <dgm:t>
        <a:bodyPr/>
        <a:lstStyle/>
        <a:p>
          <a:endParaRPr lang="en-ZA" sz="1400"/>
        </a:p>
      </dgm:t>
    </dgm:pt>
    <dgm:pt modelId="{F84BA983-1BC4-4435-9423-C00E66E3E8E9}" type="pres">
      <dgm:prSet presAssocID="{97023869-8B73-4C7C-9A0E-88E7D893AEE1}" presName="linear" presStyleCnt="0">
        <dgm:presLayoutVars>
          <dgm:animLvl val="lvl"/>
          <dgm:resizeHandles val="exact"/>
        </dgm:presLayoutVars>
      </dgm:prSet>
      <dgm:spPr/>
    </dgm:pt>
    <dgm:pt modelId="{81A6EE68-48E8-460A-BE3A-490C75166FC7}" type="pres">
      <dgm:prSet presAssocID="{C6CCF181-63B4-4B63-8472-86512D3C9B55}" presName="parentText" presStyleLbl="node1" presStyleIdx="0" presStyleCnt="6">
        <dgm:presLayoutVars>
          <dgm:chMax val="0"/>
          <dgm:bulletEnabled val="1"/>
        </dgm:presLayoutVars>
      </dgm:prSet>
      <dgm:spPr/>
    </dgm:pt>
    <dgm:pt modelId="{DADB213C-872D-498C-922A-54893ED032D6}" type="pres">
      <dgm:prSet presAssocID="{361E5380-FFBB-45F5-8548-C4BAA6E55173}" presName="spacer" presStyleCnt="0"/>
      <dgm:spPr/>
    </dgm:pt>
    <dgm:pt modelId="{44A57FD7-F7FD-435B-805D-8351B90BDA61}" type="pres">
      <dgm:prSet presAssocID="{9894A546-CC3C-4CED-A723-7D170693BC59}" presName="parentText" presStyleLbl="node1" presStyleIdx="1" presStyleCnt="6">
        <dgm:presLayoutVars>
          <dgm:chMax val="0"/>
          <dgm:bulletEnabled val="1"/>
        </dgm:presLayoutVars>
      </dgm:prSet>
      <dgm:spPr/>
    </dgm:pt>
    <dgm:pt modelId="{5E99535C-1B29-44D5-9917-A6C693A40C9C}" type="pres">
      <dgm:prSet presAssocID="{C07AAF9A-8368-4D32-BDB7-1518A115BDC8}" presName="spacer" presStyleCnt="0"/>
      <dgm:spPr/>
    </dgm:pt>
    <dgm:pt modelId="{084D7EB7-D564-4F4C-9FEE-100D8D68767D}" type="pres">
      <dgm:prSet presAssocID="{0011337E-F586-4556-B12D-A97FC4010DB4}" presName="parentText" presStyleLbl="node1" presStyleIdx="2" presStyleCnt="6">
        <dgm:presLayoutVars>
          <dgm:chMax val="0"/>
          <dgm:bulletEnabled val="1"/>
        </dgm:presLayoutVars>
      </dgm:prSet>
      <dgm:spPr/>
    </dgm:pt>
    <dgm:pt modelId="{06B612E8-E291-4BD7-90B7-26E882EF72BF}" type="pres">
      <dgm:prSet presAssocID="{C1D55082-6E7E-4774-87E3-612E4D6B4230}" presName="spacer" presStyleCnt="0"/>
      <dgm:spPr/>
    </dgm:pt>
    <dgm:pt modelId="{17726BFC-4E65-4EB7-8E54-7759924CAA04}" type="pres">
      <dgm:prSet presAssocID="{4A079AD8-0C76-4B17-8D26-5814A5E4B9F0}" presName="parentText" presStyleLbl="node1" presStyleIdx="3" presStyleCnt="6">
        <dgm:presLayoutVars>
          <dgm:chMax val="0"/>
          <dgm:bulletEnabled val="1"/>
        </dgm:presLayoutVars>
      </dgm:prSet>
      <dgm:spPr/>
    </dgm:pt>
    <dgm:pt modelId="{69E77F07-25D7-4079-8D80-9FAB1E34A1A2}" type="pres">
      <dgm:prSet presAssocID="{80D67844-D0FF-4F66-AAC3-6250429467BE}" presName="spacer" presStyleCnt="0"/>
      <dgm:spPr/>
    </dgm:pt>
    <dgm:pt modelId="{9DB78348-C2A4-44CA-87EB-CC855B81B72C}" type="pres">
      <dgm:prSet presAssocID="{CA02927B-F3BB-4900-965E-B6D6C64DAC09}" presName="parentText" presStyleLbl="node1" presStyleIdx="4" presStyleCnt="6">
        <dgm:presLayoutVars>
          <dgm:chMax val="0"/>
          <dgm:bulletEnabled val="1"/>
        </dgm:presLayoutVars>
      </dgm:prSet>
      <dgm:spPr/>
    </dgm:pt>
    <dgm:pt modelId="{0ABC690E-AC32-4602-9A7E-11E93536D358}" type="pres">
      <dgm:prSet presAssocID="{683DE8C8-2746-4AF4-A574-468BB83D723B}" presName="spacer" presStyleCnt="0"/>
      <dgm:spPr/>
    </dgm:pt>
    <dgm:pt modelId="{829849C1-FE7F-4F68-8C7A-79D72CD2EDF7}" type="pres">
      <dgm:prSet presAssocID="{2746409A-6199-4BE0-B13F-2B1E239F640C}" presName="parentText" presStyleLbl="node1" presStyleIdx="5" presStyleCnt="6" custLinFactNeighborX="4756" custLinFactNeighborY="21884">
        <dgm:presLayoutVars>
          <dgm:chMax val="0"/>
          <dgm:bulletEnabled val="1"/>
        </dgm:presLayoutVars>
      </dgm:prSet>
      <dgm:spPr/>
    </dgm:pt>
  </dgm:ptLst>
  <dgm:cxnLst>
    <dgm:cxn modelId="{0D3B7303-C9E5-457F-AA23-E737C85DC402}" srcId="{97023869-8B73-4C7C-9A0E-88E7D893AEE1}" destId="{9894A546-CC3C-4CED-A723-7D170693BC59}" srcOrd="1" destOrd="0" parTransId="{2FBE9F94-9F2B-4869-83A2-80447E4513A5}" sibTransId="{C07AAF9A-8368-4D32-BDB7-1518A115BDC8}"/>
    <dgm:cxn modelId="{7BFEBF21-0ED4-4882-A4CF-F6FB9B424363}" srcId="{97023869-8B73-4C7C-9A0E-88E7D893AEE1}" destId="{2746409A-6199-4BE0-B13F-2B1E239F640C}" srcOrd="5" destOrd="0" parTransId="{12BE5419-8633-4447-9D1B-C9B32FAEDF17}" sibTransId="{7AA0097F-13FF-4CA0-8C65-7817828163AD}"/>
    <dgm:cxn modelId="{3EC5AA29-0291-467C-8B5A-9EB222AD3982}" srcId="{97023869-8B73-4C7C-9A0E-88E7D893AEE1}" destId="{CA02927B-F3BB-4900-965E-B6D6C64DAC09}" srcOrd="4" destOrd="0" parTransId="{0FA2AA34-4F04-485F-92E9-FC6D2D3692CF}" sibTransId="{683DE8C8-2746-4AF4-A574-468BB83D723B}"/>
    <dgm:cxn modelId="{4FD4762B-5E60-441A-A165-79660AB92853}" type="presOf" srcId="{0011337E-F586-4556-B12D-A97FC4010DB4}" destId="{084D7EB7-D564-4F4C-9FEE-100D8D68767D}" srcOrd="0" destOrd="0" presId="urn:microsoft.com/office/officeart/2005/8/layout/vList2"/>
    <dgm:cxn modelId="{7F34F62E-358E-4979-B9FB-F27455626B57}" type="presOf" srcId="{CA02927B-F3BB-4900-965E-B6D6C64DAC09}" destId="{9DB78348-C2A4-44CA-87EB-CC855B81B72C}" srcOrd="0" destOrd="0" presId="urn:microsoft.com/office/officeart/2005/8/layout/vList2"/>
    <dgm:cxn modelId="{357A1082-B978-4992-BD2A-B1D5CF35AA2B}" type="presOf" srcId="{97023869-8B73-4C7C-9A0E-88E7D893AEE1}" destId="{F84BA983-1BC4-4435-9423-C00E66E3E8E9}" srcOrd="0" destOrd="0" presId="urn:microsoft.com/office/officeart/2005/8/layout/vList2"/>
    <dgm:cxn modelId="{ED5D1493-A199-4D4D-B64D-B6D1215447BC}" srcId="{97023869-8B73-4C7C-9A0E-88E7D893AEE1}" destId="{C6CCF181-63B4-4B63-8472-86512D3C9B55}" srcOrd="0" destOrd="0" parTransId="{F68352DE-E9BF-4BAE-9E44-08CC195BC5B5}" sibTransId="{361E5380-FFBB-45F5-8548-C4BAA6E55173}"/>
    <dgm:cxn modelId="{8B85BB9C-C992-43AF-9220-0DE5E3EFA19D}" type="presOf" srcId="{9894A546-CC3C-4CED-A723-7D170693BC59}" destId="{44A57FD7-F7FD-435B-805D-8351B90BDA61}" srcOrd="0" destOrd="0" presId="urn:microsoft.com/office/officeart/2005/8/layout/vList2"/>
    <dgm:cxn modelId="{6E163FC7-337B-47F2-96BE-FF6FE99BEC48}" srcId="{97023869-8B73-4C7C-9A0E-88E7D893AEE1}" destId="{0011337E-F586-4556-B12D-A97FC4010DB4}" srcOrd="2" destOrd="0" parTransId="{9DB51829-0DC5-4F94-AF7A-DCA3B8736AE6}" sibTransId="{C1D55082-6E7E-4774-87E3-612E4D6B4230}"/>
    <dgm:cxn modelId="{B702E7D0-3276-4150-ACE1-8B0D2E30786B}" type="presOf" srcId="{4A079AD8-0C76-4B17-8D26-5814A5E4B9F0}" destId="{17726BFC-4E65-4EB7-8E54-7759924CAA04}" srcOrd="0" destOrd="0" presId="urn:microsoft.com/office/officeart/2005/8/layout/vList2"/>
    <dgm:cxn modelId="{8CFCC0D7-1CB3-4D66-AB84-0F568FB31B44}" type="presOf" srcId="{C6CCF181-63B4-4B63-8472-86512D3C9B55}" destId="{81A6EE68-48E8-460A-BE3A-490C75166FC7}" srcOrd="0" destOrd="0" presId="urn:microsoft.com/office/officeart/2005/8/layout/vList2"/>
    <dgm:cxn modelId="{F24642D9-22CC-4672-8E08-B928DF637144}" srcId="{97023869-8B73-4C7C-9A0E-88E7D893AEE1}" destId="{4A079AD8-0C76-4B17-8D26-5814A5E4B9F0}" srcOrd="3" destOrd="0" parTransId="{93E7D91C-C074-45E5-B2AA-9D1050DD8EB5}" sibTransId="{80D67844-D0FF-4F66-AAC3-6250429467BE}"/>
    <dgm:cxn modelId="{DE8552EC-9D2A-4DEA-A0BF-543764B20C66}" type="presOf" srcId="{2746409A-6199-4BE0-B13F-2B1E239F640C}" destId="{829849C1-FE7F-4F68-8C7A-79D72CD2EDF7}" srcOrd="0" destOrd="0" presId="urn:microsoft.com/office/officeart/2005/8/layout/vList2"/>
    <dgm:cxn modelId="{E57A5C0B-69D9-4C39-AFCD-BB628CAB92B9}" type="presParOf" srcId="{F84BA983-1BC4-4435-9423-C00E66E3E8E9}" destId="{81A6EE68-48E8-460A-BE3A-490C75166FC7}" srcOrd="0" destOrd="0" presId="urn:microsoft.com/office/officeart/2005/8/layout/vList2"/>
    <dgm:cxn modelId="{F5DC7FD8-45F3-4802-8CB3-23C849E93E1A}" type="presParOf" srcId="{F84BA983-1BC4-4435-9423-C00E66E3E8E9}" destId="{DADB213C-872D-498C-922A-54893ED032D6}" srcOrd="1" destOrd="0" presId="urn:microsoft.com/office/officeart/2005/8/layout/vList2"/>
    <dgm:cxn modelId="{D19F193C-113A-4723-B3D2-D581F0273C8F}" type="presParOf" srcId="{F84BA983-1BC4-4435-9423-C00E66E3E8E9}" destId="{44A57FD7-F7FD-435B-805D-8351B90BDA61}" srcOrd="2" destOrd="0" presId="urn:microsoft.com/office/officeart/2005/8/layout/vList2"/>
    <dgm:cxn modelId="{576F8419-003A-4FC8-B1FA-7E0072B82CA2}" type="presParOf" srcId="{F84BA983-1BC4-4435-9423-C00E66E3E8E9}" destId="{5E99535C-1B29-44D5-9917-A6C693A40C9C}" srcOrd="3" destOrd="0" presId="urn:microsoft.com/office/officeart/2005/8/layout/vList2"/>
    <dgm:cxn modelId="{9ACC43B7-E8A0-4DEE-9068-6B50D484F06F}" type="presParOf" srcId="{F84BA983-1BC4-4435-9423-C00E66E3E8E9}" destId="{084D7EB7-D564-4F4C-9FEE-100D8D68767D}" srcOrd="4" destOrd="0" presId="urn:microsoft.com/office/officeart/2005/8/layout/vList2"/>
    <dgm:cxn modelId="{AA3D29C6-C82B-4559-BD90-D0D67D930427}" type="presParOf" srcId="{F84BA983-1BC4-4435-9423-C00E66E3E8E9}" destId="{06B612E8-E291-4BD7-90B7-26E882EF72BF}" srcOrd="5" destOrd="0" presId="urn:microsoft.com/office/officeart/2005/8/layout/vList2"/>
    <dgm:cxn modelId="{6A1C2909-7533-4D0C-B625-EE31A0B12832}" type="presParOf" srcId="{F84BA983-1BC4-4435-9423-C00E66E3E8E9}" destId="{17726BFC-4E65-4EB7-8E54-7759924CAA04}" srcOrd="6" destOrd="0" presId="urn:microsoft.com/office/officeart/2005/8/layout/vList2"/>
    <dgm:cxn modelId="{15C887FA-1CBD-4D72-9D4D-1C40AB2750F2}" type="presParOf" srcId="{F84BA983-1BC4-4435-9423-C00E66E3E8E9}" destId="{69E77F07-25D7-4079-8D80-9FAB1E34A1A2}" srcOrd="7" destOrd="0" presId="urn:microsoft.com/office/officeart/2005/8/layout/vList2"/>
    <dgm:cxn modelId="{5A5D4A80-3058-4768-BD03-843EA8518E8F}" type="presParOf" srcId="{F84BA983-1BC4-4435-9423-C00E66E3E8E9}" destId="{9DB78348-C2A4-44CA-87EB-CC855B81B72C}" srcOrd="8" destOrd="0" presId="urn:microsoft.com/office/officeart/2005/8/layout/vList2"/>
    <dgm:cxn modelId="{3390E925-9CDE-4323-95F0-6025C28DD6AB}" type="presParOf" srcId="{F84BA983-1BC4-4435-9423-C00E66E3E8E9}" destId="{0ABC690E-AC32-4602-9A7E-11E93536D358}" srcOrd="9" destOrd="0" presId="urn:microsoft.com/office/officeart/2005/8/layout/vList2"/>
    <dgm:cxn modelId="{F22F4574-E8AA-4012-A5C6-7BC22B2541FB}" type="presParOf" srcId="{F84BA983-1BC4-4435-9423-C00E66E3E8E9}" destId="{829849C1-FE7F-4F68-8C7A-79D72CD2EDF7}"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B99A0E-A777-4E5E-B9FD-4864FD15717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ZA"/>
        </a:p>
      </dgm:t>
    </dgm:pt>
    <dgm:pt modelId="{778A4DCB-28B6-41FE-95FB-75537A9A3B15}">
      <dgm:prSet custT="1"/>
      <dgm:spPr>
        <a:solidFill>
          <a:srgbClr val="C00000"/>
        </a:solidFill>
      </dgm:spPr>
      <dgm:t>
        <a:bodyPr/>
        <a:lstStyle/>
        <a:p>
          <a:r>
            <a:rPr lang="en-US" sz="2000"/>
            <a:t>Billing</a:t>
          </a:r>
          <a:endParaRPr lang="en-ZA" sz="2000"/>
        </a:p>
      </dgm:t>
    </dgm:pt>
    <dgm:pt modelId="{17ED0FE2-6965-465E-9731-D0166C5F732C}" type="parTrans" cxnId="{79CA95C6-1E25-4753-A577-6A555A0C3EE6}">
      <dgm:prSet/>
      <dgm:spPr/>
      <dgm:t>
        <a:bodyPr/>
        <a:lstStyle/>
        <a:p>
          <a:endParaRPr lang="en-ZA" sz="1100"/>
        </a:p>
      </dgm:t>
    </dgm:pt>
    <dgm:pt modelId="{2A6D2A5A-F677-4734-B707-56A813453BF9}" type="sibTrans" cxnId="{79CA95C6-1E25-4753-A577-6A555A0C3EE6}">
      <dgm:prSet/>
      <dgm:spPr/>
      <dgm:t>
        <a:bodyPr/>
        <a:lstStyle/>
        <a:p>
          <a:endParaRPr lang="en-ZA" sz="1100"/>
        </a:p>
      </dgm:t>
    </dgm:pt>
    <dgm:pt modelId="{4D3754D1-8080-4499-8925-03BDCA25021E}">
      <dgm:prSet custT="1"/>
      <dgm:spPr/>
      <dgm:t>
        <a:bodyPr/>
        <a:lstStyle/>
        <a:p>
          <a:r>
            <a:rPr lang="en-US" sz="2000"/>
            <a:t>Tariff Management</a:t>
          </a:r>
          <a:endParaRPr lang="en-ZA" sz="2000"/>
        </a:p>
      </dgm:t>
    </dgm:pt>
    <dgm:pt modelId="{68B97FD7-8CD2-4E94-8DF8-4F153A422DDB}" type="parTrans" cxnId="{3BA2BD5C-22AD-43FE-9D8E-8B3DA381D056}">
      <dgm:prSet/>
      <dgm:spPr/>
      <dgm:t>
        <a:bodyPr/>
        <a:lstStyle/>
        <a:p>
          <a:endParaRPr lang="en-ZA" sz="1100"/>
        </a:p>
      </dgm:t>
    </dgm:pt>
    <dgm:pt modelId="{DFB37275-45E2-4E6A-9BC0-984F552C97A7}" type="sibTrans" cxnId="{3BA2BD5C-22AD-43FE-9D8E-8B3DA381D056}">
      <dgm:prSet/>
      <dgm:spPr/>
      <dgm:t>
        <a:bodyPr/>
        <a:lstStyle/>
        <a:p>
          <a:endParaRPr lang="en-ZA" sz="1100"/>
        </a:p>
      </dgm:t>
    </dgm:pt>
    <dgm:pt modelId="{A866A8CB-54E9-451A-8052-A1DA4F68309E}">
      <dgm:prSet custT="1"/>
      <dgm:spPr/>
      <dgm:t>
        <a:bodyPr/>
        <a:lstStyle/>
        <a:p>
          <a:r>
            <a:rPr lang="en-US" sz="2000" dirty="0"/>
            <a:t>Bill Generation</a:t>
          </a:r>
          <a:endParaRPr lang="en-ZA" sz="2000" dirty="0"/>
        </a:p>
      </dgm:t>
    </dgm:pt>
    <dgm:pt modelId="{E14CE66A-F8FC-44E0-A533-D7DA0C84689F}" type="parTrans" cxnId="{406BB39D-AA03-4610-83F6-55BCDC230553}">
      <dgm:prSet/>
      <dgm:spPr/>
      <dgm:t>
        <a:bodyPr/>
        <a:lstStyle/>
        <a:p>
          <a:endParaRPr lang="en-ZA" sz="1100"/>
        </a:p>
      </dgm:t>
    </dgm:pt>
    <dgm:pt modelId="{8EFD7D10-8306-4F0F-A7F9-88F96AAB5B8C}" type="sibTrans" cxnId="{406BB39D-AA03-4610-83F6-55BCDC230553}">
      <dgm:prSet/>
      <dgm:spPr/>
      <dgm:t>
        <a:bodyPr/>
        <a:lstStyle/>
        <a:p>
          <a:endParaRPr lang="en-ZA" sz="1100"/>
        </a:p>
      </dgm:t>
    </dgm:pt>
    <dgm:pt modelId="{8CDF7FD4-DC48-45E9-97FE-95D1D3D087EC}">
      <dgm:prSet custT="1"/>
      <dgm:spPr/>
      <dgm:t>
        <a:bodyPr/>
        <a:lstStyle/>
        <a:p>
          <a:r>
            <a:rPr lang="en-US" sz="2000"/>
            <a:t>Delivery of Bill</a:t>
          </a:r>
          <a:endParaRPr lang="en-ZA" sz="2000"/>
        </a:p>
      </dgm:t>
    </dgm:pt>
    <dgm:pt modelId="{3C936F49-EC6A-43CF-ADF1-388D4D0EAC98}" type="parTrans" cxnId="{E19131DB-DBA6-4A04-B3E6-500154246AD8}">
      <dgm:prSet/>
      <dgm:spPr/>
      <dgm:t>
        <a:bodyPr/>
        <a:lstStyle/>
        <a:p>
          <a:endParaRPr lang="en-ZA" sz="1100"/>
        </a:p>
      </dgm:t>
    </dgm:pt>
    <dgm:pt modelId="{6F059522-452A-43B3-A192-AEAD2FE25E55}" type="sibTrans" cxnId="{E19131DB-DBA6-4A04-B3E6-500154246AD8}">
      <dgm:prSet/>
      <dgm:spPr/>
      <dgm:t>
        <a:bodyPr/>
        <a:lstStyle/>
        <a:p>
          <a:endParaRPr lang="en-ZA" sz="1100"/>
        </a:p>
      </dgm:t>
    </dgm:pt>
    <dgm:pt modelId="{AB3F6F5B-E66A-4E68-9601-F6C1ACDB3BB4}">
      <dgm:prSet custT="1"/>
      <dgm:spPr/>
      <dgm:t>
        <a:bodyPr/>
        <a:lstStyle/>
        <a:p>
          <a:r>
            <a:rPr lang="en-US" sz="2000" dirty="0"/>
            <a:t>Bill Trapping</a:t>
          </a:r>
          <a:endParaRPr lang="en-ZA" sz="2000" dirty="0"/>
        </a:p>
      </dgm:t>
    </dgm:pt>
    <dgm:pt modelId="{15A846B6-5D22-45E5-9246-8869B2AE15EB}" type="parTrans" cxnId="{5E389CE5-8DE5-423B-A252-98854E2A175D}">
      <dgm:prSet/>
      <dgm:spPr/>
      <dgm:t>
        <a:bodyPr/>
        <a:lstStyle/>
        <a:p>
          <a:endParaRPr lang="en-ZA" sz="1100"/>
        </a:p>
      </dgm:t>
    </dgm:pt>
    <dgm:pt modelId="{BF7F885A-DD3E-46EC-9470-FC953E977479}" type="sibTrans" cxnId="{5E389CE5-8DE5-423B-A252-98854E2A175D}">
      <dgm:prSet/>
      <dgm:spPr/>
      <dgm:t>
        <a:bodyPr/>
        <a:lstStyle/>
        <a:p>
          <a:endParaRPr lang="en-ZA" sz="1100"/>
        </a:p>
      </dgm:t>
    </dgm:pt>
    <dgm:pt modelId="{E6DBF7E1-F653-4EC7-A81B-E6517B6ECBBE}">
      <dgm:prSet custT="1"/>
      <dgm:spPr/>
      <dgm:t>
        <a:bodyPr/>
        <a:lstStyle/>
        <a:p>
          <a:r>
            <a:rPr lang="en-US" sz="2000" dirty="0"/>
            <a:t>E-Services</a:t>
          </a:r>
          <a:endParaRPr lang="en-ZA" sz="2000" dirty="0"/>
        </a:p>
      </dgm:t>
    </dgm:pt>
    <dgm:pt modelId="{25D4842F-ABB6-4850-9EBB-47AB1299DB1E}" type="parTrans" cxnId="{731BB051-7866-4917-AB48-448BBD543D42}">
      <dgm:prSet/>
      <dgm:spPr/>
      <dgm:t>
        <a:bodyPr/>
        <a:lstStyle/>
        <a:p>
          <a:endParaRPr lang="en-ZA"/>
        </a:p>
      </dgm:t>
    </dgm:pt>
    <dgm:pt modelId="{43B28B7B-0D8C-4E97-9B59-A9B11E801684}" type="sibTrans" cxnId="{731BB051-7866-4917-AB48-448BBD543D42}">
      <dgm:prSet/>
      <dgm:spPr/>
      <dgm:t>
        <a:bodyPr/>
        <a:lstStyle/>
        <a:p>
          <a:endParaRPr lang="en-ZA"/>
        </a:p>
      </dgm:t>
    </dgm:pt>
    <dgm:pt modelId="{BBD53007-CA9F-4054-B85A-E8DB62465D83}" type="pres">
      <dgm:prSet presAssocID="{97B99A0E-A777-4E5E-B9FD-4864FD15717F}" presName="linear" presStyleCnt="0">
        <dgm:presLayoutVars>
          <dgm:animLvl val="lvl"/>
          <dgm:resizeHandles val="exact"/>
        </dgm:presLayoutVars>
      </dgm:prSet>
      <dgm:spPr/>
    </dgm:pt>
    <dgm:pt modelId="{808DA441-5E74-4AF2-A7BC-97D8128AF778}" type="pres">
      <dgm:prSet presAssocID="{778A4DCB-28B6-41FE-95FB-75537A9A3B15}" presName="parentText" presStyleLbl="node1" presStyleIdx="0" presStyleCnt="6">
        <dgm:presLayoutVars>
          <dgm:chMax val="0"/>
          <dgm:bulletEnabled val="1"/>
        </dgm:presLayoutVars>
      </dgm:prSet>
      <dgm:spPr/>
    </dgm:pt>
    <dgm:pt modelId="{7A998B87-4B85-4A7C-B874-876536991CE9}" type="pres">
      <dgm:prSet presAssocID="{2A6D2A5A-F677-4734-B707-56A813453BF9}" presName="spacer" presStyleCnt="0"/>
      <dgm:spPr/>
    </dgm:pt>
    <dgm:pt modelId="{E903D4D5-9F65-48F0-9A92-F42AD8952E2D}" type="pres">
      <dgm:prSet presAssocID="{4D3754D1-8080-4499-8925-03BDCA25021E}" presName="parentText" presStyleLbl="node1" presStyleIdx="1" presStyleCnt="6">
        <dgm:presLayoutVars>
          <dgm:chMax val="0"/>
          <dgm:bulletEnabled val="1"/>
        </dgm:presLayoutVars>
      </dgm:prSet>
      <dgm:spPr/>
    </dgm:pt>
    <dgm:pt modelId="{0F923A2B-7106-489A-B027-668DAED61B95}" type="pres">
      <dgm:prSet presAssocID="{DFB37275-45E2-4E6A-9BC0-984F552C97A7}" presName="spacer" presStyleCnt="0"/>
      <dgm:spPr/>
    </dgm:pt>
    <dgm:pt modelId="{3FA0A3A3-DE18-4B09-9299-55023F73BC2F}" type="pres">
      <dgm:prSet presAssocID="{A866A8CB-54E9-451A-8052-A1DA4F68309E}" presName="parentText" presStyleLbl="node1" presStyleIdx="2" presStyleCnt="6">
        <dgm:presLayoutVars>
          <dgm:chMax val="0"/>
          <dgm:bulletEnabled val="1"/>
        </dgm:presLayoutVars>
      </dgm:prSet>
      <dgm:spPr/>
    </dgm:pt>
    <dgm:pt modelId="{40AC0442-6D02-4B10-ACAF-3B9D7F6E6713}" type="pres">
      <dgm:prSet presAssocID="{8EFD7D10-8306-4F0F-A7F9-88F96AAB5B8C}" presName="spacer" presStyleCnt="0"/>
      <dgm:spPr/>
    </dgm:pt>
    <dgm:pt modelId="{EBF9AD20-8103-436F-BABF-B637D27944BE}" type="pres">
      <dgm:prSet presAssocID="{8CDF7FD4-DC48-45E9-97FE-95D1D3D087EC}" presName="parentText" presStyleLbl="node1" presStyleIdx="3" presStyleCnt="6">
        <dgm:presLayoutVars>
          <dgm:chMax val="0"/>
          <dgm:bulletEnabled val="1"/>
        </dgm:presLayoutVars>
      </dgm:prSet>
      <dgm:spPr/>
    </dgm:pt>
    <dgm:pt modelId="{3AE5B3B9-6725-4477-A21E-19AE727E7431}" type="pres">
      <dgm:prSet presAssocID="{6F059522-452A-43B3-A192-AEAD2FE25E55}" presName="spacer" presStyleCnt="0"/>
      <dgm:spPr/>
    </dgm:pt>
    <dgm:pt modelId="{44185CF3-E958-4E32-8E10-4E3B35408693}" type="pres">
      <dgm:prSet presAssocID="{AB3F6F5B-E66A-4E68-9601-F6C1ACDB3BB4}" presName="parentText" presStyleLbl="node1" presStyleIdx="4" presStyleCnt="6">
        <dgm:presLayoutVars>
          <dgm:chMax val="0"/>
          <dgm:bulletEnabled val="1"/>
        </dgm:presLayoutVars>
      </dgm:prSet>
      <dgm:spPr/>
    </dgm:pt>
    <dgm:pt modelId="{13F8DA19-3206-41E4-BBC5-6EAB0AD85031}" type="pres">
      <dgm:prSet presAssocID="{BF7F885A-DD3E-46EC-9470-FC953E977479}" presName="spacer" presStyleCnt="0"/>
      <dgm:spPr/>
    </dgm:pt>
    <dgm:pt modelId="{5DCDD49A-422C-427A-AA71-D2CDC53D0395}" type="pres">
      <dgm:prSet presAssocID="{E6DBF7E1-F653-4EC7-A81B-E6517B6ECBBE}" presName="parentText" presStyleLbl="node1" presStyleIdx="5" presStyleCnt="6" custLinFactNeighborX="-3039" custLinFactNeighborY="21884">
        <dgm:presLayoutVars>
          <dgm:chMax val="0"/>
          <dgm:bulletEnabled val="1"/>
        </dgm:presLayoutVars>
      </dgm:prSet>
      <dgm:spPr/>
    </dgm:pt>
  </dgm:ptLst>
  <dgm:cxnLst>
    <dgm:cxn modelId="{9DDC8A15-A1BE-4FF4-80A2-EEBF7D82FB80}" type="presOf" srcId="{E6DBF7E1-F653-4EC7-A81B-E6517B6ECBBE}" destId="{5DCDD49A-422C-427A-AA71-D2CDC53D0395}" srcOrd="0" destOrd="0" presId="urn:microsoft.com/office/officeart/2005/8/layout/vList2"/>
    <dgm:cxn modelId="{3BA2BD5C-22AD-43FE-9D8E-8B3DA381D056}" srcId="{97B99A0E-A777-4E5E-B9FD-4864FD15717F}" destId="{4D3754D1-8080-4499-8925-03BDCA25021E}" srcOrd="1" destOrd="0" parTransId="{68B97FD7-8CD2-4E94-8DF8-4F153A422DDB}" sibTransId="{DFB37275-45E2-4E6A-9BC0-984F552C97A7}"/>
    <dgm:cxn modelId="{BE027B65-E366-4F36-A1AF-0B1040658F98}" type="presOf" srcId="{4D3754D1-8080-4499-8925-03BDCA25021E}" destId="{E903D4D5-9F65-48F0-9A92-F42AD8952E2D}" srcOrd="0" destOrd="0" presId="urn:microsoft.com/office/officeart/2005/8/layout/vList2"/>
    <dgm:cxn modelId="{731BB051-7866-4917-AB48-448BBD543D42}" srcId="{97B99A0E-A777-4E5E-B9FD-4864FD15717F}" destId="{E6DBF7E1-F653-4EC7-A81B-E6517B6ECBBE}" srcOrd="5" destOrd="0" parTransId="{25D4842F-ABB6-4850-9EBB-47AB1299DB1E}" sibTransId="{43B28B7B-0D8C-4E97-9B59-A9B11E801684}"/>
    <dgm:cxn modelId="{ED85E97A-8A71-4AA0-AC19-DED3D896AE76}" type="presOf" srcId="{AB3F6F5B-E66A-4E68-9601-F6C1ACDB3BB4}" destId="{44185CF3-E958-4E32-8E10-4E3B35408693}" srcOrd="0" destOrd="0" presId="urn:microsoft.com/office/officeart/2005/8/layout/vList2"/>
    <dgm:cxn modelId="{406BB39D-AA03-4610-83F6-55BCDC230553}" srcId="{97B99A0E-A777-4E5E-B9FD-4864FD15717F}" destId="{A866A8CB-54E9-451A-8052-A1DA4F68309E}" srcOrd="2" destOrd="0" parTransId="{E14CE66A-F8FC-44E0-A533-D7DA0C84689F}" sibTransId="{8EFD7D10-8306-4F0F-A7F9-88F96AAB5B8C}"/>
    <dgm:cxn modelId="{364E71A3-D1DE-4354-B144-4269F41F88D9}" type="presOf" srcId="{8CDF7FD4-DC48-45E9-97FE-95D1D3D087EC}" destId="{EBF9AD20-8103-436F-BABF-B637D27944BE}" srcOrd="0" destOrd="0" presId="urn:microsoft.com/office/officeart/2005/8/layout/vList2"/>
    <dgm:cxn modelId="{B6E773B4-7392-4428-B6B1-9CD1FB60EC47}" type="presOf" srcId="{97B99A0E-A777-4E5E-B9FD-4864FD15717F}" destId="{BBD53007-CA9F-4054-B85A-E8DB62465D83}" srcOrd="0" destOrd="0" presId="urn:microsoft.com/office/officeart/2005/8/layout/vList2"/>
    <dgm:cxn modelId="{580AF1C2-614B-44F3-855C-72C4ABCAF3EA}" type="presOf" srcId="{A866A8CB-54E9-451A-8052-A1DA4F68309E}" destId="{3FA0A3A3-DE18-4B09-9299-55023F73BC2F}" srcOrd="0" destOrd="0" presId="urn:microsoft.com/office/officeart/2005/8/layout/vList2"/>
    <dgm:cxn modelId="{79CA95C6-1E25-4753-A577-6A555A0C3EE6}" srcId="{97B99A0E-A777-4E5E-B9FD-4864FD15717F}" destId="{778A4DCB-28B6-41FE-95FB-75537A9A3B15}" srcOrd="0" destOrd="0" parTransId="{17ED0FE2-6965-465E-9731-D0166C5F732C}" sibTransId="{2A6D2A5A-F677-4734-B707-56A813453BF9}"/>
    <dgm:cxn modelId="{E19131DB-DBA6-4A04-B3E6-500154246AD8}" srcId="{97B99A0E-A777-4E5E-B9FD-4864FD15717F}" destId="{8CDF7FD4-DC48-45E9-97FE-95D1D3D087EC}" srcOrd="3" destOrd="0" parTransId="{3C936F49-EC6A-43CF-ADF1-388D4D0EAC98}" sibTransId="{6F059522-452A-43B3-A192-AEAD2FE25E55}"/>
    <dgm:cxn modelId="{5E389CE5-8DE5-423B-A252-98854E2A175D}" srcId="{97B99A0E-A777-4E5E-B9FD-4864FD15717F}" destId="{AB3F6F5B-E66A-4E68-9601-F6C1ACDB3BB4}" srcOrd="4" destOrd="0" parTransId="{15A846B6-5D22-45E5-9246-8869B2AE15EB}" sibTransId="{BF7F885A-DD3E-46EC-9470-FC953E977479}"/>
    <dgm:cxn modelId="{5C1717E8-1B1E-40D1-8195-1831DD2332DF}" type="presOf" srcId="{778A4DCB-28B6-41FE-95FB-75537A9A3B15}" destId="{808DA441-5E74-4AF2-A7BC-97D8128AF778}" srcOrd="0" destOrd="0" presId="urn:microsoft.com/office/officeart/2005/8/layout/vList2"/>
    <dgm:cxn modelId="{5EC18006-9368-4DB8-B392-5B9EDC176EF8}" type="presParOf" srcId="{BBD53007-CA9F-4054-B85A-E8DB62465D83}" destId="{808DA441-5E74-4AF2-A7BC-97D8128AF778}" srcOrd="0" destOrd="0" presId="urn:microsoft.com/office/officeart/2005/8/layout/vList2"/>
    <dgm:cxn modelId="{CE9FA6FD-D168-4230-AD88-E69BFAB658E0}" type="presParOf" srcId="{BBD53007-CA9F-4054-B85A-E8DB62465D83}" destId="{7A998B87-4B85-4A7C-B874-876536991CE9}" srcOrd="1" destOrd="0" presId="urn:microsoft.com/office/officeart/2005/8/layout/vList2"/>
    <dgm:cxn modelId="{996A9580-4389-4A79-A4F6-A5DBE98795E0}" type="presParOf" srcId="{BBD53007-CA9F-4054-B85A-E8DB62465D83}" destId="{E903D4D5-9F65-48F0-9A92-F42AD8952E2D}" srcOrd="2" destOrd="0" presId="urn:microsoft.com/office/officeart/2005/8/layout/vList2"/>
    <dgm:cxn modelId="{D5321B75-78D6-43AB-B2EB-B3B57ECA3300}" type="presParOf" srcId="{BBD53007-CA9F-4054-B85A-E8DB62465D83}" destId="{0F923A2B-7106-489A-B027-668DAED61B95}" srcOrd="3" destOrd="0" presId="urn:microsoft.com/office/officeart/2005/8/layout/vList2"/>
    <dgm:cxn modelId="{D655B547-7BBF-45B0-9CE3-ACA8F319D350}" type="presParOf" srcId="{BBD53007-CA9F-4054-B85A-E8DB62465D83}" destId="{3FA0A3A3-DE18-4B09-9299-55023F73BC2F}" srcOrd="4" destOrd="0" presId="urn:microsoft.com/office/officeart/2005/8/layout/vList2"/>
    <dgm:cxn modelId="{2F21B3B3-3BBE-4F36-860A-B3F62E41E876}" type="presParOf" srcId="{BBD53007-CA9F-4054-B85A-E8DB62465D83}" destId="{40AC0442-6D02-4B10-ACAF-3B9D7F6E6713}" srcOrd="5" destOrd="0" presId="urn:microsoft.com/office/officeart/2005/8/layout/vList2"/>
    <dgm:cxn modelId="{8D0AEEEA-EB67-42A5-93FF-8137C3AE0C16}" type="presParOf" srcId="{BBD53007-CA9F-4054-B85A-E8DB62465D83}" destId="{EBF9AD20-8103-436F-BABF-B637D27944BE}" srcOrd="6" destOrd="0" presId="urn:microsoft.com/office/officeart/2005/8/layout/vList2"/>
    <dgm:cxn modelId="{36F3E1A6-EF05-4D87-A3C6-97A3C5B617CA}" type="presParOf" srcId="{BBD53007-CA9F-4054-B85A-E8DB62465D83}" destId="{3AE5B3B9-6725-4477-A21E-19AE727E7431}" srcOrd="7" destOrd="0" presId="urn:microsoft.com/office/officeart/2005/8/layout/vList2"/>
    <dgm:cxn modelId="{BA73DFED-12AA-4D2B-B94F-ED2DF37550CA}" type="presParOf" srcId="{BBD53007-CA9F-4054-B85A-E8DB62465D83}" destId="{44185CF3-E958-4E32-8E10-4E3B35408693}" srcOrd="8" destOrd="0" presId="urn:microsoft.com/office/officeart/2005/8/layout/vList2"/>
    <dgm:cxn modelId="{5D9151C3-166A-4529-86C1-42A05C12DBF2}" type="presParOf" srcId="{BBD53007-CA9F-4054-B85A-E8DB62465D83}" destId="{13F8DA19-3206-41E4-BBC5-6EAB0AD85031}" srcOrd="9" destOrd="0" presId="urn:microsoft.com/office/officeart/2005/8/layout/vList2"/>
    <dgm:cxn modelId="{BF62BA28-5A66-4EFA-884B-43E0D525B21C}" type="presParOf" srcId="{BBD53007-CA9F-4054-B85A-E8DB62465D83}" destId="{5DCDD49A-422C-427A-AA71-D2CDC53D0395}" srcOrd="1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A7B9FE-02D1-4D80-9E90-5665CF2D01D2}"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ZA"/>
        </a:p>
      </dgm:t>
    </dgm:pt>
    <dgm:pt modelId="{C8DB30A6-B109-4ED5-95E3-50EDCDBF1E14}">
      <dgm:prSet custT="1"/>
      <dgm:spPr>
        <a:solidFill>
          <a:srgbClr val="C00000"/>
        </a:solidFill>
      </dgm:spPr>
      <dgm:t>
        <a:bodyPr/>
        <a:lstStyle/>
        <a:p>
          <a:r>
            <a:rPr lang="en-US" sz="2000"/>
            <a:t>Collections</a:t>
          </a:r>
          <a:endParaRPr lang="en-ZA" sz="2000"/>
        </a:p>
      </dgm:t>
    </dgm:pt>
    <dgm:pt modelId="{C5D2A696-33BB-42BF-870D-02BD410371A1}" type="parTrans" cxnId="{B8EE0D63-4475-48DE-9982-A2EE1BCFF43E}">
      <dgm:prSet/>
      <dgm:spPr/>
      <dgm:t>
        <a:bodyPr/>
        <a:lstStyle/>
        <a:p>
          <a:endParaRPr lang="en-ZA" sz="1400"/>
        </a:p>
      </dgm:t>
    </dgm:pt>
    <dgm:pt modelId="{6A794693-169D-4438-AF39-56D5B7CCF5EF}" type="sibTrans" cxnId="{B8EE0D63-4475-48DE-9982-A2EE1BCFF43E}">
      <dgm:prSet/>
      <dgm:spPr/>
      <dgm:t>
        <a:bodyPr/>
        <a:lstStyle/>
        <a:p>
          <a:endParaRPr lang="en-ZA" sz="1400"/>
        </a:p>
      </dgm:t>
    </dgm:pt>
    <dgm:pt modelId="{8000D93D-5D53-4C4B-AEAB-F0871616167E}">
      <dgm:prSet custT="1"/>
      <dgm:spPr>
        <a:solidFill>
          <a:schemeClr val="tx2"/>
        </a:solidFill>
      </dgm:spPr>
      <dgm:t>
        <a:bodyPr/>
        <a:lstStyle/>
        <a:p>
          <a:r>
            <a:rPr lang="en-US" sz="2000" dirty="0"/>
            <a:t>Receipting</a:t>
          </a:r>
          <a:endParaRPr lang="en-ZA" sz="2000" dirty="0"/>
        </a:p>
      </dgm:t>
    </dgm:pt>
    <dgm:pt modelId="{C567DADC-0C26-4C18-8767-2DA39CEF67B8}" type="parTrans" cxnId="{AE37223E-92FE-4DF8-9575-488D63ED5AAB}">
      <dgm:prSet/>
      <dgm:spPr/>
      <dgm:t>
        <a:bodyPr/>
        <a:lstStyle/>
        <a:p>
          <a:endParaRPr lang="en-ZA" sz="1400"/>
        </a:p>
      </dgm:t>
    </dgm:pt>
    <dgm:pt modelId="{D42FC3F1-BBEA-492C-A55D-2AEA995A8D2D}" type="sibTrans" cxnId="{AE37223E-92FE-4DF8-9575-488D63ED5AAB}">
      <dgm:prSet/>
      <dgm:spPr/>
      <dgm:t>
        <a:bodyPr/>
        <a:lstStyle/>
        <a:p>
          <a:endParaRPr lang="en-ZA" sz="1400"/>
        </a:p>
      </dgm:t>
    </dgm:pt>
    <dgm:pt modelId="{3F59D865-77D8-4373-BB06-950CAFC6512B}">
      <dgm:prSet custT="1"/>
      <dgm:spPr>
        <a:solidFill>
          <a:schemeClr val="accent6">
            <a:lumMod val="75000"/>
          </a:schemeClr>
        </a:solidFill>
      </dgm:spPr>
      <dgm:t>
        <a:bodyPr/>
        <a:lstStyle/>
        <a:p>
          <a:r>
            <a:rPr lang="en-US" sz="2000" dirty="0"/>
            <a:t>Reconciliations</a:t>
          </a:r>
          <a:endParaRPr lang="en-ZA" sz="2000" dirty="0"/>
        </a:p>
      </dgm:t>
    </dgm:pt>
    <dgm:pt modelId="{9EB38816-8535-4CA7-89B2-5BDA9DD02887}" type="parTrans" cxnId="{DF663196-935D-4F9C-805E-1EE52BFB07C6}">
      <dgm:prSet/>
      <dgm:spPr/>
      <dgm:t>
        <a:bodyPr/>
        <a:lstStyle/>
        <a:p>
          <a:endParaRPr lang="en-ZA" sz="1400"/>
        </a:p>
      </dgm:t>
    </dgm:pt>
    <dgm:pt modelId="{E083DB5A-56A3-4551-93E7-60DFE1F27CA3}" type="sibTrans" cxnId="{DF663196-935D-4F9C-805E-1EE52BFB07C6}">
      <dgm:prSet/>
      <dgm:spPr/>
      <dgm:t>
        <a:bodyPr/>
        <a:lstStyle/>
        <a:p>
          <a:endParaRPr lang="en-ZA" sz="1400"/>
        </a:p>
      </dgm:t>
    </dgm:pt>
    <dgm:pt modelId="{500312C9-893B-45B3-AFE7-704A0293C9A1}">
      <dgm:prSet custT="1"/>
      <dgm:spPr>
        <a:solidFill>
          <a:schemeClr val="accent6">
            <a:lumMod val="75000"/>
          </a:schemeClr>
        </a:solidFill>
      </dgm:spPr>
      <dgm:t>
        <a:bodyPr/>
        <a:lstStyle/>
        <a:p>
          <a:r>
            <a:rPr lang="en-US" sz="2000" dirty="0"/>
            <a:t>Allocations</a:t>
          </a:r>
          <a:endParaRPr lang="en-ZA" sz="2000" dirty="0"/>
        </a:p>
      </dgm:t>
    </dgm:pt>
    <dgm:pt modelId="{302D2DE5-3285-4037-85AB-828284BB3DC1}" type="parTrans" cxnId="{8CC3B7B0-DA64-4E70-9B60-548D2CDC7E53}">
      <dgm:prSet/>
      <dgm:spPr/>
      <dgm:t>
        <a:bodyPr/>
        <a:lstStyle/>
        <a:p>
          <a:endParaRPr lang="en-ZA" sz="1400"/>
        </a:p>
      </dgm:t>
    </dgm:pt>
    <dgm:pt modelId="{FF792EBB-F876-4A68-A674-EE16C05832B9}" type="sibTrans" cxnId="{8CC3B7B0-DA64-4E70-9B60-548D2CDC7E53}">
      <dgm:prSet/>
      <dgm:spPr/>
      <dgm:t>
        <a:bodyPr/>
        <a:lstStyle/>
        <a:p>
          <a:endParaRPr lang="en-ZA" sz="1400"/>
        </a:p>
      </dgm:t>
    </dgm:pt>
    <dgm:pt modelId="{DDC2E8EA-5317-4216-A33B-D06C5DB87D62}">
      <dgm:prSet custT="1"/>
      <dgm:spPr>
        <a:solidFill>
          <a:schemeClr val="accent4">
            <a:lumMod val="75000"/>
          </a:schemeClr>
        </a:solidFill>
      </dgm:spPr>
      <dgm:t>
        <a:bodyPr/>
        <a:lstStyle/>
        <a:p>
          <a:r>
            <a:rPr lang="en-US" sz="2000" dirty="0"/>
            <a:t>Debt Management</a:t>
          </a:r>
          <a:endParaRPr lang="en-ZA" sz="2000" dirty="0"/>
        </a:p>
      </dgm:t>
    </dgm:pt>
    <dgm:pt modelId="{E6C222FB-599F-4C52-B81E-06D6561BFA00}" type="parTrans" cxnId="{DB6FF418-72F3-43E7-8728-92CDF20676F7}">
      <dgm:prSet/>
      <dgm:spPr/>
      <dgm:t>
        <a:bodyPr/>
        <a:lstStyle/>
        <a:p>
          <a:endParaRPr lang="en-ZA" sz="1400"/>
        </a:p>
      </dgm:t>
    </dgm:pt>
    <dgm:pt modelId="{7505471A-531E-4172-A02B-B725194071AC}" type="sibTrans" cxnId="{DB6FF418-72F3-43E7-8728-92CDF20676F7}">
      <dgm:prSet/>
      <dgm:spPr/>
      <dgm:t>
        <a:bodyPr/>
        <a:lstStyle/>
        <a:p>
          <a:endParaRPr lang="en-ZA" sz="1400"/>
        </a:p>
      </dgm:t>
    </dgm:pt>
    <dgm:pt modelId="{AA854B2C-6124-459F-BE15-8C16DA89AF3E}">
      <dgm:prSet custT="1"/>
      <dgm:spPr>
        <a:solidFill>
          <a:schemeClr val="tx2"/>
        </a:solidFill>
      </dgm:spPr>
      <dgm:t>
        <a:bodyPr/>
        <a:lstStyle/>
        <a:p>
          <a:r>
            <a:rPr lang="en-US" sz="2000"/>
            <a:t>Reporting</a:t>
          </a:r>
          <a:endParaRPr lang="en-ZA" sz="2000"/>
        </a:p>
      </dgm:t>
    </dgm:pt>
    <dgm:pt modelId="{18F1B4BE-EE96-4214-8117-1F648D7E065E}" type="parTrans" cxnId="{46EF0CDA-CBC1-4A07-A5D7-94D9168F012B}">
      <dgm:prSet/>
      <dgm:spPr/>
      <dgm:t>
        <a:bodyPr/>
        <a:lstStyle/>
        <a:p>
          <a:endParaRPr lang="en-ZA" sz="1400"/>
        </a:p>
      </dgm:t>
    </dgm:pt>
    <dgm:pt modelId="{A6AB8EFA-58C6-4E27-A8A9-D4A8B8617343}" type="sibTrans" cxnId="{46EF0CDA-CBC1-4A07-A5D7-94D9168F012B}">
      <dgm:prSet/>
      <dgm:spPr/>
      <dgm:t>
        <a:bodyPr/>
        <a:lstStyle/>
        <a:p>
          <a:endParaRPr lang="en-ZA" sz="1400"/>
        </a:p>
      </dgm:t>
    </dgm:pt>
    <dgm:pt modelId="{8ECFA1F5-E354-459F-BD17-C5B2DDDBEFF4}" type="pres">
      <dgm:prSet presAssocID="{EDA7B9FE-02D1-4D80-9E90-5665CF2D01D2}" presName="linear" presStyleCnt="0">
        <dgm:presLayoutVars>
          <dgm:animLvl val="lvl"/>
          <dgm:resizeHandles val="exact"/>
        </dgm:presLayoutVars>
      </dgm:prSet>
      <dgm:spPr/>
    </dgm:pt>
    <dgm:pt modelId="{B469ACA4-7177-4304-802E-9997D3546AE3}" type="pres">
      <dgm:prSet presAssocID="{C8DB30A6-B109-4ED5-95E3-50EDCDBF1E14}" presName="parentText" presStyleLbl="node1" presStyleIdx="0" presStyleCnt="6">
        <dgm:presLayoutVars>
          <dgm:chMax val="0"/>
          <dgm:bulletEnabled val="1"/>
        </dgm:presLayoutVars>
      </dgm:prSet>
      <dgm:spPr/>
    </dgm:pt>
    <dgm:pt modelId="{82D2D922-6FFB-4900-BE09-12ECB480285A}" type="pres">
      <dgm:prSet presAssocID="{6A794693-169D-4438-AF39-56D5B7CCF5EF}" presName="spacer" presStyleCnt="0"/>
      <dgm:spPr/>
    </dgm:pt>
    <dgm:pt modelId="{0BF4814C-E476-497F-BD83-24B9297C884D}" type="pres">
      <dgm:prSet presAssocID="{8000D93D-5D53-4C4B-AEAB-F0871616167E}" presName="parentText" presStyleLbl="node1" presStyleIdx="1" presStyleCnt="6">
        <dgm:presLayoutVars>
          <dgm:chMax val="0"/>
          <dgm:bulletEnabled val="1"/>
        </dgm:presLayoutVars>
      </dgm:prSet>
      <dgm:spPr/>
    </dgm:pt>
    <dgm:pt modelId="{14706EA9-C4BD-4256-A3B9-E68783606EDD}" type="pres">
      <dgm:prSet presAssocID="{D42FC3F1-BBEA-492C-A55D-2AEA995A8D2D}" presName="spacer" presStyleCnt="0"/>
      <dgm:spPr/>
    </dgm:pt>
    <dgm:pt modelId="{E48390A6-2BBC-4D3B-BB6B-FEA7309CD961}" type="pres">
      <dgm:prSet presAssocID="{3F59D865-77D8-4373-BB06-950CAFC6512B}" presName="parentText" presStyleLbl="node1" presStyleIdx="2" presStyleCnt="6">
        <dgm:presLayoutVars>
          <dgm:chMax val="0"/>
          <dgm:bulletEnabled val="1"/>
        </dgm:presLayoutVars>
      </dgm:prSet>
      <dgm:spPr/>
    </dgm:pt>
    <dgm:pt modelId="{E9CE3910-6891-4D82-AE05-12F1F35B92D5}" type="pres">
      <dgm:prSet presAssocID="{E083DB5A-56A3-4551-93E7-60DFE1F27CA3}" presName="spacer" presStyleCnt="0"/>
      <dgm:spPr/>
    </dgm:pt>
    <dgm:pt modelId="{82BD9BBC-319D-440F-8C6D-2D68E444777E}" type="pres">
      <dgm:prSet presAssocID="{500312C9-893B-45B3-AFE7-704A0293C9A1}" presName="parentText" presStyleLbl="node1" presStyleIdx="3" presStyleCnt="6" custLinFactNeighborX="80235">
        <dgm:presLayoutVars>
          <dgm:chMax val="0"/>
          <dgm:bulletEnabled val="1"/>
        </dgm:presLayoutVars>
      </dgm:prSet>
      <dgm:spPr/>
    </dgm:pt>
    <dgm:pt modelId="{68EE3B24-11D8-4298-9B5C-821DEEEE2F4A}" type="pres">
      <dgm:prSet presAssocID="{FF792EBB-F876-4A68-A674-EE16C05832B9}" presName="spacer" presStyleCnt="0"/>
      <dgm:spPr/>
    </dgm:pt>
    <dgm:pt modelId="{0ADB9A27-914D-4F02-8B90-CEDA9E65BFE8}" type="pres">
      <dgm:prSet presAssocID="{DDC2E8EA-5317-4216-A33B-D06C5DB87D62}" presName="parentText" presStyleLbl="node1" presStyleIdx="4" presStyleCnt="6">
        <dgm:presLayoutVars>
          <dgm:chMax val="0"/>
          <dgm:bulletEnabled val="1"/>
        </dgm:presLayoutVars>
      </dgm:prSet>
      <dgm:spPr/>
    </dgm:pt>
    <dgm:pt modelId="{B8F2418A-BEBE-42F1-AA24-F25D6AB4A6E8}" type="pres">
      <dgm:prSet presAssocID="{7505471A-531E-4172-A02B-B725194071AC}" presName="spacer" presStyleCnt="0"/>
      <dgm:spPr/>
    </dgm:pt>
    <dgm:pt modelId="{EF0408F0-9493-4613-A9D6-5EF0A8C75D1D}" type="pres">
      <dgm:prSet presAssocID="{AA854B2C-6124-459F-BE15-8C16DA89AF3E}" presName="parentText" presStyleLbl="node1" presStyleIdx="5" presStyleCnt="6">
        <dgm:presLayoutVars>
          <dgm:chMax val="0"/>
          <dgm:bulletEnabled val="1"/>
        </dgm:presLayoutVars>
      </dgm:prSet>
      <dgm:spPr/>
    </dgm:pt>
  </dgm:ptLst>
  <dgm:cxnLst>
    <dgm:cxn modelId="{DB6FF418-72F3-43E7-8728-92CDF20676F7}" srcId="{EDA7B9FE-02D1-4D80-9E90-5665CF2D01D2}" destId="{DDC2E8EA-5317-4216-A33B-D06C5DB87D62}" srcOrd="4" destOrd="0" parTransId="{E6C222FB-599F-4C52-B81E-06D6561BFA00}" sibTransId="{7505471A-531E-4172-A02B-B725194071AC}"/>
    <dgm:cxn modelId="{F0C13F1A-E481-45D5-9E8D-287133268FB9}" type="presOf" srcId="{C8DB30A6-B109-4ED5-95E3-50EDCDBF1E14}" destId="{B469ACA4-7177-4304-802E-9997D3546AE3}" srcOrd="0" destOrd="0" presId="urn:microsoft.com/office/officeart/2005/8/layout/vList2"/>
    <dgm:cxn modelId="{3BFCC528-A509-4084-83F3-18F83E514711}" type="presOf" srcId="{DDC2E8EA-5317-4216-A33B-D06C5DB87D62}" destId="{0ADB9A27-914D-4F02-8B90-CEDA9E65BFE8}" srcOrd="0" destOrd="0" presId="urn:microsoft.com/office/officeart/2005/8/layout/vList2"/>
    <dgm:cxn modelId="{AE37223E-92FE-4DF8-9575-488D63ED5AAB}" srcId="{EDA7B9FE-02D1-4D80-9E90-5665CF2D01D2}" destId="{8000D93D-5D53-4C4B-AEAB-F0871616167E}" srcOrd="1" destOrd="0" parTransId="{C567DADC-0C26-4C18-8767-2DA39CEF67B8}" sibTransId="{D42FC3F1-BBEA-492C-A55D-2AEA995A8D2D}"/>
    <dgm:cxn modelId="{F1A6675F-C2B4-4B5F-AA2F-E38AB8AE60AB}" type="presOf" srcId="{8000D93D-5D53-4C4B-AEAB-F0871616167E}" destId="{0BF4814C-E476-497F-BD83-24B9297C884D}" srcOrd="0" destOrd="0" presId="urn:microsoft.com/office/officeart/2005/8/layout/vList2"/>
    <dgm:cxn modelId="{B8EE0D63-4475-48DE-9982-A2EE1BCFF43E}" srcId="{EDA7B9FE-02D1-4D80-9E90-5665CF2D01D2}" destId="{C8DB30A6-B109-4ED5-95E3-50EDCDBF1E14}" srcOrd="0" destOrd="0" parTransId="{C5D2A696-33BB-42BF-870D-02BD410371A1}" sibTransId="{6A794693-169D-4438-AF39-56D5B7CCF5EF}"/>
    <dgm:cxn modelId="{DAC2CD4F-6E0B-4F50-874D-BD6FC0B475D2}" type="presOf" srcId="{500312C9-893B-45B3-AFE7-704A0293C9A1}" destId="{82BD9BBC-319D-440F-8C6D-2D68E444777E}" srcOrd="0" destOrd="0" presId="urn:microsoft.com/office/officeart/2005/8/layout/vList2"/>
    <dgm:cxn modelId="{8FA5207F-1A1F-4E2C-B164-7FBB7AA2D1C2}" type="presOf" srcId="{3F59D865-77D8-4373-BB06-950CAFC6512B}" destId="{E48390A6-2BBC-4D3B-BB6B-FEA7309CD961}" srcOrd="0" destOrd="0" presId="urn:microsoft.com/office/officeart/2005/8/layout/vList2"/>
    <dgm:cxn modelId="{DF663196-935D-4F9C-805E-1EE52BFB07C6}" srcId="{EDA7B9FE-02D1-4D80-9E90-5665CF2D01D2}" destId="{3F59D865-77D8-4373-BB06-950CAFC6512B}" srcOrd="2" destOrd="0" parTransId="{9EB38816-8535-4CA7-89B2-5BDA9DD02887}" sibTransId="{E083DB5A-56A3-4551-93E7-60DFE1F27CA3}"/>
    <dgm:cxn modelId="{8CC3B7B0-DA64-4E70-9B60-548D2CDC7E53}" srcId="{EDA7B9FE-02D1-4D80-9E90-5665CF2D01D2}" destId="{500312C9-893B-45B3-AFE7-704A0293C9A1}" srcOrd="3" destOrd="0" parTransId="{302D2DE5-3285-4037-85AB-828284BB3DC1}" sibTransId="{FF792EBB-F876-4A68-A674-EE16C05832B9}"/>
    <dgm:cxn modelId="{7767FBB2-2E8B-43E9-978A-D33639D04722}" type="presOf" srcId="{AA854B2C-6124-459F-BE15-8C16DA89AF3E}" destId="{EF0408F0-9493-4613-A9D6-5EF0A8C75D1D}" srcOrd="0" destOrd="0" presId="urn:microsoft.com/office/officeart/2005/8/layout/vList2"/>
    <dgm:cxn modelId="{46EF0CDA-CBC1-4A07-A5D7-94D9168F012B}" srcId="{EDA7B9FE-02D1-4D80-9E90-5665CF2D01D2}" destId="{AA854B2C-6124-459F-BE15-8C16DA89AF3E}" srcOrd="5" destOrd="0" parTransId="{18F1B4BE-EE96-4214-8117-1F648D7E065E}" sibTransId="{A6AB8EFA-58C6-4E27-A8A9-D4A8B8617343}"/>
    <dgm:cxn modelId="{897B36EE-BB62-4503-8EAB-4B5B7F97A090}" type="presOf" srcId="{EDA7B9FE-02D1-4D80-9E90-5665CF2D01D2}" destId="{8ECFA1F5-E354-459F-BD17-C5B2DDDBEFF4}" srcOrd="0" destOrd="0" presId="urn:microsoft.com/office/officeart/2005/8/layout/vList2"/>
    <dgm:cxn modelId="{F167AED0-DAA0-4F72-B3C6-DCFB057AA026}" type="presParOf" srcId="{8ECFA1F5-E354-459F-BD17-C5B2DDDBEFF4}" destId="{B469ACA4-7177-4304-802E-9997D3546AE3}" srcOrd="0" destOrd="0" presId="urn:microsoft.com/office/officeart/2005/8/layout/vList2"/>
    <dgm:cxn modelId="{CFC3BB2A-0CBC-41B3-BAEB-0323866C8CF2}" type="presParOf" srcId="{8ECFA1F5-E354-459F-BD17-C5B2DDDBEFF4}" destId="{82D2D922-6FFB-4900-BE09-12ECB480285A}" srcOrd="1" destOrd="0" presId="urn:microsoft.com/office/officeart/2005/8/layout/vList2"/>
    <dgm:cxn modelId="{EFACA07F-E235-4FE2-BC44-4C10A025D699}" type="presParOf" srcId="{8ECFA1F5-E354-459F-BD17-C5B2DDDBEFF4}" destId="{0BF4814C-E476-497F-BD83-24B9297C884D}" srcOrd="2" destOrd="0" presId="urn:microsoft.com/office/officeart/2005/8/layout/vList2"/>
    <dgm:cxn modelId="{4046B082-EE93-4E98-9EE8-81AF86C21572}" type="presParOf" srcId="{8ECFA1F5-E354-459F-BD17-C5B2DDDBEFF4}" destId="{14706EA9-C4BD-4256-A3B9-E68783606EDD}" srcOrd="3" destOrd="0" presId="urn:microsoft.com/office/officeart/2005/8/layout/vList2"/>
    <dgm:cxn modelId="{A85933B4-D640-4815-8777-A535BB6D96EA}" type="presParOf" srcId="{8ECFA1F5-E354-459F-BD17-C5B2DDDBEFF4}" destId="{E48390A6-2BBC-4D3B-BB6B-FEA7309CD961}" srcOrd="4" destOrd="0" presId="urn:microsoft.com/office/officeart/2005/8/layout/vList2"/>
    <dgm:cxn modelId="{9C938111-D5C9-4394-8ACC-2DF79158B9B3}" type="presParOf" srcId="{8ECFA1F5-E354-459F-BD17-C5B2DDDBEFF4}" destId="{E9CE3910-6891-4D82-AE05-12F1F35B92D5}" srcOrd="5" destOrd="0" presId="urn:microsoft.com/office/officeart/2005/8/layout/vList2"/>
    <dgm:cxn modelId="{2D6E1FF0-9395-445E-824C-CEB02806A464}" type="presParOf" srcId="{8ECFA1F5-E354-459F-BD17-C5B2DDDBEFF4}" destId="{82BD9BBC-319D-440F-8C6D-2D68E444777E}" srcOrd="6" destOrd="0" presId="urn:microsoft.com/office/officeart/2005/8/layout/vList2"/>
    <dgm:cxn modelId="{85167856-F1FF-4C87-9A09-BB24ACE68D0D}" type="presParOf" srcId="{8ECFA1F5-E354-459F-BD17-C5B2DDDBEFF4}" destId="{68EE3B24-11D8-4298-9B5C-821DEEEE2F4A}" srcOrd="7" destOrd="0" presId="urn:microsoft.com/office/officeart/2005/8/layout/vList2"/>
    <dgm:cxn modelId="{2B76B164-A156-490A-BB2C-6C7868E3F87F}" type="presParOf" srcId="{8ECFA1F5-E354-459F-BD17-C5B2DDDBEFF4}" destId="{0ADB9A27-914D-4F02-8B90-CEDA9E65BFE8}" srcOrd="8" destOrd="0" presId="urn:microsoft.com/office/officeart/2005/8/layout/vList2"/>
    <dgm:cxn modelId="{79AA81C2-B9CE-4B1A-9F1E-373CBFF03841}" type="presParOf" srcId="{8ECFA1F5-E354-459F-BD17-C5B2DDDBEFF4}" destId="{B8F2418A-BEBE-42F1-AA24-F25D6AB4A6E8}" srcOrd="9" destOrd="0" presId="urn:microsoft.com/office/officeart/2005/8/layout/vList2"/>
    <dgm:cxn modelId="{04659CAE-9FBB-405F-8186-554ADC840F11}" type="presParOf" srcId="{8ECFA1F5-E354-459F-BD17-C5B2DDDBEFF4}" destId="{EF0408F0-9493-4613-A9D6-5EF0A8C75D1D}" srcOrd="10" destOrd="0" presId="urn:microsoft.com/office/officeart/2005/8/layout/vList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C8D062-CBC8-4A24-B25C-41DB91137681}" type="doc">
      <dgm:prSet loTypeId="urn:microsoft.com/office/officeart/2005/8/layout/process5" loCatId="process" qsTypeId="urn:microsoft.com/office/officeart/2005/8/quickstyle/simple1" qsCatId="simple" csTypeId="urn:microsoft.com/office/officeart/2005/8/colors/accent0_2" csCatId="mainScheme"/>
      <dgm:spPr/>
      <dgm:t>
        <a:bodyPr/>
        <a:lstStyle/>
        <a:p>
          <a:endParaRPr lang="en-ZA"/>
        </a:p>
      </dgm:t>
    </dgm:pt>
    <dgm:pt modelId="{17167058-516A-41AD-B7DE-E9351EAB95F5}">
      <dgm:prSet/>
      <dgm:spPr/>
      <dgm:t>
        <a:bodyPr/>
        <a:lstStyle/>
        <a:p>
          <a:r>
            <a:rPr lang="en-US"/>
            <a:t>Customer requests services</a:t>
          </a:r>
          <a:endParaRPr lang="en-ZA"/>
        </a:p>
      </dgm:t>
    </dgm:pt>
    <dgm:pt modelId="{FCE62E1C-F89A-4E92-8DC6-1D7B0C85AD8C}" type="parTrans" cxnId="{7FB20D3B-8F92-4F87-9759-F264637AC35A}">
      <dgm:prSet/>
      <dgm:spPr/>
      <dgm:t>
        <a:bodyPr/>
        <a:lstStyle/>
        <a:p>
          <a:endParaRPr lang="en-ZA"/>
        </a:p>
      </dgm:t>
    </dgm:pt>
    <dgm:pt modelId="{75FAEA3B-0DB3-4439-BF0C-D9451C27B050}" type="sibTrans" cxnId="{7FB20D3B-8F92-4F87-9759-F264637AC35A}">
      <dgm:prSet/>
      <dgm:spPr/>
      <dgm:t>
        <a:bodyPr/>
        <a:lstStyle/>
        <a:p>
          <a:endParaRPr lang="en-ZA"/>
        </a:p>
      </dgm:t>
    </dgm:pt>
    <dgm:pt modelId="{0B5E3221-4725-4308-9D73-2A6451774D0A}">
      <dgm:prSet/>
      <dgm:spPr/>
      <dgm:t>
        <a:bodyPr/>
        <a:lstStyle/>
        <a:p>
          <a:r>
            <a:rPr lang="en-US"/>
            <a:t>Municipality provides and maintains the Service</a:t>
          </a:r>
          <a:endParaRPr lang="en-ZA"/>
        </a:p>
      </dgm:t>
    </dgm:pt>
    <dgm:pt modelId="{BA6232FD-FA22-4863-B25D-339145864180}" type="parTrans" cxnId="{0C5AEEBE-2950-491B-9917-D9FE5A3C6EA6}">
      <dgm:prSet/>
      <dgm:spPr/>
      <dgm:t>
        <a:bodyPr/>
        <a:lstStyle/>
        <a:p>
          <a:endParaRPr lang="en-ZA"/>
        </a:p>
      </dgm:t>
    </dgm:pt>
    <dgm:pt modelId="{F339F583-8952-4BB5-BAEF-F5539DA67AA5}" type="sibTrans" cxnId="{0C5AEEBE-2950-491B-9917-D9FE5A3C6EA6}">
      <dgm:prSet/>
      <dgm:spPr/>
      <dgm:t>
        <a:bodyPr/>
        <a:lstStyle/>
        <a:p>
          <a:endParaRPr lang="en-ZA"/>
        </a:p>
      </dgm:t>
    </dgm:pt>
    <dgm:pt modelId="{B1BE656B-14A1-41A5-9AFB-5A066FE01E5A}">
      <dgm:prSet/>
      <dgm:spPr/>
      <dgm:t>
        <a:bodyPr/>
        <a:lstStyle/>
        <a:p>
          <a:r>
            <a:rPr lang="en-US"/>
            <a:t>Service is measured</a:t>
          </a:r>
          <a:endParaRPr lang="en-ZA"/>
        </a:p>
      </dgm:t>
    </dgm:pt>
    <dgm:pt modelId="{3F10B31E-E87B-40E4-8B23-2C1F9F1103D9}" type="parTrans" cxnId="{0507DE5F-B3CB-4B42-BCAF-29F8D64DB8E1}">
      <dgm:prSet/>
      <dgm:spPr/>
      <dgm:t>
        <a:bodyPr/>
        <a:lstStyle/>
        <a:p>
          <a:endParaRPr lang="en-ZA"/>
        </a:p>
      </dgm:t>
    </dgm:pt>
    <dgm:pt modelId="{0FF0668C-F849-418B-9468-E22C6A6EADE3}" type="sibTrans" cxnId="{0507DE5F-B3CB-4B42-BCAF-29F8D64DB8E1}">
      <dgm:prSet/>
      <dgm:spPr/>
      <dgm:t>
        <a:bodyPr/>
        <a:lstStyle/>
        <a:p>
          <a:endParaRPr lang="en-ZA"/>
        </a:p>
      </dgm:t>
    </dgm:pt>
    <dgm:pt modelId="{272EDED1-9071-4429-94C9-ADE8C4E677CD}">
      <dgm:prSet/>
      <dgm:spPr/>
      <dgm:t>
        <a:bodyPr/>
        <a:lstStyle/>
        <a:p>
          <a:r>
            <a:rPr lang="en-US"/>
            <a:t>Account is Generated</a:t>
          </a:r>
          <a:endParaRPr lang="en-ZA"/>
        </a:p>
      </dgm:t>
    </dgm:pt>
    <dgm:pt modelId="{9CCFE2F6-6928-4EB0-8F6C-0470FF7941FB}" type="parTrans" cxnId="{2FE134CC-6777-41E1-9986-D48FE79BA3D1}">
      <dgm:prSet/>
      <dgm:spPr/>
      <dgm:t>
        <a:bodyPr/>
        <a:lstStyle/>
        <a:p>
          <a:endParaRPr lang="en-ZA"/>
        </a:p>
      </dgm:t>
    </dgm:pt>
    <dgm:pt modelId="{650461F2-55E7-4063-B558-F5E3F1E7F242}" type="sibTrans" cxnId="{2FE134CC-6777-41E1-9986-D48FE79BA3D1}">
      <dgm:prSet/>
      <dgm:spPr/>
      <dgm:t>
        <a:bodyPr/>
        <a:lstStyle/>
        <a:p>
          <a:endParaRPr lang="en-ZA"/>
        </a:p>
      </dgm:t>
    </dgm:pt>
    <dgm:pt modelId="{131D24CA-BE0A-40C2-B46C-E0D780E6D1E3}">
      <dgm:prSet/>
      <dgm:spPr/>
      <dgm:t>
        <a:bodyPr/>
        <a:lstStyle/>
        <a:p>
          <a:r>
            <a:rPr lang="en-US"/>
            <a:t>Bill/Statement Sent to Customer</a:t>
          </a:r>
          <a:endParaRPr lang="en-ZA"/>
        </a:p>
      </dgm:t>
    </dgm:pt>
    <dgm:pt modelId="{63BA767D-A983-4EEB-AD2A-2283AB932E70}" type="parTrans" cxnId="{61373991-599A-47F3-82E1-C187C6CC77AA}">
      <dgm:prSet/>
      <dgm:spPr/>
      <dgm:t>
        <a:bodyPr/>
        <a:lstStyle/>
        <a:p>
          <a:endParaRPr lang="en-ZA"/>
        </a:p>
      </dgm:t>
    </dgm:pt>
    <dgm:pt modelId="{DDCEC233-8CC8-4F1C-A864-9C54BE74CC57}" type="sibTrans" cxnId="{61373991-599A-47F3-82E1-C187C6CC77AA}">
      <dgm:prSet/>
      <dgm:spPr/>
      <dgm:t>
        <a:bodyPr/>
        <a:lstStyle/>
        <a:p>
          <a:endParaRPr lang="en-ZA"/>
        </a:p>
      </dgm:t>
    </dgm:pt>
    <dgm:pt modelId="{D6F5AC4E-F062-44DD-980A-3D75FBCFB0EF}">
      <dgm:prSet/>
      <dgm:spPr/>
      <dgm:t>
        <a:bodyPr/>
        <a:lstStyle/>
        <a:p>
          <a:r>
            <a:rPr lang="en-US"/>
            <a:t>Customer Pays</a:t>
          </a:r>
          <a:endParaRPr lang="en-ZA"/>
        </a:p>
      </dgm:t>
    </dgm:pt>
    <dgm:pt modelId="{061DD9EA-DF19-4C3D-8EBD-D2B0B0735E9F}" type="parTrans" cxnId="{4D18DD81-05CA-4EE2-8A37-C7BFD50B0E32}">
      <dgm:prSet/>
      <dgm:spPr/>
      <dgm:t>
        <a:bodyPr/>
        <a:lstStyle/>
        <a:p>
          <a:endParaRPr lang="en-ZA"/>
        </a:p>
      </dgm:t>
    </dgm:pt>
    <dgm:pt modelId="{6CBA836E-A469-420D-9441-3C86881266E9}" type="sibTrans" cxnId="{4D18DD81-05CA-4EE2-8A37-C7BFD50B0E32}">
      <dgm:prSet/>
      <dgm:spPr/>
      <dgm:t>
        <a:bodyPr/>
        <a:lstStyle/>
        <a:p>
          <a:endParaRPr lang="en-ZA"/>
        </a:p>
      </dgm:t>
    </dgm:pt>
    <dgm:pt modelId="{1BEBED44-4BB5-4619-85C8-F2EE883F94B2}">
      <dgm:prSet/>
      <dgm:spPr/>
      <dgm:t>
        <a:bodyPr/>
        <a:lstStyle/>
        <a:p>
          <a:r>
            <a:rPr lang="en-US"/>
            <a:t>Revenue Allocation</a:t>
          </a:r>
          <a:endParaRPr lang="en-ZA"/>
        </a:p>
      </dgm:t>
    </dgm:pt>
    <dgm:pt modelId="{6142C5D6-7B04-48A1-81FA-FAC957385279}" type="parTrans" cxnId="{AECA4149-9DC5-4B13-AECB-17C6B879E461}">
      <dgm:prSet/>
      <dgm:spPr/>
      <dgm:t>
        <a:bodyPr/>
        <a:lstStyle/>
        <a:p>
          <a:endParaRPr lang="en-ZA"/>
        </a:p>
      </dgm:t>
    </dgm:pt>
    <dgm:pt modelId="{43AF3D8A-BF53-4DEA-9D94-248D847428F2}" type="sibTrans" cxnId="{AECA4149-9DC5-4B13-AECB-17C6B879E461}">
      <dgm:prSet/>
      <dgm:spPr/>
      <dgm:t>
        <a:bodyPr/>
        <a:lstStyle/>
        <a:p>
          <a:endParaRPr lang="en-ZA"/>
        </a:p>
      </dgm:t>
    </dgm:pt>
    <dgm:pt modelId="{412036CA-F87D-4EEA-B98D-DB3008EEFB87}">
      <dgm:prSet/>
      <dgm:spPr/>
      <dgm:t>
        <a:bodyPr/>
        <a:lstStyle/>
        <a:p>
          <a:r>
            <a:rPr lang="en-US"/>
            <a:t>Debt Management where Customer does not pay</a:t>
          </a:r>
          <a:endParaRPr lang="en-ZA"/>
        </a:p>
      </dgm:t>
    </dgm:pt>
    <dgm:pt modelId="{9264B9B7-7DC7-4E49-B2B6-AAC992879DEF}" type="parTrans" cxnId="{2C1B8589-EC40-4305-9299-EFC5B8801718}">
      <dgm:prSet/>
      <dgm:spPr/>
      <dgm:t>
        <a:bodyPr/>
        <a:lstStyle/>
        <a:p>
          <a:endParaRPr lang="en-ZA"/>
        </a:p>
      </dgm:t>
    </dgm:pt>
    <dgm:pt modelId="{D3566ECF-1457-497D-B7F3-2C9A0F4AE2CE}" type="sibTrans" cxnId="{2C1B8589-EC40-4305-9299-EFC5B8801718}">
      <dgm:prSet/>
      <dgm:spPr/>
      <dgm:t>
        <a:bodyPr/>
        <a:lstStyle/>
        <a:p>
          <a:endParaRPr lang="en-ZA"/>
        </a:p>
      </dgm:t>
    </dgm:pt>
    <dgm:pt modelId="{132963DC-7D01-405B-BF29-43C84E6C1B4D}" type="pres">
      <dgm:prSet presAssocID="{25C8D062-CBC8-4A24-B25C-41DB91137681}" presName="diagram" presStyleCnt="0">
        <dgm:presLayoutVars>
          <dgm:dir/>
          <dgm:resizeHandles val="exact"/>
        </dgm:presLayoutVars>
      </dgm:prSet>
      <dgm:spPr/>
    </dgm:pt>
    <dgm:pt modelId="{FC898151-143D-4F24-9559-94E77516D54D}" type="pres">
      <dgm:prSet presAssocID="{17167058-516A-41AD-B7DE-E9351EAB95F5}" presName="node" presStyleLbl="node1" presStyleIdx="0" presStyleCnt="8">
        <dgm:presLayoutVars>
          <dgm:bulletEnabled val="1"/>
        </dgm:presLayoutVars>
      </dgm:prSet>
      <dgm:spPr/>
    </dgm:pt>
    <dgm:pt modelId="{731E47E8-1646-44BB-8FD8-5075C32C4010}" type="pres">
      <dgm:prSet presAssocID="{75FAEA3B-0DB3-4439-BF0C-D9451C27B050}" presName="sibTrans" presStyleLbl="sibTrans2D1" presStyleIdx="0" presStyleCnt="7"/>
      <dgm:spPr/>
    </dgm:pt>
    <dgm:pt modelId="{FB8A6893-0957-4719-ADAA-23BA94137390}" type="pres">
      <dgm:prSet presAssocID="{75FAEA3B-0DB3-4439-BF0C-D9451C27B050}" presName="connectorText" presStyleLbl="sibTrans2D1" presStyleIdx="0" presStyleCnt="7"/>
      <dgm:spPr/>
    </dgm:pt>
    <dgm:pt modelId="{57B2924F-C9C4-4B37-AC84-D047E2AFF244}" type="pres">
      <dgm:prSet presAssocID="{0B5E3221-4725-4308-9D73-2A6451774D0A}" presName="node" presStyleLbl="node1" presStyleIdx="1" presStyleCnt="8">
        <dgm:presLayoutVars>
          <dgm:bulletEnabled val="1"/>
        </dgm:presLayoutVars>
      </dgm:prSet>
      <dgm:spPr/>
    </dgm:pt>
    <dgm:pt modelId="{8B6997C2-0145-433B-B53F-A0639159BFF8}" type="pres">
      <dgm:prSet presAssocID="{F339F583-8952-4BB5-BAEF-F5539DA67AA5}" presName="sibTrans" presStyleLbl="sibTrans2D1" presStyleIdx="1" presStyleCnt="7"/>
      <dgm:spPr/>
    </dgm:pt>
    <dgm:pt modelId="{0797FD02-688B-4B48-A155-2CAB0319E105}" type="pres">
      <dgm:prSet presAssocID="{F339F583-8952-4BB5-BAEF-F5539DA67AA5}" presName="connectorText" presStyleLbl="sibTrans2D1" presStyleIdx="1" presStyleCnt="7"/>
      <dgm:spPr/>
    </dgm:pt>
    <dgm:pt modelId="{243286EE-D389-45C3-ABD1-E35CB23CCE9E}" type="pres">
      <dgm:prSet presAssocID="{B1BE656B-14A1-41A5-9AFB-5A066FE01E5A}" presName="node" presStyleLbl="node1" presStyleIdx="2" presStyleCnt="8">
        <dgm:presLayoutVars>
          <dgm:bulletEnabled val="1"/>
        </dgm:presLayoutVars>
      </dgm:prSet>
      <dgm:spPr/>
    </dgm:pt>
    <dgm:pt modelId="{7A544D6A-73AF-4FEF-9D09-8A154C81B747}" type="pres">
      <dgm:prSet presAssocID="{0FF0668C-F849-418B-9468-E22C6A6EADE3}" presName="sibTrans" presStyleLbl="sibTrans2D1" presStyleIdx="2" presStyleCnt="7"/>
      <dgm:spPr/>
    </dgm:pt>
    <dgm:pt modelId="{CF0C7107-0547-40B8-A8D3-996A419F883E}" type="pres">
      <dgm:prSet presAssocID="{0FF0668C-F849-418B-9468-E22C6A6EADE3}" presName="connectorText" presStyleLbl="sibTrans2D1" presStyleIdx="2" presStyleCnt="7"/>
      <dgm:spPr/>
    </dgm:pt>
    <dgm:pt modelId="{8D158738-12BE-4326-AD27-FEDF32DD0C92}" type="pres">
      <dgm:prSet presAssocID="{272EDED1-9071-4429-94C9-ADE8C4E677CD}" presName="node" presStyleLbl="node1" presStyleIdx="3" presStyleCnt="8">
        <dgm:presLayoutVars>
          <dgm:bulletEnabled val="1"/>
        </dgm:presLayoutVars>
      </dgm:prSet>
      <dgm:spPr/>
    </dgm:pt>
    <dgm:pt modelId="{7822690A-BD30-4137-9953-D602413F142E}" type="pres">
      <dgm:prSet presAssocID="{650461F2-55E7-4063-B558-F5E3F1E7F242}" presName="sibTrans" presStyleLbl="sibTrans2D1" presStyleIdx="3" presStyleCnt="7"/>
      <dgm:spPr/>
    </dgm:pt>
    <dgm:pt modelId="{E9FD16C7-6374-441A-9705-0FCBB8F59457}" type="pres">
      <dgm:prSet presAssocID="{650461F2-55E7-4063-B558-F5E3F1E7F242}" presName="connectorText" presStyleLbl="sibTrans2D1" presStyleIdx="3" presStyleCnt="7"/>
      <dgm:spPr/>
    </dgm:pt>
    <dgm:pt modelId="{37D78949-A043-4F4D-B02A-2A79F5787AB5}" type="pres">
      <dgm:prSet presAssocID="{131D24CA-BE0A-40C2-B46C-E0D780E6D1E3}" presName="node" presStyleLbl="node1" presStyleIdx="4" presStyleCnt="8">
        <dgm:presLayoutVars>
          <dgm:bulletEnabled val="1"/>
        </dgm:presLayoutVars>
      </dgm:prSet>
      <dgm:spPr/>
    </dgm:pt>
    <dgm:pt modelId="{67EA3E0C-12BA-40F5-A5A8-FBE0737C9DE8}" type="pres">
      <dgm:prSet presAssocID="{DDCEC233-8CC8-4F1C-A864-9C54BE74CC57}" presName="sibTrans" presStyleLbl="sibTrans2D1" presStyleIdx="4" presStyleCnt="7"/>
      <dgm:spPr/>
    </dgm:pt>
    <dgm:pt modelId="{4BABFBC0-E6C8-4ABA-9DCE-098FFA19D5D8}" type="pres">
      <dgm:prSet presAssocID="{DDCEC233-8CC8-4F1C-A864-9C54BE74CC57}" presName="connectorText" presStyleLbl="sibTrans2D1" presStyleIdx="4" presStyleCnt="7"/>
      <dgm:spPr/>
    </dgm:pt>
    <dgm:pt modelId="{226B1A81-A982-44A5-8670-7D4015390A4E}" type="pres">
      <dgm:prSet presAssocID="{D6F5AC4E-F062-44DD-980A-3D75FBCFB0EF}" presName="node" presStyleLbl="node1" presStyleIdx="5" presStyleCnt="8">
        <dgm:presLayoutVars>
          <dgm:bulletEnabled val="1"/>
        </dgm:presLayoutVars>
      </dgm:prSet>
      <dgm:spPr/>
    </dgm:pt>
    <dgm:pt modelId="{81022FA0-66FC-4F71-A65E-90BBB7758ECF}" type="pres">
      <dgm:prSet presAssocID="{6CBA836E-A469-420D-9441-3C86881266E9}" presName="sibTrans" presStyleLbl="sibTrans2D1" presStyleIdx="5" presStyleCnt="7"/>
      <dgm:spPr/>
    </dgm:pt>
    <dgm:pt modelId="{48F15F5D-A414-4934-8753-0BAFCAD0440D}" type="pres">
      <dgm:prSet presAssocID="{6CBA836E-A469-420D-9441-3C86881266E9}" presName="connectorText" presStyleLbl="sibTrans2D1" presStyleIdx="5" presStyleCnt="7"/>
      <dgm:spPr/>
    </dgm:pt>
    <dgm:pt modelId="{EF29F66B-6783-4081-AFE2-92902EB41829}" type="pres">
      <dgm:prSet presAssocID="{1BEBED44-4BB5-4619-85C8-F2EE883F94B2}" presName="node" presStyleLbl="node1" presStyleIdx="6" presStyleCnt="8">
        <dgm:presLayoutVars>
          <dgm:bulletEnabled val="1"/>
        </dgm:presLayoutVars>
      </dgm:prSet>
      <dgm:spPr/>
    </dgm:pt>
    <dgm:pt modelId="{BA6CD494-59C4-4101-B9E8-57F2A8BB8385}" type="pres">
      <dgm:prSet presAssocID="{43AF3D8A-BF53-4DEA-9D94-248D847428F2}" presName="sibTrans" presStyleLbl="sibTrans2D1" presStyleIdx="6" presStyleCnt="7"/>
      <dgm:spPr/>
    </dgm:pt>
    <dgm:pt modelId="{B1898CD6-9593-440C-991E-DE6EEA9AD0DB}" type="pres">
      <dgm:prSet presAssocID="{43AF3D8A-BF53-4DEA-9D94-248D847428F2}" presName="connectorText" presStyleLbl="sibTrans2D1" presStyleIdx="6" presStyleCnt="7"/>
      <dgm:spPr/>
    </dgm:pt>
    <dgm:pt modelId="{B06E47AD-0306-4FCA-937D-1E947D7FCCD8}" type="pres">
      <dgm:prSet presAssocID="{412036CA-F87D-4EEA-B98D-DB3008EEFB87}" presName="node" presStyleLbl="node1" presStyleIdx="7" presStyleCnt="8">
        <dgm:presLayoutVars>
          <dgm:bulletEnabled val="1"/>
        </dgm:presLayoutVars>
      </dgm:prSet>
      <dgm:spPr/>
    </dgm:pt>
  </dgm:ptLst>
  <dgm:cxnLst>
    <dgm:cxn modelId="{B6BC4E15-B990-4DB3-88C3-678245B8CA61}" type="presOf" srcId="{650461F2-55E7-4063-B558-F5E3F1E7F242}" destId="{7822690A-BD30-4137-9953-D602413F142E}" srcOrd="0" destOrd="0" presId="urn:microsoft.com/office/officeart/2005/8/layout/process5"/>
    <dgm:cxn modelId="{0FBE6226-63F5-47D1-B043-0D15ED6AB9C3}" type="presOf" srcId="{F339F583-8952-4BB5-BAEF-F5539DA67AA5}" destId="{8B6997C2-0145-433B-B53F-A0639159BFF8}" srcOrd="0" destOrd="0" presId="urn:microsoft.com/office/officeart/2005/8/layout/process5"/>
    <dgm:cxn modelId="{32CFCB28-5A1C-47E6-9520-DEE4EFD27E25}" type="presOf" srcId="{6CBA836E-A469-420D-9441-3C86881266E9}" destId="{81022FA0-66FC-4F71-A65E-90BBB7758ECF}" srcOrd="0" destOrd="0" presId="urn:microsoft.com/office/officeart/2005/8/layout/process5"/>
    <dgm:cxn modelId="{3CF02C2D-DEDA-4E73-AA23-5DEA335CA51C}" type="presOf" srcId="{131D24CA-BE0A-40C2-B46C-E0D780E6D1E3}" destId="{37D78949-A043-4F4D-B02A-2A79F5787AB5}" srcOrd="0" destOrd="0" presId="urn:microsoft.com/office/officeart/2005/8/layout/process5"/>
    <dgm:cxn modelId="{7FB20D3B-8F92-4F87-9759-F264637AC35A}" srcId="{25C8D062-CBC8-4A24-B25C-41DB91137681}" destId="{17167058-516A-41AD-B7DE-E9351EAB95F5}" srcOrd="0" destOrd="0" parTransId="{FCE62E1C-F89A-4E92-8DC6-1D7B0C85AD8C}" sibTransId="{75FAEA3B-0DB3-4439-BF0C-D9451C27B050}"/>
    <dgm:cxn modelId="{86B1E240-B69C-4CE9-A834-6D9ABA086A55}" type="presOf" srcId="{F339F583-8952-4BB5-BAEF-F5539DA67AA5}" destId="{0797FD02-688B-4B48-A155-2CAB0319E105}" srcOrd="1" destOrd="0" presId="urn:microsoft.com/office/officeart/2005/8/layout/process5"/>
    <dgm:cxn modelId="{4159DF5C-2FCC-40CD-89D5-FCE1181F57C6}" type="presOf" srcId="{0FF0668C-F849-418B-9468-E22C6A6EADE3}" destId="{7A544D6A-73AF-4FEF-9D09-8A154C81B747}" srcOrd="0" destOrd="0" presId="urn:microsoft.com/office/officeart/2005/8/layout/process5"/>
    <dgm:cxn modelId="{0507DE5F-B3CB-4B42-BCAF-29F8D64DB8E1}" srcId="{25C8D062-CBC8-4A24-B25C-41DB91137681}" destId="{B1BE656B-14A1-41A5-9AFB-5A066FE01E5A}" srcOrd="2" destOrd="0" parTransId="{3F10B31E-E87B-40E4-8B23-2C1F9F1103D9}" sibTransId="{0FF0668C-F849-418B-9468-E22C6A6EADE3}"/>
    <dgm:cxn modelId="{6B196060-6BB7-46A8-A7AD-136D5E41805B}" type="presOf" srcId="{75FAEA3B-0DB3-4439-BF0C-D9451C27B050}" destId="{731E47E8-1646-44BB-8FD8-5075C32C4010}" srcOrd="0" destOrd="0" presId="urn:microsoft.com/office/officeart/2005/8/layout/process5"/>
    <dgm:cxn modelId="{FE454D61-F24C-4E13-AE4F-730995040338}" type="presOf" srcId="{B1BE656B-14A1-41A5-9AFB-5A066FE01E5A}" destId="{243286EE-D389-45C3-ABD1-E35CB23CCE9E}" srcOrd="0" destOrd="0" presId="urn:microsoft.com/office/officeart/2005/8/layout/process5"/>
    <dgm:cxn modelId="{2D0D4342-D4C6-4E7B-A4EF-83FDBB771405}" type="presOf" srcId="{43AF3D8A-BF53-4DEA-9D94-248D847428F2}" destId="{B1898CD6-9593-440C-991E-DE6EEA9AD0DB}" srcOrd="1" destOrd="0" presId="urn:microsoft.com/office/officeart/2005/8/layout/process5"/>
    <dgm:cxn modelId="{E870D367-106F-40E8-BDBD-CE9EED096828}" type="presOf" srcId="{DDCEC233-8CC8-4F1C-A864-9C54BE74CC57}" destId="{67EA3E0C-12BA-40F5-A5A8-FBE0737C9DE8}" srcOrd="0" destOrd="0" presId="urn:microsoft.com/office/officeart/2005/8/layout/process5"/>
    <dgm:cxn modelId="{73EFED47-6183-472F-A688-4FDE9D1E1771}" type="presOf" srcId="{17167058-516A-41AD-B7DE-E9351EAB95F5}" destId="{FC898151-143D-4F24-9559-94E77516D54D}" srcOrd="0" destOrd="0" presId="urn:microsoft.com/office/officeart/2005/8/layout/process5"/>
    <dgm:cxn modelId="{EF4CF348-C1B3-4C3F-9D87-2024B538D684}" type="presOf" srcId="{412036CA-F87D-4EEA-B98D-DB3008EEFB87}" destId="{B06E47AD-0306-4FCA-937D-1E947D7FCCD8}" srcOrd="0" destOrd="0" presId="urn:microsoft.com/office/officeart/2005/8/layout/process5"/>
    <dgm:cxn modelId="{AECA4149-9DC5-4B13-AECB-17C6B879E461}" srcId="{25C8D062-CBC8-4A24-B25C-41DB91137681}" destId="{1BEBED44-4BB5-4619-85C8-F2EE883F94B2}" srcOrd="6" destOrd="0" parTransId="{6142C5D6-7B04-48A1-81FA-FAC957385279}" sibTransId="{43AF3D8A-BF53-4DEA-9D94-248D847428F2}"/>
    <dgm:cxn modelId="{F765B66A-1799-4719-8586-638D5B5919B5}" type="presOf" srcId="{0FF0668C-F849-418B-9468-E22C6A6EADE3}" destId="{CF0C7107-0547-40B8-A8D3-996A419F883E}" srcOrd="1" destOrd="0" presId="urn:microsoft.com/office/officeart/2005/8/layout/process5"/>
    <dgm:cxn modelId="{B1D24F6E-CE98-45C9-87D6-CB60A5EE363D}" type="presOf" srcId="{1BEBED44-4BB5-4619-85C8-F2EE883F94B2}" destId="{EF29F66B-6783-4081-AFE2-92902EB41829}" srcOrd="0" destOrd="0" presId="urn:microsoft.com/office/officeart/2005/8/layout/process5"/>
    <dgm:cxn modelId="{4D18DD81-05CA-4EE2-8A37-C7BFD50B0E32}" srcId="{25C8D062-CBC8-4A24-B25C-41DB91137681}" destId="{D6F5AC4E-F062-44DD-980A-3D75FBCFB0EF}" srcOrd="5" destOrd="0" parTransId="{061DD9EA-DF19-4C3D-8EBD-D2B0B0735E9F}" sibTransId="{6CBA836E-A469-420D-9441-3C86881266E9}"/>
    <dgm:cxn modelId="{2C1B8589-EC40-4305-9299-EFC5B8801718}" srcId="{25C8D062-CBC8-4A24-B25C-41DB91137681}" destId="{412036CA-F87D-4EEA-B98D-DB3008EEFB87}" srcOrd="7" destOrd="0" parTransId="{9264B9B7-7DC7-4E49-B2B6-AAC992879DEF}" sibTransId="{D3566ECF-1457-497D-B7F3-2C9A0F4AE2CE}"/>
    <dgm:cxn modelId="{6A4F1B8B-9DAA-4C23-8E91-F1BD866661D6}" type="presOf" srcId="{272EDED1-9071-4429-94C9-ADE8C4E677CD}" destId="{8D158738-12BE-4326-AD27-FEDF32DD0C92}" srcOrd="0" destOrd="0" presId="urn:microsoft.com/office/officeart/2005/8/layout/process5"/>
    <dgm:cxn modelId="{6474A68C-9A7B-4B78-B254-E5D7C4B1B145}" type="presOf" srcId="{43AF3D8A-BF53-4DEA-9D94-248D847428F2}" destId="{BA6CD494-59C4-4101-B9E8-57F2A8BB8385}" srcOrd="0" destOrd="0" presId="urn:microsoft.com/office/officeart/2005/8/layout/process5"/>
    <dgm:cxn modelId="{61373991-599A-47F3-82E1-C187C6CC77AA}" srcId="{25C8D062-CBC8-4A24-B25C-41DB91137681}" destId="{131D24CA-BE0A-40C2-B46C-E0D780E6D1E3}" srcOrd="4" destOrd="0" parTransId="{63BA767D-A983-4EEB-AD2A-2283AB932E70}" sibTransId="{DDCEC233-8CC8-4F1C-A864-9C54BE74CC57}"/>
    <dgm:cxn modelId="{6908BB9C-A73D-4023-9BB1-DF58605FA18E}" type="presOf" srcId="{650461F2-55E7-4063-B558-F5E3F1E7F242}" destId="{E9FD16C7-6374-441A-9705-0FCBB8F59457}" srcOrd="1" destOrd="0" presId="urn:microsoft.com/office/officeart/2005/8/layout/process5"/>
    <dgm:cxn modelId="{B9F63DA4-ED10-43F6-8C94-F027CAAB1997}" type="presOf" srcId="{75FAEA3B-0DB3-4439-BF0C-D9451C27B050}" destId="{FB8A6893-0957-4719-ADAA-23BA94137390}" srcOrd="1" destOrd="0" presId="urn:microsoft.com/office/officeart/2005/8/layout/process5"/>
    <dgm:cxn modelId="{DCA802A8-F966-4ADE-9EB6-BB20686A6B51}" type="presOf" srcId="{DDCEC233-8CC8-4F1C-A864-9C54BE74CC57}" destId="{4BABFBC0-E6C8-4ABA-9DCE-098FFA19D5D8}" srcOrd="1" destOrd="0" presId="urn:microsoft.com/office/officeart/2005/8/layout/process5"/>
    <dgm:cxn modelId="{0C5AEEBE-2950-491B-9917-D9FE5A3C6EA6}" srcId="{25C8D062-CBC8-4A24-B25C-41DB91137681}" destId="{0B5E3221-4725-4308-9D73-2A6451774D0A}" srcOrd="1" destOrd="0" parTransId="{BA6232FD-FA22-4863-B25D-339145864180}" sibTransId="{F339F583-8952-4BB5-BAEF-F5539DA67AA5}"/>
    <dgm:cxn modelId="{2FE134CC-6777-41E1-9986-D48FE79BA3D1}" srcId="{25C8D062-CBC8-4A24-B25C-41DB91137681}" destId="{272EDED1-9071-4429-94C9-ADE8C4E677CD}" srcOrd="3" destOrd="0" parTransId="{9CCFE2F6-6928-4EB0-8F6C-0470FF7941FB}" sibTransId="{650461F2-55E7-4063-B558-F5E3F1E7F242}"/>
    <dgm:cxn modelId="{EC1CBBD2-F65D-48BD-B062-5305D0774FFA}" type="presOf" srcId="{D6F5AC4E-F062-44DD-980A-3D75FBCFB0EF}" destId="{226B1A81-A982-44A5-8670-7D4015390A4E}" srcOrd="0" destOrd="0" presId="urn:microsoft.com/office/officeart/2005/8/layout/process5"/>
    <dgm:cxn modelId="{567AE3F7-F29B-4C94-9F37-BC05D00DE266}" type="presOf" srcId="{25C8D062-CBC8-4A24-B25C-41DB91137681}" destId="{132963DC-7D01-405B-BF29-43C84E6C1B4D}" srcOrd="0" destOrd="0" presId="urn:microsoft.com/office/officeart/2005/8/layout/process5"/>
    <dgm:cxn modelId="{78C4A9F9-B138-4A96-8C3C-58CB3BBAACC4}" type="presOf" srcId="{0B5E3221-4725-4308-9D73-2A6451774D0A}" destId="{57B2924F-C9C4-4B37-AC84-D047E2AFF244}" srcOrd="0" destOrd="0" presId="urn:microsoft.com/office/officeart/2005/8/layout/process5"/>
    <dgm:cxn modelId="{47D5C9FE-FFFD-4891-965C-1A2FA2256869}" type="presOf" srcId="{6CBA836E-A469-420D-9441-3C86881266E9}" destId="{48F15F5D-A414-4934-8753-0BAFCAD0440D}" srcOrd="1" destOrd="0" presId="urn:microsoft.com/office/officeart/2005/8/layout/process5"/>
    <dgm:cxn modelId="{E261EF04-84AD-4480-9ABE-C25346CBBE26}" type="presParOf" srcId="{132963DC-7D01-405B-BF29-43C84E6C1B4D}" destId="{FC898151-143D-4F24-9559-94E77516D54D}" srcOrd="0" destOrd="0" presId="urn:microsoft.com/office/officeart/2005/8/layout/process5"/>
    <dgm:cxn modelId="{0C9E767E-430C-4BBD-8480-49F846050240}" type="presParOf" srcId="{132963DC-7D01-405B-BF29-43C84E6C1B4D}" destId="{731E47E8-1646-44BB-8FD8-5075C32C4010}" srcOrd="1" destOrd="0" presId="urn:microsoft.com/office/officeart/2005/8/layout/process5"/>
    <dgm:cxn modelId="{9FD01D33-8952-4DBC-9B4C-0C97ECE61C31}" type="presParOf" srcId="{731E47E8-1646-44BB-8FD8-5075C32C4010}" destId="{FB8A6893-0957-4719-ADAA-23BA94137390}" srcOrd="0" destOrd="0" presId="urn:microsoft.com/office/officeart/2005/8/layout/process5"/>
    <dgm:cxn modelId="{B7B7C94F-AC15-4547-BDC8-D32E0DDA4341}" type="presParOf" srcId="{132963DC-7D01-405B-BF29-43C84E6C1B4D}" destId="{57B2924F-C9C4-4B37-AC84-D047E2AFF244}" srcOrd="2" destOrd="0" presId="urn:microsoft.com/office/officeart/2005/8/layout/process5"/>
    <dgm:cxn modelId="{E7E2B7E0-1706-4F3F-91D3-DBA932FA2AC1}" type="presParOf" srcId="{132963DC-7D01-405B-BF29-43C84E6C1B4D}" destId="{8B6997C2-0145-433B-B53F-A0639159BFF8}" srcOrd="3" destOrd="0" presId="urn:microsoft.com/office/officeart/2005/8/layout/process5"/>
    <dgm:cxn modelId="{041762E0-DCF3-4323-9FDE-D984EF0B53D9}" type="presParOf" srcId="{8B6997C2-0145-433B-B53F-A0639159BFF8}" destId="{0797FD02-688B-4B48-A155-2CAB0319E105}" srcOrd="0" destOrd="0" presId="urn:microsoft.com/office/officeart/2005/8/layout/process5"/>
    <dgm:cxn modelId="{23EF09B1-B0C8-4FEC-BE36-3379805130AD}" type="presParOf" srcId="{132963DC-7D01-405B-BF29-43C84E6C1B4D}" destId="{243286EE-D389-45C3-ABD1-E35CB23CCE9E}" srcOrd="4" destOrd="0" presId="urn:microsoft.com/office/officeart/2005/8/layout/process5"/>
    <dgm:cxn modelId="{B17940CF-CCFA-4E0E-874E-8F1B9AB68F28}" type="presParOf" srcId="{132963DC-7D01-405B-BF29-43C84E6C1B4D}" destId="{7A544D6A-73AF-4FEF-9D09-8A154C81B747}" srcOrd="5" destOrd="0" presId="urn:microsoft.com/office/officeart/2005/8/layout/process5"/>
    <dgm:cxn modelId="{AF4FD258-603D-435B-B761-853509BBDDD1}" type="presParOf" srcId="{7A544D6A-73AF-4FEF-9D09-8A154C81B747}" destId="{CF0C7107-0547-40B8-A8D3-996A419F883E}" srcOrd="0" destOrd="0" presId="urn:microsoft.com/office/officeart/2005/8/layout/process5"/>
    <dgm:cxn modelId="{17B0ACE0-785A-44E7-9529-08EB7D624DFB}" type="presParOf" srcId="{132963DC-7D01-405B-BF29-43C84E6C1B4D}" destId="{8D158738-12BE-4326-AD27-FEDF32DD0C92}" srcOrd="6" destOrd="0" presId="urn:microsoft.com/office/officeart/2005/8/layout/process5"/>
    <dgm:cxn modelId="{3B04BBC9-952B-4FCF-B59B-4CD16BDE19F9}" type="presParOf" srcId="{132963DC-7D01-405B-BF29-43C84E6C1B4D}" destId="{7822690A-BD30-4137-9953-D602413F142E}" srcOrd="7" destOrd="0" presId="urn:microsoft.com/office/officeart/2005/8/layout/process5"/>
    <dgm:cxn modelId="{4DC4576B-F3EA-4ECF-B1A0-BE6DF1017B66}" type="presParOf" srcId="{7822690A-BD30-4137-9953-D602413F142E}" destId="{E9FD16C7-6374-441A-9705-0FCBB8F59457}" srcOrd="0" destOrd="0" presId="urn:microsoft.com/office/officeart/2005/8/layout/process5"/>
    <dgm:cxn modelId="{21450926-45FD-4168-AA3D-70775D08FA3C}" type="presParOf" srcId="{132963DC-7D01-405B-BF29-43C84E6C1B4D}" destId="{37D78949-A043-4F4D-B02A-2A79F5787AB5}" srcOrd="8" destOrd="0" presId="urn:microsoft.com/office/officeart/2005/8/layout/process5"/>
    <dgm:cxn modelId="{29E2391D-0504-4307-A8E3-05A7CA85581B}" type="presParOf" srcId="{132963DC-7D01-405B-BF29-43C84E6C1B4D}" destId="{67EA3E0C-12BA-40F5-A5A8-FBE0737C9DE8}" srcOrd="9" destOrd="0" presId="urn:microsoft.com/office/officeart/2005/8/layout/process5"/>
    <dgm:cxn modelId="{C7669AEA-4C35-4D8D-BF5E-95FF3DBC366A}" type="presParOf" srcId="{67EA3E0C-12BA-40F5-A5A8-FBE0737C9DE8}" destId="{4BABFBC0-E6C8-4ABA-9DCE-098FFA19D5D8}" srcOrd="0" destOrd="0" presId="urn:microsoft.com/office/officeart/2005/8/layout/process5"/>
    <dgm:cxn modelId="{F6573B2B-C1DF-4A84-9301-738399D7A279}" type="presParOf" srcId="{132963DC-7D01-405B-BF29-43C84E6C1B4D}" destId="{226B1A81-A982-44A5-8670-7D4015390A4E}" srcOrd="10" destOrd="0" presId="urn:microsoft.com/office/officeart/2005/8/layout/process5"/>
    <dgm:cxn modelId="{EE08F1DD-9264-4E7F-A3EC-33E0A3A7FB1B}" type="presParOf" srcId="{132963DC-7D01-405B-BF29-43C84E6C1B4D}" destId="{81022FA0-66FC-4F71-A65E-90BBB7758ECF}" srcOrd="11" destOrd="0" presId="urn:microsoft.com/office/officeart/2005/8/layout/process5"/>
    <dgm:cxn modelId="{89ABBEC6-8686-4D13-BB46-23E88AB54335}" type="presParOf" srcId="{81022FA0-66FC-4F71-A65E-90BBB7758ECF}" destId="{48F15F5D-A414-4934-8753-0BAFCAD0440D}" srcOrd="0" destOrd="0" presId="urn:microsoft.com/office/officeart/2005/8/layout/process5"/>
    <dgm:cxn modelId="{B1241892-349A-44B3-9DE9-02DA80C50379}" type="presParOf" srcId="{132963DC-7D01-405B-BF29-43C84E6C1B4D}" destId="{EF29F66B-6783-4081-AFE2-92902EB41829}" srcOrd="12" destOrd="0" presId="urn:microsoft.com/office/officeart/2005/8/layout/process5"/>
    <dgm:cxn modelId="{9BAF0333-3647-42A4-BED2-43D17BDB582A}" type="presParOf" srcId="{132963DC-7D01-405B-BF29-43C84E6C1B4D}" destId="{BA6CD494-59C4-4101-B9E8-57F2A8BB8385}" srcOrd="13" destOrd="0" presId="urn:microsoft.com/office/officeart/2005/8/layout/process5"/>
    <dgm:cxn modelId="{DAA9DD7D-6414-44A0-9E84-97783E92B7EE}" type="presParOf" srcId="{BA6CD494-59C4-4101-B9E8-57F2A8BB8385}" destId="{B1898CD6-9593-440C-991E-DE6EEA9AD0DB}" srcOrd="0" destOrd="0" presId="urn:microsoft.com/office/officeart/2005/8/layout/process5"/>
    <dgm:cxn modelId="{EA0B3C4C-0FAC-47AC-AD06-7CDC78BD3958}" type="presParOf" srcId="{132963DC-7D01-405B-BF29-43C84E6C1B4D}" destId="{B06E47AD-0306-4FCA-937D-1E947D7FCCD8}"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B6FF676-42CD-48CF-815A-414A4F342E61}"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ZA"/>
        </a:p>
      </dgm:t>
    </dgm:pt>
    <dgm:pt modelId="{0543B6F2-0490-4F59-9B18-6AA8F61C5E2B}">
      <dgm:prSet custT="1"/>
      <dgm:spPr/>
      <dgm:t>
        <a:bodyPr/>
        <a:lstStyle/>
        <a:p>
          <a:r>
            <a:rPr lang="en-US" sz="2400"/>
            <a:t>BaaS</a:t>
          </a:r>
          <a:endParaRPr lang="en-ZA" sz="2400"/>
        </a:p>
      </dgm:t>
    </dgm:pt>
    <dgm:pt modelId="{A8C70854-E16C-4A37-A142-6D15BEE0D50A}" type="parTrans" cxnId="{6CBAC386-471E-47F4-995D-797BB05041C4}">
      <dgm:prSet/>
      <dgm:spPr/>
      <dgm:t>
        <a:bodyPr/>
        <a:lstStyle/>
        <a:p>
          <a:endParaRPr lang="en-ZA"/>
        </a:p>
      </dgm:t>
    </dgm:pt>
    <dgm:pt modelId="{429FDCE8-23DA-4B75-8237-DBFF172B6536}" type="sibTrans" cxnId="{6CBAC386-471E-47F4-995D-797BB05041C4}">
      <dgm:prSet/>
      <dgm:spPr/>
      <dgm:t>
        <a:bodyPr/>
        <a:lstStyle/>
        <a:p>
          <a:endParaRPr lang="en-ZA"/>
        </a:p>
      </dgm:t>
    </dgm:pt>
    <dgm:pt modelId="{F96A7102-BDB1-4596-A0F3-004CBE5B2624}">
      <dgm:prSet custT="1"/>
      <dgm:spPr/>
      <dgm:t>
        <a:bodyPr/>
        <a:lstStyle/>
        <a:p>
          <a:r>
            <a:rPr lang="en-US" sz="1800"/>
            <a:t>Readings sent to Vendor</a:t>
          </a:r>
          <a:endParaRPr lang="en-ZA" sz="1800"/>
        </a:p>
      </dgm:t>
    </dgm:pt>
    <dgm:pt modelId="{643771FC-0AD3-428B-BD17-BEA344648009}" type="parTrans" cxnId="{2B88F858-7A2C-4055-A72F-C3FB92F31294}">
      <dgm:prSet/>
      <dgm:spPr/>
      <dgm:t>
        <a:bodyPr/>
        <a:lstStyle/>
        <a:p>
          <a:endParaRPr lang="en-ZA"/>
        </a:p>
      </dgm:t>
    </dgm:pt>
    <dgm:pt modelId="{299E4A17-CC13-43BE-8722-68F6D0918A16}" type="sibTrans" cxnId="{2B88F858-7A2C-4055-A72F-C3FB92F31294}">
      <dgm:prSet/>
      <dgm:spPr/>
      <dgm:t>
        <a:bodyPr/>
        <a:lstStyle/>
        <a:p>
          <a:endParaRPr lang="en-ZA"/>
        </a:p>
      </dgm:t>
    </dgm:pt>
    <dgm:pt modelId="{621DCF83-4C81-4EF5-A5F7-782F8E8807C4}">
      <dgm:prSet custT="1"/>
      <dgm:spPr/>
      <dgm:t>
        <a:bodyPr/>
        <a:lstStyle/>
        <a:p>
          <a:r>
            <a:rPr lang="en-US" sz="1800"/>
            <a:t>Vendor Generates Account</a:t>
          </a:r>
          <a:endParaRPr lang="en-ZA" sz="1800"/>
        </a:p>
      </dgm:t>
    </dgm:pt>
    <dgm:pt modelId="{97F08D48-F179-4C7E-8C55-0DC3F95C9DBD}" type="parTrans" cxnId="{69F9353F-87E0-4766-9A8E-192B1EE76654}">
      <dgm:prSet/>
      <dgm:spPr/>
      <dgm:t>
        <a:bodyPr/>
        <a:lstStyle/>
        <a:p>
          <a:endParaRPr lang="en-ZA"/>
        </a:p>
      </dgm:t>
    </dgm:pt>
    <dgm:pt modelId="{C66C8DE6-4037-42BE-ABD2-D1D46234A10E}" type="sibTrans" cxnId="{69F9353F-87E0-4766-9A8E-192B1EE76654}">
      <dgm:prSet/>
      <dgm:spPr/>
      <dgm:t>
        <a:bodyPr/>
        <a:lstStyle/>
        <a:p>
          <a:endParaRPr lang="en-ZA"/>
        </a:p>
      </dgm:t>
    </dgm:pt>
    <dgm:pt modelId="{18463077-9D97-4B76-A4FF-3E7F71CFF933}">
      <dgm:prSet custT="1"/>
      <dgm:spPr/>
      <dgm:t>
        <a:bodyPr/>
        <a:lstStyle/>
        <a:p>
          <a:r>
            <a:rPr lang="en-US" sz="1800" dirty="0"/>
            <a:t>Vendor sends Bill to Customer</a:t>
          </a:r>
          <a:endParaRPr lang="en-ZA" sz="1800" dirty="0"/>
        </a:p>
      </dgm:t>
    </dgm:pt>
    <dgm:pt modelId="{E879ED2D-1649-47E6-970B-FB882206B7B1}" type="parTrans" cxnId="{CB507E3B-2B3A-465D-8E76-6F25D1622180}">
      <dgm:prSet/>
      <dgm:spPr/>
      <dgm:t>
        <a:bodyPr/>
        <a:lstStyle/>
        <a:p>
          <a:endParaRPr lang="en-ZA"/>
        </a:p>
      </dgm:t>
    </dgm:pt>
    <dgm:pt modelId="{A1C8FD39-3010-45F5-8CAB-58E5F1E9956A}" type="sibTrans" cxnId="{CB507E3B-2B3A-465D-8E76-6F25D1622180}">
      <dgm:prSet/>
      <dgm:spPr/>
      <dgm:t>
        <a:bodyPr/>
        <a:lstStyle/>
        <a:p>
          <a:endParaRPr lang="en-ZA"/>
        </a:p>
      </dgm:t>
    </dgm:pt>
    <dgm:pt modelId="{C2E3D2E4-59DE-4A59-B4B8-DD33C03CF7C3}">
      <dgm:prSet custT="1"/>
      <dgm:spPr/>
      <dgm:t>
        <a:bodyPr/>
        <a:lstStyle/>
        <a:p>
          <a:r>
            <a:rPr lang="en-US" sz="1800"/>
            <a:t>Customer Pays</a:t>
          </a:r>
          <a:endParaRPr lang="en-ZA" sz="1800"/>
        </a:p>
      </dgm:t>
    </dgm:pt>
    <dgm:pt modelId="{834887FE-BA97-4810-B28F-F9408B3C3698}" type="parTrans" cxnId="{C768B2FF-F07F-41BF-900B-3F1CBB87A6AA}">
      <dgm:prSet/>
      <dgm:spPr/>
      <dgm:t>
        <a:bodyPr/>
        <a:lstStyle/>
        <a:p>
          <a:endParaRPr lang="en-ZA"/>
        </a:p>
      </dgm:t>
    </dgm:pt>
    <dgm:pt modelId="{05C12F15-FA09-43C3-B533-1AA233EF906E}" type="sibTrans" cxnId="{C768B2FF-F07F-41BF-900B-3F1CBB87A6AA}">
      <dgm:prSet/>
      <dgm:spPr/>
      <dgm:t>
        <a:bodyPr/>
        <a:lstStyle/>
        <a:p>
          <a:endParaRPr lang="en-ZA"/>
        </a:p>
      </dgm:t>
    </dgm:pt>
    <dgm:pt modelId="{F248DD34-2F3A-4D27-BCEF-F1E2697AB110}">
      <dgm:prSet/>
      <dgm:spPr/>
      <dgm:t>
        <a:bodyPr/>
        <a:lstStyle/>
        <a:p>
          <a:r>
            <a:rPr lang="en-US"/>
            <a:t>Benefits to Municipality</a:t>
          </a:r>
          <a:endParaRPr lang="en-ZA"/>
        </a:p>
      </dgm:t>
    </dgm:pt>
    <dgm:pt modelId="{D970650A-C9CC-489A-981C-BCF83BA5EE64}" type="parTrans" cxnId="{7B474967-581A-4F43-A4F8-BAF1AB1B46FF}">
      <dgm:prSet/>
      <dgm:spPr/>
      <dgm:t>
        <a:bodyPr/>
        <a:lstStyle/>
        <a:p>
          <a:endParaRPr lang="en-ZA"/>
        </a:p>
      </dgm:t>
    </dgm:pt>
    <dgm:pt modelId="{7BD17061-5A46-464A-AE4A-2EDB7B1F3F52}" type="sibTrans" cxnId="{7B474967-581A-4F43-A4F8-BAF1AB1B46FF}">
      <dgm:prSet/>
      <dgm:spPr/>
      <dgm:t>
        <a:bodyPr/>
        <a:lstStyle/>
        <a:p>
          <a:endParaRPr lang="en-ZA"/>
        </a:p>
      </dgm:t>
    </dgm:pt>
    <dgm:pt modelId="{94545D05-E1B6-4594-8AA9-8C1D2ADBB78B}">
      <dgm:prSet/>
      <dgm:spPr/>
      <dgm:t>
        <a:bodyPr/>
        <a:lstStyle/>
        <a:p>
          <a:r>
            <a:rPr lang="en-US"/>
            <a:t>No billing system required</a:t>
          </a:r>
          <a:endParaRPr lang="en-ZA"/>
        </a:p>
      </dgm:t>
    </dgm:pt>
    <dgm:pt modelId="{48DDC406-D541-4618-8D80-2BA6995C8DE0}" type="parTrans" cxnId="{13C6DE84-0D7C-421B-BB26-474D1FBBF7CE}">
      <dgm:prSet/>
      <dgm:spPr/>
      <dgm:t>
        <a:bodyPr/>
        <a:lstStyle/>
        <a:p>
          <a:endParaRPr lang="en-ZA"/>
        </a:p>
      </dgm:t>
    </dgm:pt>
    <dgm:pt modelId="{E7D64713-3D4F-4DDD-B4F8-9AEAAA02A6F8}" type="sibTrans" cxnId="{13C6DE84-0D7C-421B-BB26-474D1FBBF7CE}">
      <dgm:prSet/>
      <dgm:spPr/>
      <dgm:t>
        <a:bodyPr/>
        <a:lstStyle/>
        <a:p>
          <a:endParaRPr lang="en-ZA"/>
        </a:p>
      </dgm:t>
    </dgm:pt>
    <dgm:pt modelId="{420C7AD3-8D3B-42CC-BDC1-41EDC65D74B5}">
      <dgm:prSet/>
      <dgm:spPr/>
      <dgm:t>
        <a:bodyPr/>
        <a:lstStyle/>
        <a:p>
          <a:r>
            <a:rPr lang="en-US" dirty="0"/>
            <a:t>No IT equipment/services </a:t>
          </a:r>
          <a:endParaRPr lang="en-ZA" dirty="0"/>
        </a:p>
      </dgm:t>
    </dgm:pt>
    <dgm:pt modelId="{79DD4FBA-DB11-4889-8B5C-329299035C66}" type="parTrans" cxnId="{14B6F1CD-A18E-4EAE-936B-A21D5C838189}">
      <dgm:prSet/>
      <dgm:spPr/>
      <dgm:t>
        <a:bodyPr/>
        <a:lstStyle/>
        <a:p>
          <a:endParaRPr lang="en-ZA"/>
        </a:p>
      </dgm:t>
    </dgm:pt>
    <dgm:pt modelId="{08A5CC06-B64F-4D84-9291-819D8FC21AAB}" type="sibTrans" cxnId="{14B6F1CD-A18E-4EAE-936B-A21D5C838189}">
      <dgm:prSet/>
      <dgm:spPr/>
      <dgm:t>
        <a:bodyPr/>
        <a:lstStyle/>
        <a:p>
          <a:endParaRPr lang="en-ZA"/>
        </a:p>
      </dgm:t>
    </dgm:pt>
    <dgm:pt modelId="{0292EB6D-2ADC-4C18-84BD-7E0861B36EE6}">
      <dgm:prSet/>
      <dgm:spPr/>
      <dgm:t>
        <a:bodyPr/>
        <a:lstStyle/>
        <a:p>
          <a:r>
            <a:rPr lang="en-US"/>
            <a:t>Administration reduced</a:t>
          </a:r>
          <a:endParaRPr lang="en-ZA"/>
        </a:p>
      </dgm:t>
    </dgm:pt>
    <dgm:pt modelId="{E0D6ECC3-B544-4B9E-8999-B70EE4D72797}" type="parTrans" cxnId="{B2ADDBBC-6C25-4B34-B54A-6B81739623E0}">
      <dgm:prSet/>
      <dgm:spPr/>
      <dgm:t>
        <a:bodyPr/>
        <a:lstStyle/>
        <a:p>
          <a:endParaRPr lang="en-ZA"/>
        </a:p>
      </dgm:t>
    </dgm:pt>
    <dgm:pt modelId="{FD366B2E-B537-472D-9F84-1C9F78473FCA}" type="sibTrans" cxnId="{B2ADDBBC-6C25-4B34-B54A-6B81739623E0}">
      <dgm:prSet/>
      <dgm:spPr/>
      <dgm:t>
        <a:bodyPr/>
        <a:lstStyle/>
        <a:p>
          <a:endParaRPr lang="en-ZA"/>
        </a:p>
      </dgm:t>
    </dgm:pt>
    <dgm:pt modelId="{6CAF54AA-BEA4-4D54-8887-67FFFB2D4BBB}">
      <dgm:prSet/>
      <dgm:spPr/>
      <dgm:t>
        <a:bodyPr/>
        <a:lstStyle/>
        <a:p>
          <a:r>
            <a:rPr lang="en-US" dirty="0"/>
            <a:t>Pay per bill generated</a:t>
          </a:r>
          <a:endParaRPr lang="en-ZA" dirty="0"/>
        </a:p>
      </dgm:t>
    </dgm:pt>
    <dgm:pt modelId="{F79B005B-D973-4E3F-A1FD-1A7337AAE785}" type="parTrans" cxnId="{663C303F-C4C5-45D6-8CBD-A5D10A2D7662}">
      <dgm:prSet/>
      <dgm:spPr/>
      <dgm:t>
        <a:bodyPr/>
        <a:lstStyle/>
        <a:p>
          <a:endParaRPr lang="en-ZA"/>
        </a:p>
      </dgm:t>
    </dgm:pt>
    <dgm:pt modelId="{152FCA11-008D-49F8-BDD2-E95A55842D6D}" type="sibTrans" cxnId="{663C303F-C4C5-45D6-8CBD-A5D10A2D7662}">
      <dgm:prSet/>
      <dgm:spPr/>
      <dgm:t>
        <a:bodyPr/>
        <a:lstStyle/>
        <a:p>
          <a:endParaRPr lang="en-ZA"/>
        </a:p>
      </dgm:t>
    </dgm:pt>
    <dgm:pt modelId="{D4715EAD-5DC5-468E-894A-B7B6BA72B5AA}" type="pres">
      <dgm:prSet presAssocID="{2B6FF676-42CD-48CF-815A-414A4F342E61}" presName="compositeShape" presStyleCnt="0">
        <dgm:presLayoutVars>
          <dgm:chMax val="2"/>
          <dgm:dir/>
          <dgm:resizeHandles val="exact"/>
        </dgm:presLayoutVars>
      </dgm:prSet>
      <dgm:spPr/>
    </dgm:pt>
    <dgm:pt modelId="{108C0E08-DCF6-458A-958C-A4177FF48017}" type="pres">
      <dgm:prSet presAssocID="{2B6FF676-42CD-48CF-815A-414A4F342E61}" presName="divider" presStyleLbl="fgShp" presStyleIdx="0" presStyleCnt="1"/>
      <dgm:spPr/>
    </dgm:pt>
    <dgm:pt modelId="{17A14EA0-8356-40EA-8FCC-879EACF651C0}" type="pres">
      <dgm:prSet presAssocID="{0543B6F2-0490-4F59-9B18-6AA8F61C5E2B}" presName="downArrow" presStyleLbl="node1" presStyleIdx="0" presStyleCnt="2"/>
      <dgm:spPr/>
    </dgm:pt>
    <dgm:pt modelId="{9457C13D-E826-4D65-AEA9-A2DE877867C7}" type="pres">
      <dgm:prSet presAssocID="{0543B6F2-0490-4F59-9B18-6AA8F61C5E2B}" presName="downArrowText" presStyleLbl="revTx" presStyleIdx="0" presStyleCnt="2" custScaleX="145455">
        <dgm:presLayoutVars>
          <dgm:bulletEnabled val="1"/>
        </dgm:presLayoutVars>
      </dgm:prSet>
      <dgm:spPr/>
    </dgm:pt>
    <dgm:pt modelId="{DC8873F3-CB05-4147-8397-65CA15654680}" type="pres">
      <dgm:prSet presAssocID="{F248DD34-2F3A-4D27-BCEF-F1E2697AB110}" presName="upArrow" presStyleLbl="node1" presStyleIdx="1" presStyleCnt="2"/>
      <dgm:spPr/>
    </dgm:pt>
    <dgm:pt modelId="{19800D78-D12D-4145-A3CE-84C860285FA7}" type="pres">
      <dgm:prSet presAssocID="{F248DD34-2F3A-4D27-BCEF-F1E2697AB110}" presName="upArrowText" presStyleLbl="revTx" presStyleIdx="1" presStyleCnt="2" custScaleX="175284">
        <dgm:presLayoutVars>
          <dgm:bulletEnabled val="1"/>
        </dgm:presLayoutVars>
      </dgm:prSet>
      <dgm:spPr/>
    </dgm:pt>
  </dgm:ptLst>
  <dgm:cxnLst>
    <dgm:cxn modelId="{05836207-D425-4494-B1CD-DA85A132B1F3}" type="presOf" srcId="{2B6FF676-42CD-48CF-815A-414A4F342E61}" destId="{D4715EAD-5DC5-468E-894A-B7B6BA72B5AA}" srcOrd="0" destOrd="0" presId="urn:microsoft.com/office/officeart/2005/8/layout/arrow3"/>
    <dgm:cxn modelId="{BC413215-0528-4B97-9A67-53996A561913}" type="presOf" srcId="{C2E3D2E4-59DE-4A59-B4B8-DD33C03CF7C3}" destId="{9457C13D-E826-4D65-AEA9-A2DE877867C7}" srcOrd="0" destOrd="4" presId="urn:microsoft.com/office/officeart/2005/8/layout/arrow3"/>
    <dgm:cxn modelId="{CB507E3B-2B3A-465D-8E76-6F25D1622180}" srcId="{0543B6F2-0490-4F59-9B18-6AA8F61C5E2B}" destId="{18463077-9D97-4B76-A4FF-3E7F71CFF933}" srcOrd="2" destOrd="0" parTransId="{E879ED2D-1649-47E6-970B-FB882206B7B1}" sibTransId="{A1C8FD39-3010-45F5-8CAB-58E5F1E9956A}"/>
    <dgm:cxn modelId="{663C303F-C4C5-45D6-8CBD-A5D10A2D7662}" srcId="{F248DD34-2F3A-4D27-BCEF-F1E2697AB110}" destId="{6CAF54AA-BEA4-4D54-8887-67FFFB2D4BBB}" srcOrd="3" destOrd="0" parTransId="{F79B005B-D973-4E3F-A1FD-1A7337AAE785}" sibTransId="{152FCA11-008D-49F8-BDD2-E95A55842D6D}"/>
    <dgm:cxn modelId="{69F9353F-87E0-4766-9A8E-192B1EE76654}" srcId="{0543B6F2-0490-4F59-9B18-6AA8F61C5E2B}" destId="{621DCF83-4C81-4EF5-A5F7-782F8E8807C4}" srcOrd="1" destOrd="0" parTransId="{97F08D48-F179-4C7E-8C55-0DC3F95C9DBD}" sibTransId="{C66C8DE6-4037-42BE-ABD2-D1D46234A10E}"/>
    <dgm:cxn modelId="{64B8C960-1E41-4115-88C4-B82D3367AC17}" type="presOf" srcId="{621DCF83-4C81-4EF5-A5F7-782F8E8807C4}" destId="{9457C13D-E826-4D65-AEA9-A2DE877867C7}" srcOrd="0" destOrd="2" presId="urn:microsoft.com/office/officeart/2005/8/layout/arrow3"/>
    <dgm:cxn modelId="{7B474967-581A-4F43-A4F8-BAF1AB1B46FF}" srcId="{2B6FF676-42CD-48CF-815A-414A4F342E61}" destId="{F248DD34-2F3A-4D27-BCEF-F1E2697AB110}" srcOrd="1" destOrd="0" parTransId="{D970650A-C9CC-489A-981C-BCF83BA5EE64}" sibTransId="{7BD17061-5A46-464A-AE4A-2EDB7B1F3F52}"/>
    <dgm:cxn modelId="{BC01D56A-F76B-4CCB-98B8-D8F32817948E}" type="presOf" srcId="{18463077-9D97-4B76-A4FF-3E7F71CFF933}" destId="{9457C13D-E826-4D65-AEA9-A2DE877867C7}" srcOrd="0" destOrd="3" presId="urn:microsoft.com/office/officeart/2005/8/layout/arrow3"/>
    <dgm:cxn modelId="{04CD8157-1A90-4332-B8C3-98F4C0FBB6E0}" type="presOf" srcId="{6CAF54AA-BEA4-4D54-8887-67FFFB2D4BBB}" destId="{19800D78-D12D-4145-A3CE-84C860285FA7}" srcOrd="0" destOrd="4" presId="urn:microsoft.com/office/officeart/2005/8/layout/arrow3"/>
    <dgm:cxn modelId="{2B88F858-7A2C-4055-A72F-C3FB92F31294}" srcId="{0543B6F2-0490-4F59-9B18-6AA8F61C5E2B}" destId="{F96A7102-BDB1-4596-A0F3-004CBE5B2624}" srcOrd="0" destOrd="0" parTransId="{643771FC-0AD3-428B-BD17-BEA344648009}" sibTransId="{299E4A17-CC13-43BE-8722-68F6D0918A16}"/>
    <dgm:cxn modelId="{13C6DE84-0D7C-421B-BB26-474D1FBBF7CE}" srcId="{F248DD34-2F3A-4D27-BCEF-F1E2697AB110}" destId="{94545D05-E1B6-4594-8AA9-8C1D2ADBB78B}" srcOrd="0" destOrd="0" parTransId="{48DDC406-D541-4618-8D80-2BA6995C8DE0}" sibTransId="{E7D64713-3D4F-4DDD-B4F8-9AEAAA02A6F8}"/>
    <dgm:cxn modelId="{6CBAC386-471E-47F4-995D-797BB05041C4}" srcId="{2B6FF676-42CD-48CF-815A-414A4F342E61}" destId="{0543B6F2-0490-4F59-9B18-6AA8F61C5E2B}" srcOrd="0" destOrd="0" parTransId="{A8C70854-E16C-4A37-A142-6D15BEE0D50A}" sibTransId="{429FDCE8-23DA-4B75-8237-DBFF172B6536}"/>
    <dgm:cxn modelId="{50054E90-015D-4DF3-8B38-8EB5120D689B}" type="presOf" srcId="{94545D05-E1B6-4594-8AA9-8C1D2ADBB78B}" destId="{19800D78-D12D-4145-A3CE-84C860285FA7}" srcOrd="0" destOrd="1" presId="urn:microsoft.com/office/officeart/2005/8/layout/arrow3"/>
    <dgm:cxn modelId="{8B8806B9-BF60-42CA-B24F-5E3CDB94F406}" type="presOf" srcId="{F248DD34-2F3A-4D27-BCEF-F1E2697AB110}" destId="{19800D78-D12D-4145-A3CE-84C860285FA7}" srcOrd="0" destOrd="0" presId="urn:microsoft.com/office/officeart/2005/8/layout/arrow3"/>
    <dgm:cxn modelId="{B2ADDBBC-6C25-4B34-B54A-6B81739623E0}" srcId="{F248DD34-2F3A-4D27-BCEF-F1E2697AB110}" destId="{0292EB6D-2ADC-4C18-84BD-7E0861B36EE6}" srcOrd="2" destOrd="0" parTransId="{E0D6ECC3-B544-4B9E-8999-B70EE4D72797}" sibTransId="{FD366B2E-B537-472D-9F84-1C9F78473FCA}"/>
    <dgm:cxn modelId="{14B6F1CD-A18E-4EAE-936B-A21D5C838189}" srcId="{F248DD34-2F3A-4D27-BCEF-F1E2697AB110}" destId="{420C7AD3-8D3B-42CC-BDC1-41EDC65D74B5}" srcOrd="1" destOrd="0" parTransId="{79DD4FBA-DB11-4889-8B5C-329299035C66}" sibTransId="{08A5CC06-B64F-4D84-9291-819D8FC21AAB}"/>
    <dgm:cxn modelId="{4929B0D0-17E7-4C26-84AC-E0FCBB871DD7}" type="presOf" srcId="{F96A7102-BDB1-4596-A0F3-004CBE5B2624}" destId="{9457C13D-E826-4D65-AEA9-A2DE877867C7}" srcOrd="0" destOrd="1" presId="urn:microsoft.com/office/officeart/2005/8/layout/arrow3"/>
    <dgm:cxn modelId="{FAC05ADF-20CC-4674-B847-54DA6E63A262}" type="presOf" srcId="{0292EB6D-2ADC-4C18-84BD-7E0861B36EE6}" destId="{19800D78-D12D-4145-A3CE-84C860285FA7}" srcOrd="0" destOrd="3" presId="urn:microsoft.com/office/officeart/2005/8/layout/arrow3"/>
    <dgm:cxn modelId="{BC7166EE-6094-4853-AEC7-2869FB110072}" type="presOf" srcId="{0543B6F2-0490-4F59-9B18-6AA8F61C5E2B}" destId="{9457C13D-E826-4D65-AEA9-A2DE877867C7}" srcOrd="0" destOrd="0" presId="urn:microsoft.com/office/officeart/2005/8/layout/arrow3"/>
    <dgm:cxn modelId="{EEB0F7F9-8E56-4926-B673-222C93CBF877}" type="presOf" srcId="{420C7AD3-8D3B-42CC-BDC1-41EDC65D74B5}" destId="{19800D78-D12D-4145-A3CE-84C860285FA7}" srcOrd="0" destOrd="2" presId="urn:microsoft.com/office/officeart/2005/8/layout/arrow3"/>
    <dgm:cxn modelId="{C768B2FF-F07F-41BF-900B-3F1CBB87A6AA}" srcId="{0543B6F2-0490-4F59-9B18-6AA8F61C5E2B}" destId="{C2E3D2E4-59DE-4A59-B4B8-DD33C03CF7C3}" srcOrd="3" destOrd="0" parTransId="{834887FE-BA97-4810-B28F-F9408B3C3698}" sibTransId="{05C12F15-FA09-43C3-B533-1AA233EF906E}"/>
    <dgm:cxn modelId="{1C9CB0DA-BE91-4156-B659-A8812C863A28}" type="presParOf" srcId="{D4715EAD-5DC5-468E-894A-B7B6BA72B5AA}" destId="{108C0E08-DCF6-458A-958C-A4177FF48017}" srcOrd="0" destOrd="0" presId="urn:microsoft.com/office/officeart/2005/8/layout/arrow3"/>
    <dgm:cxn modelId="{D3662B77-C4E0-4E80-813B-E4EEBBABEFCB}" type="presParOf" srcId="{D4715EAD-5DC5-468E-894A-B7B6BA72B5AA}" destId="{17A14EA0-8356-40EA-8FCC-879EACF651C0}" srcOrd="1" destOrd="0" presId="urn:microsoft.com/office/officeart/2005/8/layout/arrow3"/>
    <dgm:cxn modelId="{561F9780-D0E1-4347-97B9-07664AF46CF5}" type="presParOf" srcId="{D4715EAD-5DC5-468E-894A-B7B6BA72B5AA}" destId="{9457C13D-E826-4D65-AEA9-A2DE877867C7}" srcOrd="2" destOrd="0" presId="urn:microsoft.com/office/officeart/2005/8/layout/arrow3"/>
    <dgm:cxn modelId="{235798CE-2D94-4791-B784-8B866658F8D0}" type="presParOf" srcId="{D4715EAD-5DC5-468E-894A-B7B6BA72B5AA}" destId="{DC8873F3-CB05-4147-8397-65CA15654680}" srcOrd="3" destOrd="0" presId="urn:microsoft.com/office/officeart/2005/8/layout/arrow3"/>
    <dgm:cxn modelId="{44207FA2-FCBE-4F31-8E86-E3D779ADC4AC}" type="presParOf" srcId="{D4715EAD-5DC5-468E-894A-B7B6BA72B5AA}" destId="{19800D78-D12D-4145-A3CE-84C860285FA7}" srcOrd="4" destOrd="0" presId="urn:microsoft.com/office/officeart/2005/8/layout/arrow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AD8F09-C859-4655-B193-A7694C034FB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ZA"/>
        </a:p>
      </dgm:t>
    </dgm:pt>
    <dgm:pt modelId="{D9D39B7E-EEC4-4867-A804-5054591EFEFD}">
      <dgm:prSet custT="1"/>
      <dgm:spPr>
        <a:solidFill>
          <a:srgbClr val="C00000"/>
        </a:solidFill>
      </dgm:spPr>
      <dgm:t>
        <a:bodyPr/>
        <a:lstStyle/>
        <a:p>
          <a:pPr algn="ctr"/>
          <a:r>
            <a:rPr lang="en-US" sz="1800" dirty="0"/>
            <a:t>Property</a:t>
          </a:r>
          <a:endParaRPr lang="en-ZA" sz="1800" dirty="0"/>
        </a:p>
      </dgm:t>
    </dgm:pt>
    <dgm:pt modelId="{C63F3205-EEEC-4041-9A77-B8210B7D0EFE}" type="parTrans" cxnId="{C56426E3-B646-4922-8654-9DD0850712E2}">
      <dgm:prSet/>
      <dgm:spPr/>
      <dgm:t>
        <a:bodyPr/>
        <a:lstStyle/>
        <a:p>
          <a:pPr algn="ctr"/>
          <a:endParaRPr lang="en-ZA" sz="1100"/>
        </a:p>
      </dgm:t>
    </dgm:pt>
    <dgm:pt modelId="{83D2C42E-F5AA-4ED8-9EEB-3AD531520AB2}" type="sibTrans" cxnId="{C56426E3-B646-4922-8654-9DD0850712E2}">
      <dgm:prSet/>
      <dgm:spPr/>
      <dgm:t>
        <a:bodyPr/>
        <a:lstStyle/>
        <a:p>
          <a:pPr algn="ctr"/>
          <a:endParaRPr lang="en-ZA" sz="1100"/>
        </a:p>
      </dgm:t>
    </dgm:pt>
    <dgm:pt modelId="{D8BD4998-9EB3-4113-A659-D78B39730C37}">
      <dgm:prSet custT="1"/>
      <dgm:spPr/>
      <dgm:t>
        <a:bodyPr/>
        <a:lstStyle/>
        <a:p>
          <a:pPr algn="ctr"/>
          <a:r>
            <a:rPr lang="en-US" sz="1800" dirty="0"/>
            <a:t>Registrations/Titling</a:t>
          </a:r>
          <a:endParaRPr lang="en-ZA" sz="1800" dirty="0"/>
        </a:p>
      </dgm:t>
    </dgm:pt>
    <dgm:pt modelId="{24494E91-C77D-436E-8C82-CC985CFE1569}" type="parTrans" cxnId="{54DDB63D-C43E-4CEF-9B90-5357ECBD8B41}">
      <dgm:prSet/>
      <dgm:spPr/>
      <dgm:t>
        <a:bodyPr/>
        <a:lstStyle/>
        <a:p>
          <a:pPr algn="ctr"/>
          <a:endParaRPr lang="en-ZA" sz="1100"/>
        </a:p>
      </dgm:t>
    </dgm:pt>
    <dgm:pt modelId="{0D1A2F13-67A8-4ED4-A54E-9E8E40F2D0B3}" type="sibTrans" cxnId="{54DDB63D-C43E-4CEF-9B90-5357ECBD8B41}">
      <dgm:prSet/>
      <dgm:spPr/>
      <dgm:t>
        <a:bodyPr/>
        <a:lstStyle/>
        <a:p>
          <a:pPr algn="ctr"/>
          <a:endParaRPr lang="en-ZA" sz="1100"/>
        </a:p>
      </dgm:t>
    </dgm:pt>
    <dgm:pt modelId="{1E2F3E4C-781C-494D-B7A2-7DD8A15DEC72}">
      <dgm:prSet custT="1"/>
      <dgm:spPr/>
      <dgm:t>
        <a:bodyPr/>
        <a:lstStyle/>
        <a:p>
          <a:pPr algn="ctr"/>
          <a:r>
            <a:rPr lang="en-US" sz="1800" dirty="0"/>
            <a:t>New Property Creation</a:t>
          </a:r>
          <a:endParaRPr lang="en-ZA" sz="1800" dirty="0"/>
        </a:p>
      </dgm:t>
    </dgm:pt>
    <dgm:pt modelId="{E1D9EF81-665B-4A6C-B973-FCEAC815F5D7}" type="parTrans" cxnId="{2088358F-01BC-4269-994B-FE7995FE4EE8}">
      <dgm:prSet/>
      <dgm:spPr/>
      <dgm:t>
        <a:bodyPr/>
        <a:lstStyle/>
        <a:p>
          <a:pPr algn="ctr"/>
          <a:endParaRPr lang="en-ZA" sz="1100"/>
        </a:p>
      </dgm:t>
    </dgm:pt>
    <dgm:pt modelId="{E72B8720-D952-4874-83FD-D60423C4CC32}" type="sibTrans" cxnId="{2088358F-01BC-4269-994B-FE7995FE4EE8}">
      <dgm:prSet/>
      <dgm:spPr/>
      <dgm:t>
        <a:bodyPr/>
        <a:lstStyle/>
        <a:p>
          <a:pPr algn="ctr"/>
          <a:endParaRPr lang="en-ZA" sz="1100"/>
        </a:p>
      </dgm:t>
    </dgm:pt>
    <dgm:pt modelId="{CD53CD5C-2C7E-453A-8DC3-F4E58F2B69A6}">
      <dgm:prSet custT="1"/>
      <dgm:spPr/>
      <dgm:t>
        <a:bodyPr/>
        <a:lstStyle/>
        <a:p>
          <a:pPr algn="ctr"/>
          <a:r>
            <a:rPr lang="en-US" sz="1800"/>
            <a:t>Cadastre Mapping</a:t>
          </a:r>
          <a:endParaRPr lang="en-ZA" sz="1800"/>
        </a:p>
      </dgm:t>
    </dgm:pt>
    <dgm:pt modelId="{4088DAE1-572C-4F59-A600-19B1A24C3687}" type="parTrans" cxnId="{A97883FE-978C-45D9-8DC2-0E7ECA232FF5}">
      <dgm:prSet/>
      <dgm:spPr/>
      <dgm:t>
        <a:bodyPr/>
        <a:lstStyle/>
        <a:p>
          <a:pPr algn="ctr"/>
          <a:endParaRPr lang="en-ZA" sz="1100"/>
        </a:p>
      </dgm:t>
    </dgm:pt>
    <dgm:pt modelId="{2271A7E3-0142-4DF4-896B-891261A7B976}" type="sibTrans" cxnId="{A97883FE-978C-45D9-8DC2-0E7ECA232FF5}">
      <dgm:prSet/>
      <dgm:spPr/>
      <dgm:t>
        <a:bodyPr/>
        <a:lstStyle/>
        <a:p>
          <a:pPr algn="ctr"/>
          <a:endParaRPr lang="en-ZA" sz="1100"/>
        </a:p>
      </dgm:t>
    </dgm:pt>
    <dgm:pt modelId="{78171658-C1D1-4DEC-B4C6-FB56950BA361}">
      <dgm:prSet custT="1"/>
      <dgm:spPr/>
      <dgm:t>
        <a:bodyPr/>
        <a:lstStyle/>
        <a:p>
          <a:pPr algn="ctr"/>
          <a:r>
            <a:rPr lang="en-US" sz="1800" dirty="0"/>
            <a:t>Rates Clearances</a:t>
          </a:r>
          <a:endParaRPr lang="en-ZA" sz="1800" dirty="0"/>
        </a:p>
      </dgm:t>
    </dgm:pt>
    <dgm:pt modelId="{8B790FD4-A6D4-4124-9FBA-29E19BA70CEA}" type="parTrans" cxnId="{ACA04952-E0AE-48DA-9314-3FAB1FFD741B}">
      <dgm:prSet/>
      <dgm:spPr/>
      <dgm:t>
        <a:bodyPr/>
        <a:lstStyle/>
        <a:p>
          <a:pPr algn="ctr"/>
          <a:endParaRPr lang="en-ZA" sz="1100"/>
        </a:p>
      </dgm:t>
    </dgm:pt>
    <dgm:pt modelId="{F31763A6-E6F7-46E4-A3FE-AF98A5613FFB}" type="sibTrans" cxnId="{ACA04952-E0AE-48DA-9314-3FAB1FFD741B}">
      <dgm:prSet/>
      <dgm:spPr/>
      <dgm:t>
        <a:bodyPr/>
        <a:lstStyle/>
        <a:p>
          <a:pPr algn="ctr"/>
          <a:endParaRPr lang="en-ZA" sz="1100"/>
        </a:p>
      </dgm:t>
    </dgm:pt>
    <dgm:pt modelId="{7D3F26A7-2A48-4CE5-B44A-BCD710893D87}">
      <dgm:prSet custT="1"/>
      <dgm:spPr>
        <a:solidFill>
          <a:schemeClr val="accent6">
            <a:lumMod val="75000"/>
          </a:schemeClr>
        </a:solidFill>
      </dgm:spPr>
      <dgm:t>
        <a:bodyPr/>
        <a:lstStyle/>
        <a:p>
          <a:pPr algn="ctr"/>
          <a:r>
            <a:rPr lang="en-US" sz="1800" dirty="0"/>
            <a:t>MSCOA</a:t>
          </a:r>
          <a:endParaRPr lang="en-ZA" sz="1800" dirty="0"/>
        </a:p>
      </dgm:t>
    </dgm:pt>
    <dgm:pt modelId="{7C83BC0F-5712-4041-A6BA-BD3D98E618B5}" type="parTrans" cxnId="{1F3D525F-A386-4A18-BDDA-2D202BA31B25}">
      <dgm:prSet/>
      <dgm:spPr/>
      <dgm:t>
        <a:bodyPr/>
        <a:lstStyle/>
        <a:p>
          <a:pPr algn="ctr"/>
          <a:endParaRPr lang="en-ZA"/>
        </a:p>
      </dgm:t>
    </dgm:pt>
    <dgm:pt modelId="{522ED134-A3E9-46BD-8D5D-060423C1CECB}" type="sibTrans" cxnId="{1F3D525F-A386-4A18-BDDA-2D202BA31B25}">
      <dgm:prSet/>
      <dgm:spPr/>
      <dgm:t>
        <a:bodyPr/>
        <a:lstStyle/>
        <a:p>
          <a:pPr algn="ctr"/>
          <a:endParaRPr lang="en-ZA"/>
        </a:p>
      </dgm:t>
    </dgm:pt>
    <dgm:pt modelId="{5CDDA7F1-2D88-4C66-8474-3ED067CF2F81}" type="pres">
      <dgm:prSet presAssocID="{D5AD8F09-C859-4655-B193-A7694C034FB6}" presName="linear" presStyleCnt="0">
        <dgm:presLayoutVars>
          <dgm:animLvl val="lvl"/>
          <dgm:resizeHandles val="exact"/>
        </dgm:presLayoutVars>
      </dgm:prSet>
      <dgm:spPr/>
    </dgm:pt>
    <dgm:pt modelId="{E36DE8A8-C302-425F-8054-C6BBDB87C7DC}" type="pres">
      <dgm:prSet presAssocID="{D9D39B7E-EEC4-4867-A804-5054591EFEFD}" presName="parentText" presStyleLbl="node1" presStyleIdx="0" presStyleCnt="6">
        <dgm:presLayoutVars>
          <dgm:chMax val="0"/>
          <dgm:bulletEnabled val="1"/>
        </dgm:presLayoutVars>
      </dgm:prSet>
      <dgm:spPr/>
    </dgm:pt>
    <dgm:pt modelId="{5278E593-89B5-4FF7-A24A-EC1F57EB3CC4}" type="pres">
      <dgm:prSet presAssocID="{83D2C42E-F5AA-4ED8-9EEB-3AD531520AB2}" presName="spacer" presStyleCnt="0"/>
      <dgm:spPr/>
    </dgm:pt>
    <dgm:pt modelId="{82E464B4-0C81-4857-AF45-114759A1CC14}" type="pres">
      <dgm:prSet presAssocID="{D8BD4998-9EB3-4113-A659-D78B39730C37}" presName="parentText" presStyleLbl="node1" presStyleIdx="1" presStyleCnt="6">
        <dgm:presLayoutVars>
          <dgm:chMax val="0"/>
          <dgm:bulletEnabled val="1"/>
        </dgm:presLayoutVars>
      </dgm:prSet>
      <dgm:spPr/>
    </dgm:pt>
    <dgm:pt modelId="{9B15F498-22C3-49A3-8325-FB855B2DDF9E}" type="pres">
      <dgm:prSet presAssocID="{0D1A2F13-67A8-4ED4-A54E-9E8E40F2D0B3}" presName="spacer" presStyleCnt="0"/>
      <dgm:spPr/>
    </dgm:pt>
    <dgm:pt modelId="{ECC82770-DBF0-49C5-8529-06CE022A413D}" type="pres">
      <dgm:prSet presAssocID="{1E2F3E4C-781C-494D-B7A2-7DD8A15DEC72}" presName="parentText" presStyleLbl="node1" presStyleIdx="2" presStyleCnt="6">
        <dgm:presLayoutVars>
          <dgm:chMax val="0"/>
          <dgm:bulletEnabled val="1"/>
        </dgm:presLayoutVars>
      </dgm:prSet>
      <dgm:spPr/>
    </dgm:pt>
    <dgm:pt modelId="{256EF384-EE44-4042-B657-4F1EEB48FFA1}" type="pres">
      <dgm:prSet presAssocID="{E72B8720-D952-4874-83FD-D60423C4CC32}" presName="spacer" presStyleCnt="0"/>
      <dgm:spPr/>
    </dgm:pt>
    <dgm:pt modelId="{948B4850-AA7B-4659-BF24-CA8698C7EB3E}" type="pres">
      <dgm:prSet presAssocID="{CD53CD5C-2C7E-453A-8DC3-F4E58F2B69A6}" presName="parentText" presStyleLbl="node1" presStyleIdx="3" presStyleCnt="6">
        <dgm:presLayoutVars>
          <dgm:chMax val="0"/>
          <dgm:bulletEnabled val="1"/>
        </dgm:presLayoutVars>
      </dgm:prSet>
      <dgm:spPr/>
    </dgm:pt>
    <dgm:pt modelId="{C320A0CE-73BE-459C-99B3-FBF1AC8DF97F}" type="pres">
      <dgm:prSet presAssocID="{2271A7E3-0142-4DF4-896B-891261A7B976}" presName="spacer" presStyleCnt="0"/>
      <dgm:spPr/>
    </dgm:pt>
    <dgm:pt modelId="{865A5A68-5F09-4851-B562-6B5223026B0C}" type="pres">
      <dgm:prSet presAssocID="{78171658-C1D1-4DEC-B4C6-FB56950BA361}" presName="parentText" presStyleLbl="node1" presStyleIdx="4" presStyleCnt="6">
        <dgm:presLayoutVars>
          <dgm:chMax val="0"/>
          <dgm:bulletEnabled val="1"/>
        </dgm:presLayoutVars>
      </dgm:prSet>
      <dgm:spPr/>
    </dgm:pt>
    <dgm:pt modelId="{DDCD50A7-26FF-4ED2-983F-8AAAC7518927}" type="pres">
      <dgm:prSet presAssocID="{F31763A6-E6F7-46E4-A3FE-AF98A5613FFB}" presName="spacer" presStyleCnt="0"/>
      <dgm:spPr/>
    </dgm:pt>
    <dgm:pt modelId="{7C50128E-E7AF-406F-A29A-B9B3B3B12D43}" type="pres">
      <dgm:prSet presAssocID="{7D3F26A7-2A48-4CE5-B44A-BCD710893D87}" presName="parentText" presStyleLbl="node1" presStyleIdx="5" presStyleCnt="6">
        <dgm:presLayoutVars>
          <dgm:chMax val="0"/>
          <dgm:bulletEnabled val="1"/>
        </dgm:presLayoutVars>
      </dgm:prSet>
      <dgm:spPr/>
    </dgm:pt>
  </dgm:ptLst>
  <dgm:cxnLst>
    <dgm:cxn modelId="{7F96520E-CE31-4AE5-B2B5-AF2B0C50B4D5}" type="presOf" srcId="{7D3F26A7-2A48-4CE5-B44A-BCD710893D87}" destId="{7C50128E-E7AF-406F-A29A-B9B3B3B12D43}" srcOrd="0" destOrd="0" presId="urn:microsoft.com/office/officeart/2005/8/layout/vList2"/>
    <dgm:cxn modelId="{DDF35A1A-EEFD-491D-8938-AFC8AD7BA9A1}" type="presOf" srcId="{D5AD8F09-C859-4655-B193-A7694C034FB6}" destId="{5CDDA7F1-2D88-4C66-8474-3ED067CF2F81}" srcOrd="0" destOrd="0" presId="urn:microsoft.com/office/officeart/2005/8/layout/vList2"/>
    <dgm:cxn modelId="{362EDD28-B8DC-4006-A17F-737A06C65976}" type="presOf" srcId="{CD53CD5C-2C7E-453A-8DC3-F4E58F2B69A6}" destId="{948B4850-AA7B-4659-BF24-CA8698C7EB3E}" srcOrd="0" destOrd="0" presId="urn:microsoft.com/office/officeart/2005/8/layout/vList2"/>
    <dgm:cxn modelId="{54DDB63D-C43E-4CEF-9B90-5357ECBD8B41}" srcId="{D5AD8F09-C859-4655-B193-A7694C034FB6}" destId="{D8BD4998-9EB3-4113-A659-D78B39730C37}" srcOrd="1" destOrd="0" parTransId="{24494E91-C77D-436E-8C82-CC985CFE1569}" sibTransId="{0D1A2F13-67A8-4ED4-A54E-9E8E40F2D0B3}"/>
    <dgm:cxn modelId="{1F3D525F-A386-4A18-BDDA-2D202BA31B25}" srcId="{D5AD8F09-C859-4655-B193-A7694C034FB6}" destId="{7D3F26A7-2A48-4CE5-B44A-BCD710893D87}" srcOrd="5" destOrd="0" parTransId="{7C83BC0F-5712-4041-A6BA-BD3D98E618B5}" sibTransId="{522ED134-A3E9-46BD-8D5D-060423C1CECB}"/>
    <dgm:cxn modelId="{ACA04952-E0AE-48DA-9314-3FAB1FFD741B}" srcId="{D5AD8F09-C859-4655-B193-A7694C034FB6}" destId="{78171658-C1D1-4DEC-B4C6-FB56950BA361}" srcOrd="4" destOrd="0" parTransId="{8B790FD4-A6D4-4124-9FBA-29E19BA70CEA}" sibTransId="{F31763A6-E6F7-46E4-A3FE-AF98A5613FFB}"/>
    <dgm:cxn modelId="{6487B285-1FBE-4FC4-9CFE-D3157BD0D4B2}" type="presOf" srcId="{78171658-C1D1-4DEC-B4C6-FB56950BA361}" destId="{865A5A68-5F09-4851-B562-6B5223026B0C}" srcOrd="0" destOrd="0" presId="urn:microsoft.com/office/officeart/2005/8/layout/vList2"/>
    <dgm:cxn modelId="{EA77708B-2C04-4A3D-A8D9-C83AC6CA74BE}" type="presOf" srcId="{D9D39B7E-EEC4-4867-A804-5054591EFEFD}" destId="{E36DE8A8-C302-425F-8054-C6BBDB87C7DC}" srcOrd="0" destOrd="0" presId="urn:microsoft.com/office/officeart/2005/8/layout/vList2"/>
    <dgm:cxn modelId="{2088358F-01BC-4269-994B-FE7995FE4EE8}" srcId="{D5AD8F09-C859-4655-B193-A7694C034FB6}" destId="{1E2F3E4C-781C-494D-B7A2-7DD8A15DEC72}" srcOrd="2" destOrd="0" parTransId="{E1D9EF81-665B-4A6C-B973-FCEAC815F5D7}" sibTransId="{E72B8720-D952-4874-83FD-D60423C4CC32}"/>
    <dgm:cxn modelId="{A0CFFE9D-79BE-47EA-9DDC-4D4AB5A7D853}" type="presOf" srcId="{D8BD4998-9EB3-4113-A659-D78B39730C37}" destId="{82E464B4-0C81-4857-AF45-114759A1CC14}" srcOrd="0" destOrd="0" presId="urn:microsoft.com/office/officeart/2005/8/layout/vList2"/>
    <dgm:cxn modelId="{CC7CB0A0-2FFC-4B02-9DFC-6E555F438FFE}" type="presOf" srcId="{1E2F3E4C-781C-494D-B7A2-7DD8A15DEC72}" destId="{ECC82770-DBF0-49C5-8529-06CE022A413D}" srcOrd="0" destOrd="0" presId="urn:microsoft.com/office/officeart/2005/8/layout/vList2"/>
    <dgm:cxn modelId="{C56426E3-B646-4922-8654-9DD0850712E2}" srcId="{D5AD8F09-C859-4655-B193-A7694C034FB6}" destId="{D9D39B7E-EEC4-4867-A804-5054591EFEFD}" srcOrd="0" destOrd="0" parTransId="{C63F3205-EEEC-4041-9A77-B8210B7D0EFE}" sibTransId="{83D2C42E-F5AA-4ED8-9EEB-3AD531520AB2}"/>
    <dgm:cxn modelId="{A97883FE-978C-45D9-8DC2-0E7ECA232FF5}" srcId="{D5AD8F09-C859-4655-B193-A7694C034FB6}" destId="{CD53CD5C-2C7E-453A-8DC3-F4E58F2B69A6}" srcOrd="3" destOrd="0" parTransId="{4088DAE1-572C-4F59-A600-19B1A24C3687}" sibTransId="{2271A7E3-0142-4DF4-896B-891261A7B976}"/>
    <dgm:cxn modelId="{520ADACF-528A-4301-8072-C64B6C074077}" type="presParOf" srcId="{5CDDA7F1-2D88-4C66-8474-3ED067CF2F81}" destId="{E36DE8A8-C302-425F-8054-C6BBDB87C7DC}" srcOrd="0" destOrd="0" presId="urn:microsoft.com/office/officeart/2005/8/layout/vList2"/>
    <dgm:cxn modelId="{E117A392-920C-4421-9996-8AACD89E1682}" type="presParOf" srcId="{5CDDA7F1-2D88-4C66-8474-3ED067CF2F81}" destId="{5278E593-89B5-4FF7-A24A-EC1F57EB3CC4}" srcOrd="1" destOrd="0" presId="urn:microsoft.com/office/officeart/2005/8/layout/vList2"/>
    <dgm:cxn modelId="{0657693E-B8D7-44CD-8F3C-33981828C2B3}" type="presParOf" srcId="{5CDDA7F1-2D88-4C66-8474-3ED067CF2F81}" destId="{82E464B4-0C81-4857-AF45-114759A1CC14}" srcOrd="2" destOrd="0" presId="urn:microsoft.com/office/officeart/2005/8/layout/vList2"/>
    <dgm:cxn modelId="{40690212-0635-42BB-8C39-63CC26694C80}" type="presParOf" srcId="{5CDDA7F1-2D88-4C66-8474-3ED067CF2F81}" destId="{9B15F498-22C3-49A3-8325-FB855B2DDF9E}" srcOrd="3" destOrd="0" presId="urn:microsoft.com/office/officeart/2005/8/layout/vList2"/>
    <dgm:cxn modelId="{F69C97C7-DAF3-4574-B92B-6B1F4EAA5AAD}" type="presParOf" srcId="{5CDDA7F1-2D88-4C66-8474-3ED067CF2F81}" destId="{ECC82770-DBF0-49C5-8529-06CE022A413D}" srcOrd="4" destOrd="0" presId="urn:microsoft.com/office/officeart/2005/8/layout/vList2"/>
    <dgm:cxn modelId="{D491B7EC-A90D-4ABA-95AC-BE5E9378A72B}" type="presParOf" srcId="{5CDDA7F1-2D88-4C66-8474-3ED067CF2F81}" destId="{256EF384-EE44-4042-B657-4F1EEB48FFA1}" srcOrd="5" destOrd="0" presId="urn:microsoft.com/office/officeart/2005/8/layout/vList2"/>
    <dgm:cxn modelId="{A2AFC330-332A-4C96-BA2E-B85760120600}" type="presParOf" srcId="{5CDDA7F1-2D88-4C66-8474-3ED067CF2F81}" destId="{948B4850-AA7B-4659-BF24-CA8698C7EB3E}" srcOrd="6" destOrd="0" presId="urn:microsoft.com/office/officeart/2005/8/layout/vList2"/>
    <dgm:cxn modelId="{6FF17347-3C8E-4D30-90E9-BC8701799B80}" type="presParOf" srcId="{5CDDA7F1-2D88-4C66-8474-3ED067CF2F81}" destId="{C320A0CE-73BE-459C-99B3-FBF1AC8DF97F}" srcOrd="7" destOrd="0" presId="urn:microsoft.com/office/officeart/2005/8/layout/vList2"/>
    <dgm:cxn modelId="{E583FB6C-0C40-4ACC-B3C1-E45CAE0C497D}" type="presParOf" srcId="{5CDDA7F1-2D88-4C66-8474-3ED067CF2F81}" destId="{865A5A68-5F09-4851-B562-6B5223026B0C}" srcOrd="8" destOrd="0" presId="urn:microsoft.com/office/officeart/2005/8/layout/vList2"/>
    <dgm:cxn modelId="{E25B7F50-378E-4452-81AE-08FA50C3FEBE}" type="presParOf" srcId="{5CDDA7F1-2D88-4C66-8474-3ED067CF2F81}" destId="{DDCD50A7-26FF-4ED2-983F-8AAAC7518927}" srcOrd="9" destOrd="0" presId="urn:microsoft.com/office/officeart/2005/8/layout/vList2"/>
    <dgm:cxn modelId="{6F14A296-9260-41CC-88C0-9EB367ABF1CE}" type="presParOf" srcId="{5CDDA7F1-2D88-4C66-8474-3ED067CF2F81}" destId="{7C50128E-E7AF-406F-A29A-B9B3B3B12D4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AD8F09-C859-4655-B193-A7694C034FB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ZA"/>
        </a:p>
      </dgm:t>
    </dgm:pt>
    <dgm:pt modelId="{D9D39B7E-EEC4-4867-A804-5054591EFEFD}">
      <dgm:prSet custT="1"/>
      <dgm:spPr>
        <a:solidFill>
          <a:srgbClr val="C00000"/>
        </a:solidFill>
      </dgm:spPr>
      <dgm:t>
        <a:bodyPr/>
        <a:lstStyle/>
        <a:p>
          <a:pPr algn="ctr"/>
          <a:r>
            <a:rPr lang="en-US" sz="1800" dirty="0"/>
            <a:t>Land Use Management</a:t>
          </a:r>
          <a:endParaRPr lang="en-ZA" sz="1800" dirty="0"/>
        </a:p>
      </dgm:t>
    </dgm:pt>
    <dgm:pt modelId="{C63F3205-EEEC-4041-9A77-B8210B7D0EFE}" type="parTrans" cxnId="{C56426E3-B646-4922-8654-9DD0850712E2}">
      <dgm:prSet/>
      <dgm:spPr/>
      <dgm:t>
        <a:bodyPr/>
        <a:lstStyle/>
        <a:p>
          <a:pPr algn="ctr"/>
          <a:endParaRPr lang="en-ZA" sz="1100"/>
        </a:p>
      </dgm:t>
    </dgm:pt>
    <dgm:pt modelId="{83D2C42E-F5AA-4ED8-9EEB-3AD531520AB2}" type="sibTrans" cxnId="{C56426E3-B646-4922-8654-9DD0850712E2}">
      <dgm:prSet/>
      <dgm:spPr/>
      <dgm:t>
        <a:bodyPr/>
        <a:lstStyle/>
        <a:p>
          <a:pPr algn="ctr"/>
          <a:endParaRPr lang="en-ZA" sz="1100"/>
        </a:p>
      </dgm:t>
    </dgm:pt>
    <dgm:pt modelId="{D8BD4998-9EB3-4113-A659-D78B39730C37}">
      <dgm:prSet custT="1"/>
      <dgm:spPr/>
      <dgm:t>
        <a:bodyPr/>
        <a:lstStyle/>
        <a:p>
          <a:pPr algn="ctr"/>
          <a:r>
            <a:rPr lang="en-US" sz="1800" dirty="0"/>
            <a:t>Building Plans</a:t>
          </a:r>
          <a:endParaRPr lang="en-ZA" sz="1800" dirty="0"/>
        </a:p>
      </dgm:t>
    </dgm:pt>
    <dgm:pt modelId="{24494E91-C77D-436E-8C82-CC985CFE1569}" type="parTrans" cxnId="{54DDB63D-C43E-4CEF-9B90-5357ECBD8B41}">
      <dgm:prSet/>
      <dgm:spPr/>
      <dgm:t>
        <a:bodyPr/>
        <a:lstStyle/>
        <a:p>
          <a:pPr algn="ctr"/>
          <a:endParaRPr lang="en-ZA" sz="1100"/>
        </a:p>
      </dgm:t>
    </dgm:pt>
    <dgm:pt modelId="{0D1A2F13-67A8-4ED4-A54E-9E8E40F2D0B3}" type="sibTrans" cxnId="{54DDB63D-C43E-4CEF-9B90-5357ECBD8B41}">
      <dgm:prSet/>
      <dgm:spPr/>
      <dgm:t>
        <a:bodyPr/>
        <a:lstStyle/>
        <a:p>
          <a:pPr algn="ctr"/>
          <a:endParaRPr lang="en-ZA" sz="1100"/>
        </a:p>
      </dgm:t>
    </dgm:pt>
    <dgm:pt modelId="{1E2F3E4C-781C-494D-B7A2-7DD8A15DEC72}">
      <dgm:prSet custT="1"/>
      <dgm:spPr/>
      <dgm:t>
        <a:bodyPr/>
        <a:lstStyle/>
        <a:p>
          <a:pPr algn="ctr"/>
          <a:r>
            <a:rPr lang="en-US" sz="1800" dirty="0"/>
            <a:t>Land Use/Zoning</a:t>
          </a:r>
          <a:endParaRPr lang="en-ZA" sz="1800" dirty="0"/>
        </a:p>
      </dgm:t>
    </dgm:pt>
    <dgm:pt modelId="{E1D9EF81-665B-4A6C-B973-FCEAC815F5D7}" type="parTrans" cxnId="{2088358F-01BC-4269-994B-FE7995FE4EE8}">
      <dgm:prSet/>
      <dgm:spPr/>
      <dgm:t>
        <a:bodyPr/>
        <a:lstStyle/>
        <a:p>
          <a:pPr algn="ctr"/>
          <a:endParaRPr lang="en-ZA" sz="1100"/>
        </a:p>
      </dgm:t>
    </dgm:pt>
    <dgm:pt modelId="{E72B8720-D952-4874-83FD-D60423C4CC32}" type="sibTrans" cxnId="{2088358F-01BC-4269-994B-FE7995FE4EE8}">
      <dgm:prSet/>
      <dgm:spPr/>
      <dgm:t>
        <a:bodyPr/>
        <a:lstStyle/>
        <a:p>
          <a:pPr algn="ctr"/>
          <a:endParaRPr lang="en-ZA" sz="1100"/>
        </a:p>
      </dgm:t>
    </dgm:pt>
    <dgm:pt modelId="{CD53CD5C-2C7E-453A-8DC3-F4E58F2B69A6}">
      <dgm:prSet custT="1"/>
      <dgm:spPr/>
      <dgm:t>
        <a:bodyPr/>
        <a:lstStyle/>
        <a:p>
          <a:pPr algn="ctr"/>
          <a:r>
            <a:rPr lang="en-US" sz="1800" dirty="0"/>
            <a:t>Town Planning</a:t>
          </a:r>
          <a:endParaRPr lang="en-ZA" sz="1800" dirty="0"/>
        </a:p>
      </dgm:t>
    </dgm:pt>
    <dgm:pt modelId="{4088DAE1-572C-4F59-A600-19B1A24C3687}" type="parTrans" cxnId="{A97883FE-978C-45D9-8DC2-0E7ECA232FF5}">
      <dgm:prSet/>
      <dgm:spPr/>
      <dgm:t>
        <a:bodyPr/>
        <a:lstStyle/>
        <a:p>
          <a:pPr algn="ctr"/>
          <a:endParaRPr lang="en-ZA" sz="1100"/>
        </a:p>
      </dgm:t>
    </dgm:pt>
    <dgm:pt modelId="{2271A7E3-0142-4DF4-896B-891261A7B976}" type="sibTrans" cxnId="{A97883FE-978C-45D9-8DC2-0E7ECA232FF5}">
      <dgm:prSet/>
      <dgm:spPr/>
      <dgm:t>
        <a:bodyPr/>
        <a:lstStyle/>
        <a:p>
          <a:pPr algn="ctr"/>
          <a:endParaRPr lang="en-ZA" sz="1100"/>
        </a:p>
      </dgm:t>
    </dgm:pt>
    <dgm:pt modelId="{78171658-C1D1-4DEC-B4C6-FB56950BA361}">
      <dgm:prSet custT="1"/>
      <dgm:spPr/>
      <dgm:t>
        <a:bodyPr/>
        <a:lstStyle/>
        <a:p>
          <a:pPr algn="ctr"/>
          <a:r>
            <a:rPr lang="en-US" sz="1800" dirty="0"/>
            <a:t>GIS Mapping</a:t>
          </a:r>
          <a:endParaRPr lang="en-ZA" sz="1800" dirty="0"/>
        </a:p>
      </dgm:t>
    </dgm:pt>
    <dgm:pt modelId="{8B790FD4-A6D4-4124-9FBA-29E19BA70CEA}" type="parTrans" cxnId="{ACA04952-E0AE-48DA-9314-3FAB1FFD741B}">
      <dgm:prSet/>
      <dgm:spPr/>
      <dgm:t>
        <a:bodyPr/>
        <a:lstStyle/>
        <a:p>
          <a:pPr algn="ctr"/>
          <a:endParaRPr lang="en-ZA" sz="1100"/>
        </a:p>
      </dgm:t>
    </dgm:pt>
    <dgm:pt modelId="{F31763A6-E6F7-46E4-A3FE-AF98A5613FFB}" type="sibTrans" cxnId="{ACA04952-E0AE-48DA-9314-3FAB1FFD741B}">
      <dgm:prSet/>
      <dgm:spPr/>
      <dgm:t>
        <a:bodyPr/>
        <a:lstStyle/>
        <a:p>
          <a:pPr algn="ctr"/>
          <a:endParaRPr lang="en-ZA" sz="1100"/>
        </a:p>
      </dgm:t>
    </dgm:pt>
    <dgm:pt modelId="{8BE10F54-C875-4546-95DB-4CCC284F8C64}">
      <dgm:prSet custT="1"/>
      <dgm:spPr>
        <a:solidFill>
          <a:schemeClr val="accent6">
            <a:lumMod val="75000"/>
          </a:schemeClr>
        </a:solidFill>
      </dgm:spPr>
      <dgm:t>
        <a:bodyPr/>
        <a:lstStyle/>
        <a:p>
          <a:pPr algn="ctr"/>
          <a:r>
            <a:rPr lang="en-US" sz="1800" dirty="0"/>
            <a:t>SPLUMA</a:t>
          </a:r>
          <a:endParaRPr lang="en-ZA" sz="1800" dirty="0"/>
        </a:p>
      </dgm:t>
    </dgm:pt>
    <dgm:pt modelId="{9A1A85BC-7E6A-4DE0-B371-3A588004D8F0}" type="parTrans" cxnId="{6B140D32-DE64-42E9-87B6-AF540CFA8D6B}">
      <dgm:prSet/>
      <dgm:spPr/>
      <dgm:t>
        <a:bodyPr/>
        <a:lstStyle/>
        <a:p>
          <a:pPr algn="ctr"/>
          <a:endParaRPr lang="en-ZA"/>
        </a:p>
      </dgm:t>
    </dgm:pt>
    <dgm:pt modelId="{C142779D-433B-4538-B818-E262E090353E}" type="sibTrans" cxnId="{6B140D32-DE64-42E9-87B6-AF540CFA8D6B}">
      <dgm:prSet/>
      <dgm:spPr/>
      <dgm:t>
        <a:bodyPr/>
        <a:lstStyle/>
        <a:p>
          <a:pPr algn="ctr"/>
          <a:endParaRPr lang="en-ZA"/>
        </a:p>
      </dgm:t>
    </dgm:pt>
    <dgm:pt modelId="{5CDDA7F1-2D88-4C66-8474-3ED067CF2F81}" type="pres">
      <dgm:prSet presAssocID="{D5AD8F09-C859-4655-B193-A7694C034FB6}" presName="linear" presStyleCnt="0">
        <dgm:presLayoutVars>
          <dgm:animLvl val="lvl"/>
          <dgm:resizeHandles val="exact"/>
        </dgm:presLayoutVars>
      </dgm:prSet>
      <dgm:spPr/>
    </dgm:pt>
    <dgm:pt modelId="{E36DE8A8-C302-425F-8054-C6BBDB87C7DC}" type="pres">
      <dgm:prSet presAssocID="{D9D39B7E-EEC4-4867-A804-5054591EFEFD}" presName="parentText" presStyleLbl="node1" presStyleIdx="0" presStyleCnt="6">
        <dgm:presLayoutVars>
          <dgm:chMax val="0"/>
          <dgm:bulletEnabled val="1"/>
        </dgm:presLayoutVars>
      </dgm:prSet>
      <dgm:spPr/>
    </dgm:pt>
    <dgm:pt modelId="{5278E593-89B5-4FF7-A24A-EC1F57EB3CC4}" type="pres">
      <dgm:prSet presAssocID="{83D2C42E-F5AA-4ED8-9EEB-3AD531520AB2}" presName="spacer" presStyleCnt="0"/>
      <dgm:spPr/>
    </dgm:pt>
    <dgm:pt modelId="{82E464B4-0C81-4857-AF45-114759A1CC14}" type="pres">
      <dgm:prSet presAssocID="{D8BD4998-9EB3-4113-A659-D78B39730C37}" presName="parentText" presStyleLbl="node1" presStyleIdx="1" presStyleCnt="6">
        <dgm:presLayoutVars>
          <dgm:chMax val="0"/>
          <dgm:bulletEnabled val="1"/>
        </dgm:presLayoutVars>
      </dgm:prSet>
      <dgm:spPr/>
    </dgm:pt>
    <dgm:pt modelId="{9B15F498-22C3-49A3-8325-FB855B2DDF9E}" type="pres">
      <dgm:prSet presAssocID="{0D1A2F13-67A8-4ED4-A54E-9E8E40F2D0B3}" presName="spacer" presStyleCnt="0"/>
      <dgm:spPr/>
    </dgm:pt>
    <dgm:pt modelId="{ECC82770-DBF0-49C5-8529-06CE022A413D}" type="pres">
      <dgm:prSet presAssocID="{1E2F3E4C-781C-494D-B7A2-7DD8A15DEC72}" presName="parentText" presStyleLbl="node1" presStyleIdx="2" presStyleCnt="6">
        <dgm:presLayoutVars>
          <dgm:chMax val="0"/>
          <dgm:bulletEnabled val="1"/>
        </dgm:presLayoutVars>
      </dgm:prSet>
      <dgm:spPr/>
    </dgm:pt>
    <dgm:pt modelId="{256EF384-EE44-4042-B657-4F1EEB48FFA1}" type="pres">
      <dgm:prSet presAssocID="{E72B8720-D952-4874-83FD-D60423C4CC32}" presName="spacer" presStyleCnt="0"/>
      <dgm:spPr/>
    </dgm:pt>
    <dgm:pt modelId="{948B4850-AA7B-4659-BF24-CA8698C7EB3E}" type="pres">
      <dgm:prSet presAssocID="{CD53CD5C-2C7E-453A-8DC3-F4E58F2B69A6}" presName="parentText" presStyleLbl="node1" presStyleIdx="3" presStyleCnt="6">
        <dgm:presLayoutVars>
          <dgm:chMax val="0"/>
          <dgm:bulletEnabled val="1"/>
        </dgm:presLayoutVars>
      </dgm:prSet>
      <dgm:spPr/>
    </dgm:pt>
    <dgm:pt modelId="{C320A0CE-73BE-459C-99B3-FBF1AC8DF97F}" type="pres">
      <dgm:prSet presAssocID="{2271A7E3-0142-4DF4-896B-891261A7B976}" presName="spacer" presStyleCnt="0"/>
      <dgm:spPr/>
    </dgm:pt>
    <dgm:pt modelId="{865A5A68-5F09-4851-B562-6B5223026B0C}" type="pres">
      <dgm:prSet presAssocID="{78171658-C1D1-4DEC-B4C6-FB56950BA361}" presName="parentText" presStyleLbl="node1" presStyleIdx="4" presStyleCnt="6">
        <dgm:presLayoutVars>
          <dgm:chMax val="0"/>
          <dgm:bulletEnabled val="1"/>
        </dgm:presLayoutVars>
      </dgm:prSet>
      <dgm:spPr/>
    </dgm:pt>
    <dgm:pt modelId="{EC2BB4BD-EECB-459C-B8DD-2D35FEE6AC6E}" type="pres">
      <dgm:prSet presAssocID="{F31763A6-E6F7-46E4-A3FE-AF98A5613FFB}" presName="spacer" presStyleCnt="0"/>
      <dgm:spPr/>
    </dgm:pt>
    <dgm:pt modelId="{EA66C684-841A-4D6A-9154-A76839F64350}" type="pres">
      <dgm:prSet presAssocID="{8BE10F54-C875-4546-95DB-4CCC284F8C64}" presName="parentText" presStyleLbl="node1" presStyleIdx="5" presStyleCnt="6">
        <dgm:presLayoutVars>
          <dgm:chMax val="0"/>
          <dgm:bulletEnabled val="1"/>
        </dgm:presLayoutVars>
      </dgm:prSet>
      <dgm:spPr/>
    </dgm:pt>
  </dgm:ptLst>
  <dgm:cxnLst>
    <dgm:cxn modelId="{DDF35A1A-EEFD-491D-8938-AFC8AD7BA9A1}" type="presOf" srcId="{D5AD8F09-C859-4655-B193-A7694C034FB6}" destId="{5CDDA7F1-2D88-4C66-8474-3ED067CF2F81}" srcOrd="0" destOrd="0" presId="urn:microsoft.com/office/officeart/2005/8/layout/vList2"/>
    <dgm:cxn modelId="{362EDD28-B8DC-4006-A17F-737A06C65976}" type="presOf" srcId="{CD53CD5C-2C7E-453A-8DC3-F4E58F2B69A6}" destId="{948B4850-AA7B-4659-BF24-CA8698C7EB3E}" srcOrd="0" destOrd="0" presId="urn:microsoft.com/office/officeart/2005/8/layout/vList2"/>
    <dgm:cxn modelId="{6B140D32-DE64-42E9-87B6-AF540CFA8D6B}" srcId="{D5AD8F09-C859-4655-B193-A7694C034FB6}" destId="{8BE10F54-C875-4546-95DB-4CCC284F8C64}" srcOrd="5" destOrd="0" parTransId="{9A1A85BC-7E6A-4DE0-B371-3A588004D8F0}" sibTransId="{C142779D-433B-4538-B818-E262E090353E}"/>
    <dgm:cxn modelId="{6FC89834-5651-4C3D-B6E5-022529C06622}" type="presOf" srcId="{8BE10F54-C875-4546-95DB-4CCC284F8C64}" destId="{EA66C684-841A-4D6A-9154-A76839F64350}" srcOrd="0" destOrd="0" presId="urn:microsoft.com/office/officeart/2005/8/layout/vList2"/>
    <dgm:cxn modelId="{54DDB63D-C43E-4CEF-9B90-5357ECBD8B41}" srcId="{D5AD8F09-C859-4655-B193-A7694C034FB6}" destId="{D8BD4998-9EB3-4113-A659-D78B39730C37}" srcOrd="1" destOrd="0" parTransId="{24494E91-C77D-436E-8C82-CC985CFE1569}" sibTransId="{0D1A2F13-67A8-4ED4-A54E-9E8E40F2D0B3}"/>
    <dgm:cxn modelId="{ACA04952-E0AE-48DA-9314-3FAB1FFD741B}" srcId="{D5AD8F09-C859-4655-B193-A7694C034FB6}" destId="{78171658-C1D1-4DEC-B4C6-FB56950BA361}" srcOrd="4" destOrd="0" parTransId="{8B790FD4-A6D4-4124-9FBA-29E19BA70CEA}" sibTransId="{F31763A6-E6F7-46E4-A3FE-AF98A5613FFB}"/>
    <dgm:cxn modelId="{6487B285-1FBE-4FC4-9CFE-D3157BD0D4B2}" type="presOf" srcId="{78171658-C1D1-4DEC-B4C6-FB56950BA361}" destId="{865A5A68-5F09-4851-B562-6B5223026B0C}" srcOrd="0" destOrd="0" presId="urn:microsoft.com/office/officeart/2005/8/layout/vList2"/>
    <dgm:cxn modelId="{EA77708B-2C04-4A3D-A8D9-C83AC6CA74BE}" type="presOf" srcId="{D9D39B7E-EEC4-4867-A804-5054591EFEFD}" destId="{E36DE8A8-C302-425F-8054-C6BBDB87C7DC}" srcOrd="0" destOrd="0" presId="urn:microsoft.com/office/officeart/2005/8/layout/vList2"/>
    <dgm:cxn modelId="{2088358F-01BC-4269-994B-FE7995FE4EE8}" srcId="{D5AD8F09-C859-4655-B193-A7694C034FB6}" destId="{1E2F3E4C-781C-494D-B7A2-7DD8A15DEC72}" srcOrd="2" destOrd="0" parTransId="{E1D9EF81-665B-4A6C-B973-FCEAC815F5D7}" sibTransId="{E72B8720-D952-4874-83FD-D60423C4CC32}"/>
    <dgm:cxn modelId="{A0CFFE9D-79BE-47EA-9DDC-4D4AB5A7D853}" type="presOf" srcId="{D8BD4998-9EB3-4113-A659-D78B39730C37}" destId="{82E464B4-0C81-4857-AF45-114759A1CC14}" srcOrd="0" destOrd="0" presId="urn:microsoft.com/office/officeart/2005/8/layout/vList2"/>
    <dgm:cxn modelId="{CC7CB0A0-2FFC-4B02-9DFC-6E555F438FFE}" type="presOf" srcId="{1E2F3E4C-781C-494D-B7A2-7DD8A15DEC72}" destId="{ECC82770-DBF0-49C5-8529-06CE022A413D}" srcOrd="0" destOrd="0" presId="urn:microsoft.com/office/officeart/2005/8/layout/vList2"/>
    <dgm:cxn modelId="{C56426E3-B646-4922-8654-9DD0850712E2}" srcId="{D5AD8F09-C859-4655-B193-A7694C034FB6}" destId="{D9D39B7E-EEC4-4867-A804-5054591EFEFD}" srcOrd="0" destOrd="0" parTransId="{C63F3205-EEEC-4041-9A77-B8210B7D0EFE}" sibTransId="{83D2C42E-F5AA-4ED8-9EEB-3AD531520AB2}"/>
    <dgm:cxn modelId="{A97883FE-978C-45D9-8DC2-0E7ECA232FF5}" srcId="{D5AD8F09-C859-4655-B193-A7694C034FB6}" destId="{CD53CD5C-2C7E-453A-8DC3-F4E58F2B69A6}" srcOrd="3" destOrd="0" parTransId="{4088DAE1-572C-4F59-A600-19B1A24C3687}" sibTransId="{2271A7E3-0142-4DF4-896B-891261A7B976}"/>
    <dgm:cxn modelId="{520ADACF-528A-4301-8072-C64B6C074077}" type="presParOf" srcId="{5CDDA7F1-2D88-4C66-8474-3ED067CF2F81}" destId="{E36DE8A8-C302-425F-8054-C6BBDB87C7DC}" srcOrd="0" destOrd="0" presId="urn:microsoft.com/office/officeart/2005/8/layout/vList2"/>
    <dgm:cxn modelId="{E117A392-920C-4421-9996-8AACD89E1682}" type="presParOf" srcId="{5CDDA7F1-2D88-4C66-8474-3ED067CF2F81}" destId="{5278E593-89B5-4FF7-A24A-EC1F57EB3CC4}" srcOrd="1" destOrd="0" presId="urn:microsoft.com/office/officeart/2005/8/layout/vList2"/>
    <dgm:cxn modelId="{0657693E-B8D7-44CD-8F3C-33981828C2B3}" type="presParOf" srcId="{5CDDA7F1-2D88-4C66-8474-3ED067CF2F81}" destId="{82E464B4-0C81-4857-AF45-114759A1CC14}" srcOrd="2" destOrd="0" presId="urn:microsoft.com/office/officeart/2005/8/layout/vList2"/>
    <dgm:cxn modelId="{40690212-0635-42BB-8C39-63CC26694C80}" type="presParOf" srcId="{5CDDA7F1-2D88-4C66-8474-3ED067CF2F81}" destId="{9B15F498-22C3-49A3-8325-FB855B2DDF9E}" srcOrd="3" destOrd="0" presId="urn:microsoft.com/office/officeart/2005/8/layout/vList2"/>
    <dgm:cxn modelId="{F69C97C7-DAF3-4574-B92B-6B1F4EAA5AAD}" type="presParOf" srcId="{5CDDA7F1-2D88-4C66-8474-3ED067CF2F81}" destId="{ECC82770-DBF0-49C5-8529-06CE022A413D}" srcOrd="4" destOrd="0" presId="urn:microsoft.com/office/officeart/2005/8/layout/vList2"/>
    <dgm:cxn modelId="{D491B7EC-A90D-4ABA-95AC-BE5E9378A72B}" type="presParOf" srcId="{5CDDA7F1-2D88-4C66-8474-3ED067CF2F81}" destId="{256EF384-EE44-4042-B657-4F1EEB48FFA1}" srcOrd="5" destOrd="0" presId="urn:microsoft.com/office/officeart/2005/8/layout/vList2"/>
    <dgm:cxn modelId="{A2AFC330-332A-4C96-BA2E-B85760120600}" type="presParOf" srcId="{5CDDA7F1-2D88-4C66-8474-3ED067CF2F81}" destId="{948B4850-AA7B-4659-BF24-CA8698C7EB3E}" srcOrd="6" destOrd="0" presId="urn:microsoft.com/office/officeart/2005/8/layout/vList2"/>
    <dgm:cxn modelId="{6FF17347-3C8E-4D30-90E9-BC8701799B80}" type="presParOf" srcId="{5CDDA7F1-2D88-4C66-8474-3ED067CF2F81}" destId="{C320A0CE-73BE-459C-99B3-FBF1AC8DF97F}" srcOrd="7" destOrd="0" presId="urn:microsoft.com/office/officeart/2005/8/layout/vList2"/>
    <dgm:cxn modelId="{E583FB6C-0C40-4ACC-B3C1-E45CAE0C497D}" type="presParOf" srcId="{5CDDA7F1-2D88-4C66-8474-3ED067CF2F81}" destId="{865A5A68-5F09-4851-B562-6B5223026B0C}" srcOrd="8" destOrd="0" presId="urn:microsoft.com/office/officeart/2005/8/layout/vList2"/>
    <dgm:cxn modelId="{16E3D1E7-8EEC-4781-A383-25CE74639D5A}" type="presParOf" srcId="{5CDDA7F1-2D88-4C66-8474-3ED067CF2F81}" destId="{EC2BB4BD-EECB-459C-B8DD-2D35FEE6AC6E}" srcOrd="9" destOrd="0" presId="urn:microsoft.com/office/officeart/2005/8/layout/vList2"/>
    <dgm:cxn modelId="{BA1A75EE-31F2-4979-804D-79BB5E563049}" type="presParOf" srcId="{5CDDA7F1-2D88-4C66-8474-3ED067CF2F81}" destId="{EA66C684-841A-4D6A-9154-A76839F64350}"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AD8F09-C859-4655-B193-A7694C034FB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ZA"/>
        </a:p>
      </dgm:t>
    </dgm:pt>
    <dgm:pt modelId="{D9D39B7E-EEC4-4867-A804-5054591EFEFD}">
      <dgm:prSet custT="1"/>
      <dgm:spPr>
        <a:solidFill>
          <a:srgbClr val="C00000"/>
        </a:solidFill>
      </dgm:spPr>
      <dgm:t>
        <a:bodyPr/>
        <a:lstStyle/>
        <a:p>
          <a:pPr algn="ctr"/>
          <a:r>
            <a:rPr lang="en-US" sz="1800" dirty="0"/>
            <a:t>Valuation Roll</a:t>
          </a:r>
          <a:endParaRPr lang="en-ZA" sz="1800" dirty="0"/>
        </a:p>
      </dgm:t>
    </dgm:pt>
    <dgm:pt modelId="{C63F3205-EEEC-4041-9A77-B8210B7D0EFE}" type="parTrans" cxnId="{C56426E3-B646-4922-8654-9DD0850712E2}">
      <dgm:prSet/>
      <dgm:spPr/>
      <dgm:t>
        <a:bodyPr/>
        <a:lstStyle/>
        <a:p>
          <a:pPr algn="ctr"/>
          <a:endParaRPr lang="en-ZA" sz="1100"/>
        </a:p>
      </dgm:t>
    </dgm:pt>
    <dgm:pt modelId="{83D2C42E-F5AA-4ED8-9EEB-3AD531520AB2}" type="sibTrans" cxnId="{C56426E3-B646-4922-8654-9DD0850712E2}">
      <dgm:prSet/>
      <dgm:spPr/>
      <dgm:t>
        <a:bodyPr/>
        <a:lstStyle/>
        <a:p>
          <a:pPr algn="ctr"/>
          <a:endParaRPr lang="en-ZA" sz="1100"/>
        </a:p>
      </dgm:t>
    </dgm:pt>
    <dgm:pt modelId="{D8BD4998-9EB3-4113-A659-D78B39730C37}">
      <dgm:prSet custT="1"/>
      <dgm:spPr/>
      <dgm:t>
        <a:bodyPr/>
        <a:lstStyle/>
        <a:p>
          <a:pPr algn="ctr"/>
          <a:r>
            <a:rPr lang="en-US" sz="1800" dirty="0"/>
            <a:t>Ownership</a:t>
          </a:r>
          <a:endParaRPr lang="en-ZA" sz="1800" dirty="0"/>
        </a:p>
      </dgm:t>
    </dgm:pt>
    <dgm:pt modelId="{24494E91-C77D-436E-8C82-CC985CFE1569}" type="parTrans" cxnId="{54DDB63D-C43E-4CEF-9B90-5357ECBD8B41}">
      <dgm:prSet/>
      <dgm:spPr/>
      <dgm:t>
        <a:bodyPr/>
        <a:lstStyle/>
        <a:p>
          <a:pPr algn="ctr"/>
          <a:endParaRPr lang="en-ZA" sz="1100"/>
        </a:p>
      </dgm:t>
    </dgm:pt>
    <dgm:pt modelId="{0D1A2F13-67A8-4ED4-A54E-9E8E40F2D0B3}" type="sibTrans" cxnId="{54DDB63D-C43E-4CEF-9B90-5357ECBD8B41}">
      <dgm:prSet/>
      <dgm:spPr/>
      <dgm:t>
        <a:bodyPr/>
        <a:lstStyle/>
        <a:p>
          <a:pPr algn="ctr"/>
          <a:endParaRPr lang="en-ZA" sz="1100"/>
        </a:p>
      </dgm:t>
    </dgm:pt>
    <dgm:pt modelId="{1E2F3E4C-781C-494D-B7A2-7DD8A15DEC72}">
      <dgm:prSet custT="1"/>
      <dgm:spPr/>
      <dgm:t>
        <a:bodyPr/>
        <a:lstStyle/>
        <a:p>
          <a:pPr algn="ctr"/>
          <a:r>
            <a:rPr lang="en-US" sz="1800" dirty="0"/>
            <a:t>Sales</a:t>
          </a:r>
          <a:endParaRPr lang="en-ZA" sz="1800" dirty="0"/>
        </a:p>
      </dgm:t>
    </dgm:pt>
    <dgm:pt modelId="{E1D9EF81-665B-4A6C-B973-FCEAC815F5D7}" type="parTrans" cxnId="{2088358F-01BC-4269-994B-FE7995FE4EE8}">
      <dgm:prSet/>
      <dgm:spPr/>
      <dgm:t>
        <a:bodyPr/>
        <a:lstStyle/>
        <a:p>
          <a:pPr algn="ctr"/>
          <a:endParaRPr lang="en-ZA" sz="1100"/>
        </a:p>
      </dgm:t>
    </dgm:pt>
    <dgm:pt modelId="{E72B8720-D952-4874-83FD-D60423C4CC32}" type="sibTrans" cxnId="{2088358F-01BC-4269-994B-FE7995FE4EE8}">
      <dgm:prSet/>
      <dgm:spPr/>
      <dgm:t>
        <a:bodyPr/>
        <a:lstStyle/>
        <a:p>
          <a:pPr algn="ctr"/>
          <a:endParaRPr lang="en-ZA" sz="1100"/>
        </a:p>
      </dgm:t>
    </dgm:pt>
    <dgm:pt modelId="{CD53CD5C-2C7E-453A-8DC3-F4E58F2B69A6}">
      <dgm:prSet custT="1"/>
      <dgm:spPr/>
      <dgm:t>
        <a:bodyPr/>
        <a:lstStyle/>
        <a:p>
          <a:pPr algn="ctr"/>
          <a:r>
            <a:rPr lang="en-US" sz="1800" dirty="0"/>
            <a:t>Valuations</a:t>
          </a:r>
          <a:endParaRPr lang="en-ZA" sz="1800" dirty="0"/>
        </a:p>
      </dgm:t>
    </dgm:pt>
    <dgm:pt modelId="{4088DAE1-572C-4F59-A600-19B1A24C3687}" type="parTrans" cxnId="{A97883FE-978C-45D9-8DC2-0E7ECA232FF5}">
      <dgm:prSet/>
      <dgm:spPr/>
      <dgm:t>
        <a:bodyPr/>
        <a:lstStyle/>
        <a:p>
          <a:pPr algn="ctr"/>
          <a:endParaRPr lang="en-ZA" sz="1100"/>
        </a:p>
      </dgm:t>
    </dgm:pt>
    <dgm:pt modelId="{2271A7E3-0142-4DF4-896B-891261A7B976}" type="sibTrans" cxnId="{A97883FE-978C-45D9-8DC2-0E7ECA232FF5}">
      <dgm:prSet/>
      <dgm:spPr/>
      <dgm:t>
        <a:bodyPr/>
        <a:lstStyle/>
        <a:p>
          <a:pPr algn="ctr"/>
          <a:endParaRPr lang="en-ZA" sz="1100"/>
        </a:p>
      </dgm:t>
    </dgm:pt>
    <dgm:pt modelId="{78171658-C1D1-4DEC-B4C6-FB56950BA361}">
      <dgm:prSet custT="1"/>
      <dgm:spPr/>
      <dgm:t>
        <a:bodyPr/>
        <a:lstStyle/>
        <a:p>
          <a:pPr algn="ctr"/>
          <a:r>
            <a:rPr lang="en-US" sz="1800" dirty="0"/>
            <a:t>Supplementary Rolls</a:t>
          </a:r>
          <a:endParaRPr lang="en-ZA" sz="1800" dirty="0"/>
        </a:p>
      </dgm:t>
    </dgm:pt>
    <dgm:pt modelId="{8B790FD4-A6D4-4124-9FBA-29E19BA70CEA}" type="parTrans" cxnId="{ACA04952-E0AE-48DA-9314-3FAB1FFD741B}">
      <dgm:prSet/>
      <dgm:spPr/>
      <dgm:t>
        <a:bodyPr/>
        <a:lstStyle/>
        <a:p>
          <a:pPr algn="ctr"/>
          <a:endParaRPr lang="en-ZA" sz="1100"/>
        </a:p>
      </dgm:t>
    </dgm:pt>
    <dgm:pt modelId="{F31763A6-E6F7-46E4-A3FE-AF98A5613FFB}" type="sibTrans" cxnId="{ACA04952-E0AE-48DA-9314-3FAB1FFD741B}">
      <dgm:prSet/>
      <dgm:spPr/>
      <dgm:t>
        <a:bodyPr/>
        <a:lstStyle/>
        <a:p>
          <a:pPr algn="ctr"/>
          <a:endParaRPr lang="en-ZA" sz="1100"/>
        </a:p>
      </dgm:t>
    </dgm:pt>
    <dgm:pt modelId="{85379E4B-FCD3-498A-8DCD-882D3014FF51}">
      <dgm:prSet custT="1"/>
      <dgm:spPr>
        <a:solidFill>
          <a:schemeClr val="accent6">
            <a:lumMod val="75000"/>
          </a:schemeClr>
        </a:solidFill>
      </dgm:spPr>
      <dgm:t>
        <a:bodyPr/>
        <a:lstStyle/>
        <a:p>
          <a:pPr algn="ctr"/>
          <a:r>
            <a:rPr lang="en-US" sz="1800" dirty="0"/>
            <a:t>MPRA</a:t>
          </a:r>
          <a:endParaRPr lang="en-ZA" sz="1800" dirty="0"/>
        </a:p>
      </dgm:t>
    </dgm:pt>
    <dgm:pt modelId="{986631AD-ADB5-4D8F-9FD1-701ECF439AE4}" type="parTrans" cxnId="{EFAFE1E9-980C-47D1-9201-B8029BEA5A7B}">
      <dgm:prSet/>
      <dgm:spPr/>
      <dgm:t>
        <a:bodyPr/>
        <a:lstStyle/>
        <a:p>
          <a:pPr algn="ctr"/>
          <a:endParaRPr lang="en-ZA"/>
        </a:p>
      </dgm:t>
    </dgm:pt>
    <dgm:pt modelId="{2C9D50E9-767E-4CEE-84A0-21B43800AB06}" type="sibTrans" cxnId="{EFAFE1E9-980C-47D1-9201-B8029BEA5A7B}">
      <dgm:prSet/>
      <dgm:spPr/>
      <dgm:t>
        <a:bodyPr/>
        <a:lstStyle/>
        <a:p>
          <a:pPr algn="ctr"/>
          <a:endParaRPr lang="en-ZA"/>
        </a:p>
      </dgm:t>
    </dgm:pt>
    <dgm:pt modelId="{5CDDA7F1-2D88-4C66-8474-3ED067CF2F81}" type="pres">
      <dgm:prSet presAssocID="{D5AD8F09-C859-4655-B193-A7694C034FB6}" presName="linear" presStyleCnt="0">
        <dgm:presLayoutVars>
          <dgm:animLvl val="lvl"/>
          <dgm:resizeHandles val="exact"/>
        </dgm:presLayoutVars>
      </dgm:prSet>
      <dgm:spPr/>
    </dgm:pt>
    <dgm:pt modelId="{E36DE8A8-C302-425F-8054-C6BBDB87C7DC}" type="pres">
      <dgm:prSet presAssocID="{D9D39B7E-EEC4-4867-A804-5054591EFEFD}" presName="parentText" presStyleLbl="node1" presStyleIdx="0" presStyleCnt="6">
        <dgm:presLayoutVars>
          <dgm:chMax val="0"/>
          <dgm:bulletEnabled val="1"/>
        </dgm:presLayoutVars>
      </dgm:prSet>
      <dgm:spPr/>
    </dgm:pt>
    <dgm:pt modelId="{5278E593-89B5-4FF7-A24A-EC1F57EB3CC4}" type="pres">
      <dgm:prSet presAssocID="{83D2C42E-F5AA-4ED8-9EEB-3AD531520AB2}" presName="spacer" presStyleCnt="0"/>
      <dgm:spPr/>
    </dgm:pt>
    <dgm:pt modelId="{82E464B4-0C81-4857-AF45-114759A1CC14}" type="pres">
      <dgm:prSet presAssocID="{D8BD4998-9EB3-4113-A659-D78B39730C37}" presName="parentText" presStyleLbl="node1" presStyleIdx="1" presStyleCnt="6">
        <dgm:presLayoutVars>
          <dgm:chMax val="0"/>
          <dgm:bulletEnabled val="1"/>
        </dgm:presLayoutVars>
      </dgm:prSet>
      <dgm:spPr/>
    </dgm:pt>
    <dgm:pt modelId="{9B15F498-22C3-49A3-8325-FB855B2DDF9E}" type="pres">
      <dgm:prSet presAssocID="{0D1A2F13-67A8-4ED4-A54E-9E8E40F2D0B3}" presName="spacer" presStyleCnt="0"/>
      <dgm:spPr/>
    </dgm:pt>
    <dgm:pt modelId="{ECC82770-DBF0-49C5-8529-06CE022A413D}" type="pres">
      <dgm:prSet presAssocID="{1E2F3E4C-781C-494D-B7A2-7DD8A15DEC72}" presName="parentText" presStyleLbl="node1" presStyleIdx="2" presStyleCnt="6">
        <dgm:presLayoutVars>
          <dgm:chMax val="0"/>
          <dgm:bulletEnabled val="1"/>
        </dgm:presLayoutVars>
      </dgm:prSet>
      <dgm:spPr/>
    </dgm:pt>
    <dgm:pt modelId="{256EF384-EE44-4042-B657-4F1EEB48FFA1}" type="pres">
      <dgm:prSet presAssocID="{E72B8720-D952-4874-83FD-D60423C4CC32}" presName="spacer" presStyleCnt="0"/>
      <dgm:spPr/>
    </dgm:pt>
    <dgm:pt modelId="{948B4850-AA7B-4659-BF24-CA8698C7EB3E}" type="pres">
      <dgm:prSet presAssocID="{CD53CD5C-2C7E-453A-8DC3-F4E58F2B69A6}" presName="parentText" presStyleLbl="node1" presStyleIdx="3" presStyleCnt="6">
        <dgm:presLayoutVars>
          <dgm:chMax val="0"/>
          <dgm:bulletEnabled val="1"/>
        </dgm:presLayoutVars>
      </dgm:prSet>
      <dgm:spPr/>
    </dgm:pt>
    <dgm:pt modelId="{C320A0CE-73BE-459C-99B3-FBF1AC8DF97F}" type="pres">
      <dgm:prSet presAssocID="{2271A7E3-0142-4DF4-896B-891261A7B976}" presName="spacer" presStyleCnt="0"/>
      <dgm:spPr/>
    </dgm:pt>
    <dgm:pt modelId="{865A5A68-5F09-4851-B562-6B5223026B0C}" type="pres">
      <dgm:prSet presAssocID="{78171658-C1D1-4DEC-B4C6-FB56950BA361}" presName="parentText" presStyleLbl="node1" presStyleIdx="4" presStyleCnt="6">
        <dgm:presLayoutVars>
          <dgm:chMax val="0"/>
          <dgm:bulletEnabled val="1"/>
        </dgm:presLayoutVars>
      </dgm:prSet>
      <dgm:spPr/>
    </dgm:pt>
    <dgm:pt modelId="{B48D109B-6574-4604-A668-BD01BA01DAAC}" type="pres">
      <dgm:prSet presAssocID="{F31763A6-E6F7-46E4-A3FE-AF98A5613FFB}" presName="spacer" presStyleCnt="0"/>
      <dgm:spPr/>
    </dgm:pt>
    <dgm:pt modelId="{FB9FB5AB-900D-4305-B27D-773962A78C01}" type="pres">
      <dgm:prSet presAssocID="{85379E4B-FCD3-498A-8DCD-882D3014FF51}" presName="parentText" presStyleLbl="node1" presStyleIdx="5" presStyleCnt="6">
        <dgm:presLayoutVars>
          <dgm:chMax val="0"/>
          <dgm:bulletEnabled val="1"/>
        </dgm:presLayoutVars>
      </dgm:prSet>
      <dgm:spPr/>
    </dgm:pt>
  </dgm:ptLst>
  <dgm:cxnLst>
    <dgm:cxn modelId="{DDF35A1A-EEFD-491D-8938-AFC8AD7BA9A1}" type="presOf" srcId="{D5AD8F09-C859-4655-B193-A7694C034FB6}" destId="{5CDDA7F1-2D88-4C66-8474-3ED067CF2F81}" srcOrd="0" destOrd="0" presId="urn:microsoft.com/office/officeart/2005/8/layout/vList2"/>
    <dgm:cxn modelId="{362EDD28-B8DC-4006-A17F-737A06C65976}" type="presOf" srcId="{CD53CD5C-2C7E-453A-8DC3-F4E58F2B69A6}" destId="{948B4850-AA7B-4659-BF24-CA8698C7EB3E}" srcOrd="0" destOrd="0" presId="urn:microsoft.com/office/officeart/2005/8/layout/vList2"/>
    <dgm:cxn modelId="{54DDB63D-C43E-4CEF-9B90-5357ECBD8B41}" srcId="{D5AD8F09-C859-4655-B193-A7694C034FB6}" destId="{D8BD4998-9EB3-4113-A659-D78B39730C37}" srcOrd="1" destOrd="0" parTransId="{24494E91-C77D-436E-8C82-CC985CFE1569}" sibTransId="{0D1A2F13-67A8-4ED4-A54E-9E8E40F2D0B3}"/>
    <dgm:cxn modelId="{ACA04952-E0AE-48DA-9314-3FAB1FFD741B}" srcId="{D5AD8F09-C859-4655-B193-A7694C034FB6}" destId="{78171658-C1D1-4DEC-B4C6-FB56950BA361}" srcOrd="4" destOrd="0" parTransId="{8B790FD4-A6D4-4124-9FBA-29E19BA70CEA}" sibTransId="{F31763A6-E6F7-46E4-A3FE-AF98A5613FFB}"/>
    <dgm:cxn modelId="{6487B285-1FBE-4FC4-9CFE-D3157BD0D4B2}" type="presOf" srcId="{78171658-C1D1-4DEC-B4C6-FB56950BA361}" destId="{865A5A68-5F09-4851-B562-6B5223026B0C}" srcOrd="0" destOrd="0" presId="urn:microsoft.com/office/officeart/2005/8/layout/vList2"/>
    <dgm:cxn modelId="{EA77708B-2C04-4A3D-A8D9-C83AC6CA74BE}" type="presOf" srcId="{D9D39B7E-EEC4-4867-A804-5054591EFEFD}" destId="{E36DE8A8-C302-425F-8054-C6BBDB87C7DC}" srcOrd="0" destOrd="0" presId="urn:microsoft.com/office/officeart/2005/8/layout/vList2"/>
    <dgm:cxn modelId="{2088358F-01BC-4269-994B-FE7995FE4EE8}" srcId="{D5AD8F09-C859-4655-B193-A7694C034FB6}" destId="{1E2F3E4C-781C-494D-B7A2-7DD8A15DEC72}" srcOrd="2" destOrd="0" parTransId="{E1D9EF81-665B-4A6C-B973-FCEAC815F5D7}" sibTransId="{E72B8720-D952-4874-83FD-D60423C4CC32}"/>
    <dgm:cxn modelId="{A0CFFE9D-79BE-47EA-9DDC-4D4AB5A7D853}" type="presOf" srcId="{D8BD4998-9EB3-4113-A659-D78B39730C37}" destId="{82E464B4-0C81-4857-AF45-114759A1CC14}" srcOrd="0" destOrd="0" presId="urn:microsoft.com/office/officeart/2005/8/layout/vList2"/>
    <dgm:cxn modelId="{CC7CB0A0-2FFC-4B02-9DFC-6E555F438FFE}" type="presOf" srcId="{1E2F3E4C-781C-494D-B7A2-7DD8A15DEC72}" destId="{ECC82770-DBF0-49C5-8529-06CE022A413D}" srcOrd="0" destOrd="0" presId="urn:microsoft.com/office/officeart/2005/8/layout/vList2"/>
    <dgm:cxn modelId="{8E6091BE-473E-408C-9530-AA6EBB119A78}" type="presOf" srcId="{85379E4B-FCD3-498A-8DCD-882D3014FF51}" destId="{FB9FB5AB-900D-4305-B27D-773962A78C01}" srcOrd="0" destOrd="0" presId="urn:microsoft.com/office/officeart/2005/8/layout/vList2"/>
    <dgm:cxn modelId="{C56426E3-B646-4922-8654-9DD0850712E2}" srcId="{D5AD8F09-C859-4655-B193-A7694C034FB6}" destId="{D9D39B7E-EEC4-4867-A804-5054591EFEFD}" srcOrd="0" destOrd="0" parTransId="{C63F3205-EEEC-4041-9A77-B8210B7D0EFE}" sibTransId="{83D2C42E-F5AA-4ED8-9EEB-3AD531520AB2}"/>
    <dgm:cxn modelId="{EFAFE1E9-980C-47D1-9201-B8029BEA5A7B}" srcId="{D5AD8F09-C859-4655-B193-A7694C034FB6}" destId="{85379E4B-FCD3-498A-8DCD-882D3014FF51}" srcOrd="5" destOrd="0" parTransId="{986631AD-ADB5-4D8F-9FD1-701ECF439AE4}" sibTransId="{2C9D50E9-767E-4CEE-84A0-21B43800AB06}"/>
    <dgm:cxn modelId="{A97883FE-978C-45D9-8DC2-0E7ECA232FF5}" srcId="{D5AD8F09-C859-4655-B193-A7694C034FB6}" destId="{CD53CD5C-2C7E-453A-8DC3-F4E58F2B69A6}" srcOrd="3" destOrd="0" parTransId="{4088DAE1-572C-4F59-A600-19B1A24C3687}" sibTransId="{2271A7E3-0142-4DF4-896B-891261A7B976}"/>
    <dgm:cxn modelId="{520ADACF-528A-4301-8072-C64B6C074077}" type="presParOf" srcId="{5CDDA7F1-2D88-4C66-8474-3ED067CF2F81}" destId="{E36DE8A8-C302-425F-8054-C6BBDB87C7DC}" srcOrd="0" destOrd="0" presId="urn:microsoft.com/office/officeart/2005/8/layout/vList2"/>
    <dgm:cxn modelId="{E117A392-920C-4421-9996-8AACD89E1682}" type="presParOf" srcId="{5CDDA7F1-2D88-4C66-8474-3ED067CF2F81}" destId="{5278E593-89B5-4FF7-A24A-EC1F57EB3CC4}" srcOrd="1" destOrd="0" presId="urn:microsoft.com/office/officeart/2005/8/layout/vList2"/>
    <dgm:cxn modelId="{0657693E-B8D7-44CD-8F3C-33981828C2B3}" type="presParOf" srcId="{5CDDA7F1-2D88-4C66-8474-3ED067CF2F81}" destId="{82E464B4-0C81-4857-AF45-114759A1CC14}" srcOrd="2" destOrd="0" presId="urn:microsoft.com/office/officeart/2005/8/layout/vList2"/>
    <dgm:cxn modelId="{40690212-0635-42BB-8C39-63CC26694C80}" type="presParOf" srcId="{5CDDA7F1-2D88-4C66-8474-3ED067CF2F81}" destId="{9B15F498-22C3-49A3-8325-FB855B2DDF9E}" srcOrd="3" destOrd="0" presId="urn:microsoft.com/office/officeart/2005/8/layout/vList2"/>
    <dgm:cxn modelId="{F69C97C7-DAF3-4574-B92B-6B1F4EAA5AAD}" type="presParOf" srcId="{5CDDA7F1-2D88-4C66-8474-3ED067CF2F81}" destId="{ECC82770-DBF0-49C5-8529-06CE022A413D}" srcOrd="4" destOrd="0" presId="urn:microsoft.com/office/officeart/2005/8/layout/vList2"/>
    <dgm:cxn modelId="{D491B7EC-A90D-4ABA-95AC-BE5E9378A72B}" type="presParOf" srcId="{5CDDA7F1-2D88-4C66-8474-3ED067CF2F81}" destId="{256EF384-EE44-4042-B657-4F1EEB48FFA1}" srcOrd="5" destOrd="0" presId="urn:microsoft.com/office/officeart/2005/8/layout/vList2"/>
    <dgm:cxn modelId="{A2AFC330-332A-4C96-BA2E-B85760120600}" type="presParOf" srcId="{5CDDA7F1-2D88-4C66-8474-3ED067CF2F81}" destId="{948B4850-AA7B-4659-BF24-CA8698C7EB3E}" srcOrd="6" destOrd="0" presId="urn:microsoft.com/office/officeart/2005/8/layout/vList2"/>
    <dgm:cxn modelId="{6FF17347-3C8E-4D30-90E9-BC8701799B80}" type="presParOf" srcId="{5CDDA7F1-2D88-4C66-8474-3ED067CF2F81}" destId="{C320A0CE-73BE-459C-99B3-FBF1AC8DF97F}" srcOrd="7" destOrd="0" presId="urn:microsoft.com/office/officeart/2005/8/layout/vList2"/>
    <dgm:cxn modelId="{E583FB6C-0C40-4ACC-B3C1-E45CAE0C497D}" type="presParOf" srcId="{5CDDA7F1-2D88-4C66-8474-3ED067CF2F81}" destId="{865A5A68-5F09-4851-B562-6B5223026B0C}" srcOrd="8" destOrd="0" presId="urn:microsoft.com/office/officeart/2005/8/layout/vList2"/>
    <dgm:cxn modelId="{41D99930-97AE-4999-8F78-68E1E605F4BE}" type="presParOf" srcId="{5CDDA7F1-2D88-4C66-8474-3ED067CF2F81}" destId="{B48D109B-6574-4604-A668-BD01BA01DAAC}" srcOrd="9" destOrd="0" presId="urn:microsoft.com/office/officeart/2005/8/layout/vList2"/>
    <dgm:cxn modelId="{7298EFE7-3448-4506-8504-30818D7A1FFA}" type="presParOf" srcId="{5CDDA7F1-2D88-4C66-8474-3ED067CF2F81}" destId="{FB9FB5AB-900D-4305-B27D-773962A78C01}" srcOrd="1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35C2714-1647-428B-B586-E5B2DD70A6C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ZA"/>
        </a:p>
      </dgm:t>
    </dgm:pt>
    <dgm:pt modelId="{4671C253-12D6-4054-BB2D-21A07F5D5C67}">
      <dgm:prSet/>
      <dgm:spPr/>
      <dgm:t>
        <a:bodyPr/>
        <a:lstStyle/>
        <a:p>
          <a:r>
            <a:rPr lang="en-US"/>
            <a:t>Vendor</a:t>
          </a:r>
          <a:endParaRPr lang="en-ZA"/>
        </a:p>
      </dgm:t>
    </dgm:pt>
    <dgm:pt modelId="{64AA3D8B-48D3-49E2-BE1E-8D5482580BAF}" type="parTrans" cxnId="{494A9F56-2C1D-461C-A09A-D4C9D5303868}">
      <dgm:prSet/>
      <dgm:spPr/>
      <dgm:t>
        <a:bodyPr/>
        <a:lstStyle/>
        <a:p>
          <a:endParaRPr lang="en-ZA"/>
        </a:p>
      </dgm:t>
    </dgm:pt>
    <dgm:pt modelId="{AFD755A0-9D03-4833-82B0-251FD898EF52}" type="sibTrans" cxnId="{494A9F56-2C1D-461C-A09A-D4C9D5303868}">
      <dgm:prSet/>
      <dgm:spPr/>
      <dgm:t>
        <a:bodyPr/>
        <a:lstStyle/>
        <a:p>
          <a:endParaRPr lang="en-ZA"/>
        </a:p>
      </dgm:t>
    </dgm:pt>
    <dgm:pt modelId="{A986B228-3FD2-4025-B8A7-45F174057B26}">
      <dgm:prSet/>
      <dgm:spPr/>
      <dgm:t>
        <a:bodyPr/>
        <a:lstStyle/>
        <a:p>
          <a:r>
            <a:rPr lang="en-US"/>
            <a:t>Maintains all property transactions</a:t>
          </a:r>
          <a:endParaRPr lang="en-ZA"/>
        </a:p>
      </dgm:t>
    </dgm:pt>
    <dgm:pt modelId="{4DE69338-7201-4DBF-964E-F684952B934D}" type="parTrans" cxnId="{3C45441F-64C1-4E4B-82E4-FF2F015C1022}">
      <dgm:prSet/>
      <dgm:spPr/>
      <dgm:t>
        <a:bodyPr/>
        <a:lstStyle/>
        <a:p>
          <a:endParaRPr lang="en-ZA"/>
        </a:p>
      </dgm:t>
    </dgm:pt>
    <dgm:pt modelId="{C6DCF489-B794-4D22-8F1A-0D33F1E816F6}" type="sibTrans" cxnId="{3C45441F-64C1-4E4B-82E4-FF2F015C1022}">
      <dgm:prSet/>
      <dgm:spPr/>
      <dgm:t>
        <a:bodyPr/>
        <a:lstStyle/>
        <a:p>
          <a:endParaRPr lang="en-ZA"/>
        </a:p>
      </dgm:t>
    </dgm:pt>
    <dgm:pt modelId="{4E8B14C2-6EC6-4AD7-8A04-B7BAD7A7DE52}">
      <dgm:prSet/>
      <dgm:spPr/>
      <dgm:t>
        <a:bodyPr/>
        <a:lstStyle/>
        <a:p>
          <a:r>
            <a:rPr lang="en-US"/>
            <a:t>Deeds Office/Surveyor General Liaison</a:t>
          </a:r>
          <a:endParaRPr lang="en-ZA"/>
        </a:p>
      </dgm:t>
    </dgm:pt>
    <dgm:pt modelId="{7D83EA12-0DF5-48BF-8FEA-56CD2745A6C0}" type="parTrans" cxnId="{EED53904-4AF7-4919-9F97-925AC54632E3}">
      <dgm:prSet/>
      <dgm:spPr/>
      <dgm:t>
        <a:bodyPr/>
        <a:lstStyle/>
        <a:p>
          <a:endParaRPr lang="en-ZA"/>
        </a:p>
      </dgm:t>
    </dgm:pt>
    <dgm:pt modelId="{30041026-91DA-4739-9F11-90331CE47F17}" type="sibTrans" cxnId="{EED53904-4AF7-4919-9F97-925AC54632E3}">
      <dgm:prSet/>
      <dgm:spPr/>
      <dgm:t>
        <a:bodyPr/>
        <a:lstStyle/>
        <a:p>
          <a:endParaRPr lang="en-ZA"/>
        </a:p>
      </dgm:t>
    </dgm:pt>
    <dgm:pt modelId="{C2F2F0E7-FA82-424B-AF9A-19D834D16529}">
      <dgm:prSet/>
      <dgm:spPr/>
      <dgm:t>
        <a:bodyPr/>
        <a:lstStyle/>
        <a:p>
          <a:r>
            <a:rPr lang="en-US"/>
            <a:t>Provides SaaS for GIS, data administration, business processes</a:t>
          </a:r>
          <a:endParaRPr lang="en-ZA"/>
        </a:p>
      </dgm:t>
    </dgm:pt>
    <dgm:pt modelId="{DA6F4F83-EC1C-4EC1-8F9D-2FE1802B66B6}" type="parTrans" cxnId="{C7C0AB6B-FD18-4EEE-8A07-90482BED045E}">
      <dgm:prSet/>
      <dgm:spPr/>
      <dgm:t>
        <a:bodyPr/>
        <a:lstStyle/>
        <a:p>
          <a:endParaRPr lang="en-ZA"/>
        </a:p>
      </dgm:t>
    </dgm:pt>
    <dgm:pt modelId="{07F2638D-58FD-474C-8AD2-9713CCC2C35B}" type="sibTrans" cxnId="{C7C0AB6B-FD18-4EEE-8A07-90482BED045E}">
      <dgm:prSet/>
      <dgm:spPr/>
      <dgm:t>
        <a:bodyPr/>
        <a:lstStyle/>
        <a:p>
          <a:endParaRPr lang="en-ZA"/>
        </a:p>
      </dgm:t>
    </dgm:pt>
    <dgm:pt modelId="{F74EF6DF-7B51-4207-B159-16F79AC96D7E}">
      <dgm:prSet/>
      <dgm:spPr/>
      <dgm:t>
        <a:bodyPr/>
        <a:lstStyle/>
        <a:p>
          <a:r>
            <a:rPr lang="en-US"/>
            <a:t>Services related to cadaster maintenance, gis mapping</a:t>
          </a:r>
          <a:endParaRPr lang="en-ZA"/>
        </a:p>
      </dgm:t>
    </dgm:pt>
    <dgm:pt modelId="{2A027F8E-9BC7-4BE9-9C46-D04DA39AEEED}" type="parTrans" cxnId="{C08CAFF0-6BC5-475E-8F1D-836529349B97}">
      <dgm:prSet/>
      <dgm:spPr/>
      <dgm:t>
        <a:bodyPr/>
        <a:lstStyle/>
        <a:p>
          <a:endParaRPr lang="en-ZA"/>
        </a:p>
      </dgm:t>
    </dgm:pt>
    <dgm:pt modelId="{0460A4AC-123F-451F-A75D-64536F68AF25}" type="sibTrans" cxnId="{C08CAFF0-6BC5-475E-8F1D-836529349B97}">
      <dgm:prSet/>
      <dgm:spPr/>
      <dgm:t>
        <a:bodyPr/>
        <a:lstStyle/>
        <a:p>
          <a:endParaRPr lang="en-ZA"/>
        </a:p>
      </dgm:t>
    </dgm:pt>
    <dgm:pt modelId="{BFA77CE4-3C52-43F8-AD70-9A76554CAF99}">
      <dgm:prSet/>
      <dgm:spPr/>
      <dgm:t>
        <a:bodyPr/>
        <a:lstStyle/>
        <a:p>
          <a:r>
            <a:rPr lang="en-US"/>
            <a:t>Provides view/query services to stakeholders</a:t>
          </a:r>
          <a:endParaRPr lang="en-ZA"/>
        </a:p>
      </dgm:t>
    </dgm:pt>
    <dgm:pt modelId="{137CC428-15AE-4D90-A7E5-B906D77E17D8}" type="parTrans" cxnId="{E8BEEB25-ED6A-4E0D-931F-02AADCB32F09}">
      <dgm:prSet/>
      <dgm:spPr/>
      <dgm:t>
        <a:bodyPr/>
        <a:lstStyle/>
        <a:p>
          <a:endParaRPr lang="en-ZA"/>
        </a:p>
      </dgm:t>
    </dgm:pt>
    <dgm:pt modelId="{67763537-EDEA-4F29-9B58-E08B4D789EFC}" type="sibTrans" cxnId="{E8BEEB25-ED6A-4E0D-931F-02AADCB32F09}">
      <dgm:prSet/>
      <dgm:spPr/>
      <dgm:t>
        <a:bodyPr/>
        <a:lstStyle/>
        <a:p>
          <a:endParaRPr lang="en-ZA"/>
        </a:p>
      </dgm:t>
    </dgm:pt>
    <dgm:pt modelId="{F9E2D725-16C6-4217-AC6F-672C331182A0}">
      <dgm:prSet/>
      <dgm:spPr/>
      <dgm:t>
        <a:bodyPr/>
        <a:lstStyle/>
        <a:p>
          <a:r>
            <a:rPr lang="en-US"/>
            <a:t>Municipality</a:t>
          </a:r>
          <a:endParaRPr lang="en-ZA"/>
        </a:p>
      </dgm:t>
    </dgm:pt>
    <dgm:pt modelId="{F8E89AAD-0A4B-46CB-9E6B-92E9F0B86EEE}" type="parTrans" cxnId="{159EC9E2-1116-4C09-B82B-8EDAA10CFBA7}">
      <dgm:prSet/>
      <dgm:spPr/>
      <dgm:t>
        <a:bodyPr/>
        <a:lstStyle/>
        <a:p>
          <a:endParaRPr lang="en-ZA"/>
        </a:p>
      </dgm:t>
    </dgm:pt>
    <dgm:pt modelId="{116DC45C-75FC-478F-ABE5-CB665A22A10C}" type="sibTrans" cxnId="{159EC9E2-1116-4C09-B82B-8EDAA10CFBA7}">
      <dgm:prSet/>
      <dgm:spPr/>
      <dgm:t>
        <a:bodyPr/>
        <a:lstStyle/>
        <a:p>
          <a:endParaRPr lang="en-ZA"/>
        </a:p>
      </dgm:t>
    </dgm:pt>
    <dgm:pt modelId="{F253BCEA-E9D3-4F60-AA6B-CBF7C304E37A}">
      <dgm:prSet/>
      <dgm:spPr/>
      <dgm:t>
        <a:bodyPr/>
        <a:lstStyle/>
        <a:p>
          <a:r>
            <a:rPr lang="en-US"/>
            <a:t>Provides base data (aerial imagery, admin GIS data etc)</a:t>
          </a:r>
          <a:endParaRPr lang="en-ZA"/>
        </a:p>
      </dgm:t>
    </dgm:pt>
    <dgm:pt modelId="{0EFD4A9C-7467-482C-A626-3AF662D811D6}" type="parTrans" cxnId="{BF124742-5EA8-445C-9625-EE55AC080D08}">
      <dgm:prSet/>
      <dgm:spPr/>
      <dgm:t>
        <a:bodyPr/>
        <a:lstStyle/>
        <a:p>
          <a:endParaRPr lang="en-ZA"/>
        </a:p>
      </dgm:t>
    </dgm:pt>
    <dgm:pt modelId="{27A91D3D-C1FB-4C6C-A9FB-F934700B21D8}" type="sibTrans" cxnId="{BF124742-5EA8-445C-9625-EE55AC080D08}">
      <dgm:prSet/>
      <dgm:spPr/>
      <dgm:t>
        <a:bodyPr/>
        <a:lstStyle/>
        <a:p>
          <a:endParaRPr lang="en-ZA"/>
        </a:p>
      </dgm:t>
    </dgm:pt>
    <dgm:pt modelId="{6385527D-50DA-47C0-9303-A3E2D882E80C}">
      <dgm:prSet/>
      <dgm:spPr/>
      <dgm:t>
        <a:bodyPr/>
        <a:lstStyle/>
        <a:p>
          <a:r>
            <a:rPr lang="en-US"/>
            <a:t>Undertakes functions (planning, valuations, rates clearances)</a:t>
          </a:r>
          <a:endParaRPr lang="en-ZA"/>
        </a:p>
      </dgm:t>
    </dgm:pt>
    <dgm:pt modelId="{16438D3D-30B4-4F6A-929A-6C211F716F6F}" type="parTrans" cxnId="{7C0424AA-E0FD-4067-8D59-7DB67594FAF1}">
      <dgm:prSet/>
      <dgm:spPr/>
      <dgm:t>
        <a:bodyPr/>
        <a:lstStyle/>
        <a:p>
          <a:endParaRPr lang="en-ZA"/>
        </a:p>
      </dgm:t>
    </dgm:pt>
    <dgm:pt modelId="{E8AA80DE-7EF7-4A6D-A1E0-54B494B35411}" type="sibTrans" cxnId="{7C0424AA-E0FD-4067-8D59-7DB67594FAF1}">
      <dgm:prSet/>
      <dgm:spPr/>
      <dgm:t>
        <a:bodyPr/>
        <a:lstStyle/>
        <a:p>
          <a:endParaRPr lang="en-ZA"/>
        </a:p>
      </dgm:t>
    </dgm:pt>
    <dgm:pt modelId="{C04FEEC6-82C7-489A-A26E-2EB24CFD7824}">
      <dgm:prSet/>
      <dgm:spPr/>
      <dgm:t>
        <a:bodyPr/>
        <a:lstStyle/>
        <a:p>
          <a:r>
            <a:rPr lang="en-US"/>
            <a:t>Integration to billing systems</a:t>
          </a:r>
          <a:endParaRPr lang="en-ZA"/>
        </a:p>
      </dgm:t>
    </dgm:pt>
    <dgm:pt modelId="{D7C27273-F501-42C2-8909-C5A990A5A7C9}" type="parTrans" cxnId="{76433DA1-9B6D-45B1-A489-E4512CAB6502}">
      <dgm:prSet/>
      <dgm:spPr/>
      <dgm:t>
        <a:bodyPr/>
        <a:lstStyle/>
        <a:p>
          <a:endParaRPr lang="en-ZA"/>
        </a:p>
      </dgm:t>
    </dgm:pt>
    <dgm:pt modelId="{A38C6AAA-F39E-4839-89D4-7268310B81E8}" type="sibTrans" cxnId="{76433DA1-9B6D-45B1-A489-E4512CAB6502}">
      <dgm:prSet/>
      <dgm:spPr/>
      <dgm:t>
        <a:bodyPr/>
        <a:lstStyle/>
        <a:p>
          <a:endParaRPr lang="en-ZA"/>
        </a:p>
      </dgm:t>
    </dgm:pt>
    <dgm:pt modelId="{8ED7BF0C-F08F-45F6-8CE2-78A2910B7BA8}">
      <dgm:prSet/>
      <dgm:spPr/>
      <dgm:t>
        <a:bodyPr/>
        <a:lstStyle/>
        <a:p>
          <a:r>
            <a:rPr lang="en-US"/>
            <a:t>Commercials</a:t>
          </a:r>
          <a:endParaRPr lang="en-ZA"/>
        </a:p>
      </dgm:t>
    </dgm:pt>
    <dgm:pt modelId="{1698C9DE-426E-42C2-AAC0-0F36F14AF480}" type="parTrans" cxnId="{52B07138-2986-45C9-BE0E-DF4D726E47EF}">
      <dgm:prSet/>
      <dgm:spPr/>
      <dgm:t>
        <a:bodyPr/>
        <a:lstStyle/>
        <a:p>
          <a:endParaRPr lang="en-ZA"/>
        </a:p>
      </dgm:t>
    </dgm:pt>
    <dgm:pt modelId="{C3347F3F-2792-4FF6-851D-4D4FF15EA554}" type="sibTrans" cxnId="{52B07138-2986-45C9-BE0E-DF4D726E47EF}">
      <dgm:prSet/>
      <dgm:spPr/>
      <dgm:t>
        <a:bodyPr/>
        <a:lstStyle/>
        <a:p>
          <a:endParaRPr lang="en-ZA"/>
        </a:p>
      </dgm:t>
    </dgm:pt>
    <dgm:pt modelId="{857FA054-9548-433E-B19C-BA6C92B6F9E7}">
      <dgm:prSet/>
      <dgm:spPr/>
      <dgm:t>
        <a:bodyPr/>
        <a:lstStyle/>
        <a:p>
          <a:r>
            <a:rPr lang="en-US" dirty="0"/>
            <a:t>Per monthly property basis</a:t>
          </a:r>
          <a:endParaRPr lang="en-ZA" dirty="0"/>
        </a:p>
      </dgm:t>
    </dgm:pt>
    <dgm:pt modelId="{04C5C068-D640-477D-9880-9E6FEA7FA5B3}" type="parTrans" cxnId="{0B430046-F8BA-4FD3-9A3F-D50564DAC927}">
      <dgm:prSet/>
      <dgm:spPr/>
      <dgm:t>
        <a:bodyPr/>
        <a:lstStyle/>
        <a:p>
          <a:endParaRPr lang="en-ZA"/>
        </a:p>
      </dgm:t>
    </dgm:pt>
    <dgm:pt modelId="{C46E4E9C-BD3E-4108-8C60-E6C560D8EA73}" type="sibTrans" cxnId="{0B430046-F8BA-4FD3-9A3F-D50564DAC927}">
      <dgm:prSet/>
      <dgm:spPr/>
      <dgm:t>
        <a:bodyPr/>
        <a:lstStyle/>
        <a:p>
          <a:endParaRPr lang="en-ZA"/>
        </a:p>
      </dgm:t>
    </dgm:pt>
    <dgm:pt modelId="{84D13F88-70F0-46AB-AE12-EC88F3C01189}">
      <dgm:prSet/>
      <dgm:spPr/>
      <dgm:t>
        <a:bodyPr/>
        <a:lstStyle/>
        <a:p>
          <a:r>
            <a:rPr lang="en-US"/>
            <a:t>turnkey </a:t>
          </a:r>
          <a:r>
            <a:rPr lang="en-US" dirty="0"/>
            <a:t>SaaS, management and maintenance</a:t>
          </a:r>
          <a:endParaRPr lang="en-ZA" dirty="0"/>
        </a:p>
      </dgm:t>
    </dgm:pt>
    <dgm:pt modelId="{7DAD6993-8275-43FE-AD69-9E75FD439409}" type="parTrans" cxnId="{346FA230-21EE-4612-8ED6-A710AFF4FF0F}">
      <dgm:prSet/>
      <dgm:spPr/>
      <dgm:t>
        <a:bodyPr/>
        <a:lstStyle/>
        <a:p>
          <a:endParaRPr lang="en-ZA"/>
        </a:p>
      </dgm:t>
    </dgm:pt>
    <dgm:pt modelId="{C4E317C1-C072-4EDC-B278-26A404861382}" type="sibTrans" cxnId="{346FA230-21EE-4612-8ED6-A710AFF4FF0F}">
      <dgm:prSet/>
      <dgm:spPr/>
      <dgm:t>
        <a:bodyPr/>
        <a:lstStyle/>
        <a:p>
          <a:endParaRPr lang="en-ZA"/>
        </a:p>
      </dgm:t>
    </dgm:pt>
    <dgm:pt modelId="{3C700A31-E4CF-4885-9F9C-DE19568CC41F}" type="pres">
      <dgm:prSet presAssocID="{E35C2714-1647-428B-B586-E5B2DD70A6CB}" presName="theList" presStyleCnt="0">
        <dgm:presLayoutVars>
          <dgm:dir/>
          <dgm:animLvl val="lvl"/>
          <dgm:resizeHandles val="exact"/>
        </dgm:presLayoutVars>
      </dgm:prSet>
      <dgm:spPr/>
    </dgm:pt>
    <dgm:pt modelId="{75D0EF1A-D17B-4CB0-A2AF-6961318137F4}" type="pres">
      <dgm:prSet presAssocID="{4671C253-12D6-4054-BB2D-21A07F5D5C67}" presName="compNode" presStyleCnt="0"/>
      <dgm:spPr/>
    </dgm:pt>
    <dgm:pt modelId="{D6F94290-D684-48BF-B39B-4B053C5BFACB}" type="pres">
      <dgm:prSet presAssocID="{4671C253-12D6-4054-BB2D-21A07F5D5C67}" presName="aNode" presStyleLbl="bgShp" presStyleIdx="0" presStyleCnt="3"/>
      <dgm:spPr/>
    </dgm:pt>
    <dgm:pt modelId="{4DFD0E45-BF7E-4A50-BD6F-0F1150F0A9DA}" type="pres">
      <dgm:prSet presAssocID="{4671C253-12D6-4054-BB2D-21A07F5D5C67}" presName="textNode" presStyleLbl="bgShp" presStyleIdx="0" presStyleCnt="3"/>
      <dgm:spPr/>
    </dgm:pt>
    <dgm:pt modelId="{81226899-22C3-4AEF-BBA3-372675595E4E}" type="pres">
      <dgm:prSet presAssocID="{4671C253-12D6-4054-BB2D-21A07F5D5C67}" presName="compChildNode" presStyleCnt="0"/>
      <dgm:spPr/>
    </dgm:pt>
    <dgm:pt modelId="{31C63503-748B-4BE2-BBF7-676B63391BEC}" type="pres">
      <dgm:prSet presAssocID="{4671C253-12D6-4054-BB2D-21A07F5D5C67}" presName="theInnerList" presStyleCnt="0"/>
      <dgm:spPr/>
    </dgm:pt>
    <dgm:pt modelId="{59715FC4-77D3-40BB-8A5A-C9CA31D586B9}" type="pres">
      <dgm:prSet presAssocID="{A986B228-3FD2-4025-B8A7-45F174057B26}" presName="childNode" presStyleLbl="node1" presStyleIdx="0" presStyleCnt="10">
        <dgm:presLayoutVars>
          <dgm:bulletEnabled val="1"/>
        </dgm:presLayoutVars>
      </dgm:prSet>
      <dgm:spPr/>
    </dgm:pt>
    <dgm:pt modelId="{D77C976B-30EF-4EBF-AA7F-269EC9177432}" type="pres">
      <dgm:prSet presAssocID="{A986B228-3FD2-4025-B8A7-45F174057B26}" presName="aSpace2" presStyleCnt="0"/>
      <dgm:spPr/>
    </dgm:pt>
    <dgm:pt modelId="{6A97554F-0AF5-4B0B-9A43-144FB5049C8A}" type="pres">
      <dgm:prSet presAssocID="{4E8B14C2-6EC6-4AD7-8A04-B7BAD7A7DE52}" presName="childNode" presStyleLbl="node1" presStyleIdx="1" presStyleCnt="10">
        <dgm:presLayoutVars>
          <dgm:bulletEnabled val="1"/>
        </dgm:presLayoutVars>
      </dgm:prSet>
      <dgm:spPr/>
    </dgm:pt>
    <dgm:pt modelId="{5A9AF6FF-3D9B-4D4A-9193-CC90FC5C4437}" type="pres">
      <dgm:prSet presAssocID="{4E8B14C2-6EC6-4AD7-8A04-B7BAD7A7DE52}" presName="aSpace2" presStyleCnt="0"/>
      <dgm:spPr/>
    </dgm:pt>
    <dgm:pt modelId="{317EB4A8-10DF-4286-95EB-345B962E628E}" type="pres">
      <dgm:prSet presAssocID="{C2F2F0E7-FA82-424B-AF9A-19D834D16529}" presName="childNode" presStyleLbl="node1" presStyleIdx="2" presStyleCnt="10">
        <dgm:presLayoutVars>
          <dgm:bulletEnabled val="1"/>
        </dgm:presLayoutVars>
      </dgm:prSet>
      <dgm:spPr/>
    </dgm:pt>
    <dgm:pt modelId="{BBD6E7CE-EAE9-4FA6-B804-7FEF9E7E8DCE}" type="pres">
      <dgm:prSet presAssocID="{C2F2F0E7-FA82-424B-AF9A-19D834D16529}" presName="aSpace2" presStyleCnt="0"/>
      <dgm:spPr/>
    </dgm:pt>
    <dgm:pt modelId="{68949FBB-5117-40E7-93D7-59000FDF77C2}" type="pres">
      <dgm:prSet presAssocID="{F74EF6DF-7B51-4207-B159-16F79AC96D7E}" presName="childNode" presStyleLbl="node1" presStyleIdx="3" presStyleCnt="10">
        <dgm:presLayoutVars>
          <dgm:bulletEnabled val="1"/>
        </dgm:presLayoutVars>
      </dgm:prSet>
      <dgm:spPr/>
    </dgm:pt>
    <dgm:pt modelId="{3ABFB366-9D53-49CB-AB57-C0493DA30388}" type="pres">
      <dgm:prSet presAssocID="{F74EF6DF-7B51-4207-B159-16F79AC96D7E}" presName="aSpace2" presStyleCnt="0"/>
      <dgm:spPr/>
    </dgm:pt>
    <dgm:pt modelId="{06714925-F0E8-4ABF-A682-D7C186A803E8}" type="pres">
      <dgm:prSet presAssocID="{BFA77CE4-3C52-43F8-AD70-9A76554CAF99}" presName="childNode" presStyleLbl="node1" presStyleIdx="4" presStyleCnt="10">
        <dgm:presLayoutVars>
          <dgm:bulletEnabled val="1"/>
        </dgm:presLayoutVars>
      </dgm:prSet>
      <dgm:spPr/>
    </dgm:pt>
    <dgm:pt modelId="{F467212E-5685-499C-87ED-B9411D5B85BA}" type="pres">
      <dgm:prSet presAssocID="{4671C253-12D6-4054-BB2D-21A07F5D5C67}" presName="aSpace" presStyleCnt="0"/>
      <dgm:spPr/>
    </dgm:pt>
    <dgm:pt modelId="{41A47C31-051A-4070-B8A9-ED15C9BA6EE0}" type="pres">
      <dgm:prSet presAssocID="{F9E2D725-16C6-4217-AC6F-672C331182A0}" presName="compNode" presStyleCnt="0"/>
      <dgm:spPr/>
    </dgm:pt>
    <dgm:pt modelId="{4286069E-82D0-40F1-A9AB-AD59F4F12B0A}" type="pres">
      <dgm:prSet presAssocID="{F9E2D725-16C6-4217-AC6F-672C331182A0}" presName="aNode" presStyleLbl="bgShp" presStyleIdx="1" presStyleCnt="3" custLinFactNeighborX="0" custLinFactNeighborY="-3101"/>
      <dgm:spPr/>
    </dgm:pt>
    <dgm:pt modelId="{16E70219-3CF8-431B-8713-F87B927AE617}" type="pres">
      <dgm:prSet presAssocID="{F9E2D725-16C6-4217-AC6F-672C331182A0}" presName="textNode" presStyleLbl="bgShp" presStyleIdx="1" presStyleCnt="3"/>
      <dgm:spPr/>
    </dgm:pt>
    <dgm:pt modelId="{334147D9-26EC-4471-856B-CCD2BC255277}" type="pres">
      <dgm:prSet presAssocID="{F9E2D725-16C6-4217-AC6F-672C331182A0}" presName="compChildNode" presStyleCnt="0"/>
      <dgm:spPr/>
    </dgm:pt>
    <dgm:pt modelId="{5540A2C7-A632-4985-9FFE-E692797A1233}" type="pres">
      <dgm:prSet presAssocID="{F9E2D725-16C6-4217-AC6F-672C331182A0}" presName="theInnerList" presStyleCnt="0"/>
      <dgm:spPr/>
    </dgm:pt>
    <dgm:pt modelId="{7605AA3C-0179-4017-9479-C07DA6A700FD}" type="pres">
      <dgm:prSet presAssocID="{F253BCEA-E9D3-4F60-AA6B-CBF7C304E37A}" presName="childNode" presStyleLbl="node1" presStyleIdx="5" presStyleCnt="10">
        <dgm:presLayoutVars>
          <dgm:bulletEnabled val="1"/>
        </dgm:presLayoutVars>
      </dgm:prSet>
      <dgm:spPr/>
    </dgm:pt>
    <dgm:pt modelId="{08316B69-F1AA-42A6-A064-32DFC1451058}" type="pres">
      <dgm:prSet presAssocID="{F253BCEA-E9D3-4F60-AA6B-CBF7C304E37A}" presName="aSpace2" presStyleCnt="0"/>
      <dgm:spPr/>
    </dgm:pt>
    <dgm:pt modelId="{F304F5ED-A7E1-466D-BF17-7AB0F1776046}" type="pres">
      <dgm:prSet presAssocID="{6385527D-50DA-47C0-9303-A3E2D882E80C}" presName="childNode" presStyleLbl="node1" presStyleIdx="6" presStyleCnt="10">
        <dgm:presLayoutVars>
          <dgm:bulletEnabled val="1"/>
        </dgm:presLayoutVars>
      </dgm:prSet>
      <dgm:spPr/>
    </dgm:pt>
    <dgm:pt modelId="{905147CA-EC64-4E52-A88A-070FB95B1437}" type="pres">
      <dgm:prSet presAssocID="{6385527D-50DA-47C0-9303-A3E2D882E80C}" presName="aSpace2" presStyleCnt="0"/>
      <dgm:spPr/>
    </dgm:pt>
    <dgm:pt modelId="{78D308AC-EFBB-4A61-AD7C-8B7B530B7CBF}" type="pres">
      <dgm:prSet presAssocID="{C04FEEC6-82C7-489A-A26E-2EB24CFD7824}" presName="childNode" presStyleLbl="node1" presStyleIdx="7" presStyleCnt="10">
        <dgm:presLayoutVars>
          <dgm:bulletEnabled val="1"/>
        </dgm:presLayoutVars>
      </dgm:prSet>
      <dgm:spPr/>
    </dgm:pt>
    <dgm:pt modelId="{9DCB569C-4BCB-48B1-BAE7-0F61F8A25EF2}" type="pres">
      <dgm:prSet presAssocID="{F9E2D725-16C6-4217-AC6F-672C331182A0}" presName="aSpace" presStyleCnt="0"/>
      <dgm:spPr/>
    </dgm:pt>
    <dgm:pt modelId="{5C29A020-D1A7-4AD6-8D62-51F0F91D6701}" type="pres">
      <dgm:prSet presAssocID="{8ED7BF0C-F08F-45F6-8CE2-78A2910B7BA8}" presName="compNode" presStyleCnt="0"/>
      <dgm:spPr/>
    </dgm:pt>
    <dgm:pt modelId="{9F56936B-720C-4DF4-B6E8-840624D36217}" type="pres">
      <dgm:prSet presAssocID="{8ED7BF0C-F08F-45F6-8CE2-78A2910B7BA8}" presName="aNode" presStyleLbl="bgShp" presStyleIdx="2" presStyleCnt="3"/>
      <dgm:spPr/>
    </dgm:pt>
    <dgm:pt modelId="{B21E0AEE-432D-4535-8433-D15C6640430F}" type="pres">
      <dgm:prSet presAssocID="{8ED7BF0C-F08F-45F6-8CE2-78A2910B7BA8}" presName="textNode" presStyleLbl="bgShp" presStyleIdx="2" presStyleCnt="3"/>
      <dgm:spPr/>
    </dgm:pt>
    <dgm:pt modelId="{D8E38EC6-C1DD-4CCD-9B0E-134EF110AF13}" type="pres">
      <dgm:prSet presAssocID="{8ED7BF0C-F08F-45F6-8CE2-78A2910B7BA8}" presName="compChildNode" presStyleCnt="0"/>
      <dgm:spPr/>
    </dgm:pt>
    <dgm:pt modelId="{F1D74ACF-BEA6-4500-82DC-D007D1D5FC08}" type="pres">
      <dgm:prSet presAssocID="{8ED7BF0C-F08F-45F6-8CE2-78A2910B7BA8}" presName="theInnerList" presStyleCnt="0"/>
      <dgm:spPr/>
    </dgm:pt>
    <dgm:pt modelId="{BFA04EE9-1174-41AB-B2DB-9DAD8D0C6D06}" type="pres">
      <dgm:prSet presAssocID="{857FA054-9548-433E-B19C-BA6C92B6F9E7}" presName="childNode" presStyleLbl="node1" presStyleIdx="8" presStyleCnt="10">
        <dgm:presLayoutVars>
          <dgm:bulletEnabled val="1"/>
        </dgm:presLayoutVars>
      </dgm:prSet>
      <dgm:spPr/>
    </dgm:pt>
    <dgm:pt modelId="{3A2DB8A1-1E80-41F7-A227-CCC0A94CAC7E}" type="pres">
      <dgm:prSet presAssocID="{857FA054-9548-433E-B19C-BA6C92B6F9E7}" presName="aSpace2" presStyleCnt="0"/>
      <dgm:spPr/>
    </dgm:pt>
    <dgm:pt modelId="{ECEA6408-347D-445C-B1CC-1CB016FCC615}" type="pres">
      <dgm:prSet presAssocID="{84D13F88-70F0-46AB-AE12-EC88F3C01189}" presName="childNode" presStyleLbl="node1" presStyleIdx="9" presStyleCnt="10">
        <dgm:presLayoutVars>
          <dgm:bulletEnabled val="1"/>
        </dgm:presLayoutVars>
      </dgm:prSet>
      <dgm:spPr/>
    </dgm:pt>
  </dgm:ptLst>
  <dgm:cxnLst>
    <dgm:cxn modelId="{EED53904-4AF7-4919-9F97-925AC54632E3}" srcId="{4671C253-12D6-4054-BB2D-21A07F5D5C67}" destId="{4E8B14C2-6EC6-4AD7-8A04-B7BAD7A7DE52}" srcOrd="1" destOrd="0" parTransId="{7D83EA12-0DF5-48BF-8FEA-56CD2745A6C0}" sibTransId="{30041026-91DA-4739-9F11-90331CE47F17}"/>
    <dgm:cxn modelId="{3C45441F-64C1-4E4B-82E4-FF2F015C1022}" srcId="{4671C253-12D6-4054-BB2D-21A07F5D5C67}" destId="{A986B228-3FD2-4025-B8A7-45F174057B26}" srcOrd="0" destOrd="0" parTransId="{4DE69338-7201-4DBF-964E-F684952B934D}" sibTransId="{C6DCF489-B794-4D22-8F1A-0D33F1E816F6}"/>
    <dgm:cxn modelId="{81514823-EF50-48AC-991B-190BBC412A74}" type="presOf" srcId="{E35C2714-1647-428B-B586-E5B2DD70A6CB}" destId="{3C700A31-E4CF-4885-9F9C-DE19568CC41F}" srcOrd="0" destOrd="0" presId="urn:microsoft.com/office/officeart/2005/8/layout/lProcess2"/>
    <dgm:cxn modelId="{E8BEEB25-ED6A-4E0D-931F-02AADCB32F09}" srcId="{4671C253-12D6-4054-BB2D-21A07F5D5C67}" destId="{BFA77CE4-3C52-43F8-AD70-9A76554CAF99}" srcOrd="4" destOrd="0" parTransId="{137CC428-15AE-4D90-A7E5-B906D77E17D8}" sibTransId="{67763537-EDEA-4F29-9B58-E08B4D789EFC}"/>
    <dgm:cxn modelId="{346FA230-21EE-4612-8ED6-A710AFF4FF0F}" srcId="{8ED7BF0C-F08F-45F6-8CE2-78A2910B7BA8}" destId="{84D13F88-70F0-46AB-AE12-EC88F3C01189}" srcOrd="1" destOrd="0" parTransId="{7DAD6993-8275-43FE-AD69-9E75FD439409}" sibTransId="{C4E317C1-C072-4EDC-B278-26A404861382}"/>
    <dgm:cxn modelId="{3C5E5D35-5BF5-4F59-B5D6-41A9ABCD4CC6}" type="presOf" srcId="{4E8B14C2-6EC6-4AD7-8A04-B7BAD7A7DE52}" destId="{6A97554F-0AF5-4B0B-9A43-144FB5049C8A}" srcOrd="0" destOrd="0" presId="urn:microsoft.com/office/officeart/2005/8/layout/lProcess2"/>
    <dgm:cxn modelId="{7A658436-4054-49B8-A5C7-BA67304724C9}" type="presOf" srcId="{F253BCEA-E9D3-4F60-AA6B-CBF7C304E37A}" destId="{7605AA3C-0179-4017-9479-C07DA6A700FD}" srcOrd="0" destOrd="0" presId="urn:microsoft.com/office/officeart/2005/8/layout/lProcess2"/>
    <dgm:cxn modelId="{52B07138-2986-45C9-BE0E-DF4D726E47EF}" srcId="{E35C2714-1647-428B-B586-E5B2DD70A6CB}" destId="{8ED7BF0C-F08F-45F6-8CE2-78A2910B7BA8}" srcOrd="2" destOrd="0" parTransId="{1698C9DE-426E-42C2-AAC0-0F36F14AF480}" sibTransId="{C3347F3F-2792-4FF6-851D-4D4FF15EA554}"/>
    <dgm:cxn modelId="{BF124742-5EA8-445C-9625-EE55AC080D08}" srcId="{F9E2D725-16C6-4217-AC6F-672C331182A0}" destId="{F253BCEA-E9D3-4F60-AA6B-CBF7C304E37A}" srcOrd="0" destOrd="0" parTransId="{0EFD4A9C-7467-482C-A626-3AF662D811D6}" sibTransId="{27A91D3D-C1FB-4C6C-A9FB-F934700B21D8}"/>
    <dgm:cxn modelId="{0B430046-F8BA-4FD3-9A3F-D50564DAC927}" srcId="{8ED7BF0C-F08F-45F6-8CE2-78A2910B7BA8}" destId="{857FA054-9548-433E-B19C-BA6C92B6F9E7}" srcOrd="0" destOrd="0" parTransId="{04C5C068-D640-477D-9880-9E6FEA7FA5B3}" sibTransId="{C46E4E9C-BD3E-4108-8C60-E6C560D8EA73}"/>
    <dgm:cxn modelId="{C7C0AB6B-FD18-4EEE-8A07-90482BED045E}" srcId="{4671C253-12D6-4054-BB2D-21A07F5D5C67}" destId="{C2F2F0E7-FA82-424B-AF9A-19D834D16529}" srcOrd="2" destOrd="0" parTransId="{DA6F4F83-EC1C-4EC1-8F9D-2FE1802B66B6}" sibTransId="{07F2638D-58FD-474C-8AD2-9713CCC2C35B}"/>
    <dgm:cxn modelId="{494A9F56-2C1D-461C-A09A-D4C9D5303868}" srcId="{E35C2714-1647-428B-B586-E5B2DD70A6CB}" destId="{4671C253-12D6-4054-BB2D-21A07F5D5C67}" srcOrd="0" destOrd="0" parTransId="{64AA3D8B-48D3-49E2-BE1E-8D5482580BAF}" sibTransId="{AFD755A0-9D03-4833-82B0-251FD898EF52}"/>
    <dgm:cxn modelId="{56134058-3656-46C2-9DAF-4480E40E50B4}" type="presOf" srcId="{F74EF6DF-7B51-4207-B159-16F79AC96D7E}" destId="{68949FBB-5117-40E7-93D7-59000FDF77C2}" srcOrd="0" destOrd="0" presId="urn:microsoft.com/office/officeart/2005/8/layout/lProcess2"/>
    <dgm:cxn modelId="{3F269059-4BEA-4017-B680-B7806752B3BD}" type="presOf" srcId="{8ED7BF0C-F08F-45F6-8CE2-78A2910B7BA8}" destId="{9F56936B-720C-4DF4-B6E8-840624D36217}" srcOrd="0" destOrd="0" presId="urn:microsoft.com/office/officeart/2005/8/layout/lProcess2"/>
    <dgm:cxn modelId="{92CCCB81-FB50-4212-A536-117F5A651995}" type="presOf" srcId="{C2F2F0E7-FA82-424B-AF9A-19D834D16529}" destId="{317EB4A8-10DF-4286-95EB-345B962E628E}" srcOrd="0" destOrd="0" presId="urn:microsoft.com/office/officeart/2005/8/layout/lProcess2"/>
    <dgm:cxn modelId="{B7FA9384-571E-4BB3-8129-ABB2C7CBAF0E}" type="presOf" srcId="{BFA77CE4-3C52-43F8-AD70-9A76554CAF99}" destId="{06714925-F0E8-4ABF-A682-D7C186A803E8}" srcOrd="0" destOrd="0" presId="urn:microsoft.com/office/officeart/2005/8/layout/lProcess2"/>
    <dgm:cxn modelId="{6A9DC287-E88F-4BA4-928B-EF8BFF2E288D}" type="presOf" srcId="{8ED7BF0C-F08F-45F6-8CE2-78A2910B7BA8}" destId="{B21E0AEE-432D-4535-8433-D15C6640430F}" srcOrd="1" destOrd="0" presId="urn:microsoft.com/office/officeart/2005/8/layout/lProcess2"/>
    <dgm:cxn modelId="{76433DA1-9B6D-45B1-A489-E4512CAB6502}" srcId="{F9E2D725-16C6-4217-AC6F-672C331182A0}" destId="{C04FEEC6-82C7-489A-A26E-2EB24CFD7824}" srcOrd="2" destOrd="0" parTransId="{D7C27273-F501-42C2-8909-C5A990A5A7C9}" sibTransId="{A38C6AAA-F39E-4839-89D4-7268310B81E8}"/>
    <dgm:cxn modelId="{7C0424AA-E0FD-4067-8D59-7DB67594FAF1}" srcId="{F9E2D725-16C6-4217-AC6F-672C331182A0}" destId="{6385527D-50DA-47C0-9303-A3E2D882E80C}" srcOrd="1" destOrd="0" parTransId="{16438D3D-30B4-4F6A-929A-6C211F716F6F}" sibTransId="{E8AA80DE-7EF7-4A6D-A1E0-54B494B35411}"/>
    <dgm:cxn modelId="{26BFEEAA-25BA-42BE-9224-21AAF21B80CB}" type="presOf" srcId="{A986B228-3FD2-4025-B8A7-45F174057B26}" destId="{59715FC4-77D3-40BB-8A5A-C9CA31D586B9}" srcOrd="0" destOrd="0" presId="urn:microsoft.com/office/officeart/2005/8/layout/lProcess2"/>
    <dgm:cxn modelId="{99B96AAB-96AC-4117-B410-76C770F9F80D}" type="presOf" srcId="{F9E2D725-16C6-4217-AC6F-672C331182A0}" destId="{4286069E-82D0-40F1-A9AB-AD59F4F12B0A}" srcOrd="0" destOrd="0" presId="urn:microsoft.com/office/officeart/2005/8/layout/lProcess2"/>
    <dgm:cxn modelId="{CE8E78AD-E780-425C-9728-DC2EDC6F32FF}" type="presOf" srcId="{4671C253-12D6-4054-BB2D-21A07F5D5C67}" destId="{4DFD0E45-BF7E-4A50-BD6F-0F1150F0A9DA}" srcOrd="1" destOrd="0" presId="urn:microsoft.com/office/officeart/2005/8/layout/lProcess2"/>
    <dgm:cxn modelId="{41C5C0B1-0434-48C0-B3EC-37300074011E}" type="presOf" srcId="{857FA054-9548-433E-B19C-BA6C92B6F9E7}" destId="{BFA04EE9-1174-41AB-B2DB-9DAD8D0C6D06}" srcOrd="0" destOrd="0" presId="urn:microsoft.com/office/officeart/2005/8/layout/lProcess2"/>
    <dgm:cxn modelId="{06A3ADB9-94AD-4C93-BE38-AB1DC5A7A740}" type="presOf" srcId="{84D13F88-70F0-46AB-AE12-EC88F3C01189}" destId="{ECEA6408-347D-445C-B1CC-1CB016FCC615}" srcOrd="0" destOrd="0" presId="urn:microsoft.com/office/officeart/2005/8/layout/lProcess2"/>
    <dgm:cxn modelId="{AB456CD9-8A71-4483-83DC-DEE9D9C3E08B}" type="presOf" srcId="{6385527D-50DA-47C0-9303-A3E2D882E80C}" destId="{F304F5ED-A7E1-466D-BF17-7AB0F1776046}" srcOrd="0" destOrd="0" presId="urn:microsoft.com/office/officeart/2005/8/layout/lProcess2"/>
    <dgm:cxn modelId="{159EC9E2-1116-4C09-B82B-8EDAA10CFBA7}" srcId="{E35C2714-1647-428B-B586-E5B2DD70A6CB}" destId="{F9E2D725-16C6-4217-AC6F-672C331182A0}" srcOrd="1" destOrd="0" parTransId="{F8E89AAD-0A4B-46CB-9E6B-92E9F0B86EEE}" sibTransId="{116DC45C-75FC-478F-ABE5-CB665A22A10C}"/>
    <dgm:cxn modelId="{279179EB-17A0-4906-8BB5-B75FED0A223F}" type="presOf" srcId="{4671C253-12D6-4054-BB2D-21A07F5D5C67}" destId="{D6F94290-D684-48BF-B39B-4B053C5BFACB}" srcOrd="0" destOrd="0" presId="urn:microsoft.com/office/officeart/2005/8/layout/lProcess2"/>
    <dgm:cxn modelId="{C08CAFF0-6BC5-475E-8F1D-836529349B97}" srcId="{4671C253-12D6-4054-BB2D-21A07F5D5C67}" destId="{F74EF6DF-7B51-4207-B159-16F79AC96D7E}" srcOrd="3" destOrd="0" parTransId="{2A027F8E-9BC7-4BE9-9C46-D04DA39AEEED}" sibTransId="{0460A4AC-123F-451F-A75D-64536F68AF25}"/>
    <dgm:cxn modelId="{F3FB69F4-FAAF-445E-A88C-C487056E7A6D}" type="presOf" srcId="{F9E2D725-16C6-4217-AC6F-672C331182A0}" destId="{16E70219-3CF8-431B-8713-F87B927AE617}" srcOrd="1" destOrd="0" presId="urn:microsoft.com/office/officeart/2005/8/layout/lProcess2"/>
    <dgm:cxn modelId="{00BA9DF9-E458-4331-B4C4-5506FA967B5D}" type="presOf" srcId="{C04FEEC6-82C7-489A-A26E-2EB24CFD7824}" destId="{78D308AC-EFBB-4A61-AD7C-8B7B530B7CBF}" srcOrd="0" destOrd="0" presId="urn:microsoft.com/office/officeart/2005/8/layout/lProcess2"/>
    <dgm:cxn modelId="{71C736A2-06BD-4DE8-B904-A25025D92742}" type="presParOf" srcId="{3C700A31-E4CF-4885-9F9C-DE19568CC41F}" destId="{75D0EF1A-D17B-4CB0-A2AF-6961318137F4}" srcOrd="0" destOrd="0" presId="urn:microsoft.com/office/officeart/2005/8/layout/lProcess2"/>
    <dgm:cxn modelId="{21CC19E0-C845-4BA1-95BF-600246026B72}" type="presParOf" srcId="{75D0EF1A-D17B-4CB0-A2AF-6961318137F4}" destId="{D6F94290-D684-48BF-B39B-4B053C5BFACB}" srcOrd="0" destOrd="0" presId="urn:microsoft.com/office/officeart/2005/8/layout/lProcess2"/>
    <dgm:cxn modelId="{3D3A35D8-4715-4F2A-ACFA-4F8FF1476B1D}" type="presParOf" srcId="{75D0EF1A-D17B-4CB0-A2AF-6961318137F4}" destId="{4DFD0E45-BF7E-4A50-BD6F-0F1150F0A9DA}" srcOrd="1" destOrd="0" presId="urn:microsoft.com/office/officeart/2005/8/layout/lProcess2"/>
    <dgm:cxn modelId="{7BF3A6F4-EFF7-4B69-B79D-C183086EF534}" type="presParOf" srcId="{75D0EF1A-D17B-4CB0-A2AF-6961318137F4}" destId="{81226899-22C3-4AEF-BBA3-372675595E4E}" srcOrd="2" destOrd="0" presId="urn:microsoft.com/office/officeart/2005/8/layout/lProcess2"/>
    <dgm:cxn modelId="{2E029122-B899-4635-BBF6-006DEA456D68}" type="presParOf" srcId="{81226899-22C3-4AEF-BBA3-372675595E4E}" destId="{31C63503-748B-4BE2-BBF7-676B63391BEC}" srcOrd="0" destOrd="0" presId="urn:microsoft.com/office/officeart/2005/8/layout/lProcess2"/>
    <dgm:cxn modelId="{2649C86E-902A-4AA4-9326-834446E0C224}" type="presParOf" srcId="{31C63503-748B-4BE2-BBF7-676B63391BEC}" destId="{59715FC4-77D3-40BB-8A5A-C9CA31D586B9}" srcOrd="0" destOrd="0" presId="urn:microsoft.com/office/officeart/2005/8/layout/lProcess2"/>
    <dgm:cxn modelId="{72A56255-37FF-4661-B641-2653873D790F}" type="presParOf" srcId="{31C63503-748B-4BE2-BBF7-676B63391BEC}" destId="{D77C976B-30EF-4EBF-AA7F-269EC9177432}" srcOrd="1" destOrd="0" presId="urn:microsoft.com/office/officeart/2005/8/layout/lProcess2"/>
    <dgm:cxn modelId="{70040C89-CC52-441F-8F33-7A2A0CFA7DB1}" type="presParOf" srcId="{31C63503-748B-4BE2-BBF7-676B63391BEC}" destId="{6A97554F-0AF5-4B0B-9A43-144FB5049C8A}" srcOrd="2" destOrd="0" presId="urn:microsoft.com/office/officeart/2005/8/layout/lProcess2"/>
    <dgm:cxn modelId="{ADD96A2E-AA53-498D-82CA-0FF85D54B6E4}" type="presParOf" srcId="{31C63503-748B-4BE2-BBF7-676B63391BEC}" destId="{5A9AF6FF-3D9B-4D4A-9193-CC90FC5C4437}" srcOrd="3" destOrd="0" presId="urn:microsoft.com/office/officeart/2005/8/layout/lProcess2"/>
    <dgm:cxn modelId="{305249B6-3AFC-4C2D-A7EC-4E6CA460676C}" type="presParOf" srcId="{31C63503-748B-4BE2-BBF7-676B63391BEC}" destId="{317EB4A8-10DF-4286-95EB-345B962E628E}" srcOrd="4" destOrd="0" presId="urn:microsoft.com/office/officeart/2005/8/layout/lProcess2"/>
    <dgm:cxn modelId="{030231EC-7526-4235-891D-858AF92DAEF5}" type="presParOf" srcId="{31C63503-748B-4BE2-BBF7-676B63391BEC}" destId="{BBD6E7CE-EAE9-4FA6-B804-7FEF9E7E8DCE}" srcOrd="5" destOrd="0" presId="urn:microsoft.com/office/officeart/2005/8/layout/lProcess2"/>
    <dgm:cxn modelId="{5BF8BD63-79C3-4CA8-A8F4-AE571242DC3B}" type="presParOf" srcId="{31C63503-748B-4BE2-BBF7-676B63391BEC}" destId="{68949FBB-5117-40E7-93D7-59000FDF77C2}" srcOrd="6" destOrd="0" presId="urn:microsoft.com/office/officeart/2005/8/layout/lProcess2"/>
    <dgm:cxn modelId="{3E97D1CC-ED6B-4DCB-B7BD-C171DF773A35}" type="presParOf" srcId="{31C63503-748B-4BE2-BBF7-676B63391BEC}" destId="{3ABFB366-9D53-49CB-AB57-C0493DA30388}" srcOrd="7" destOrd="0" presId="urn:microsoft.com/office/officeart/2005/8/layout/lProcess2"/>
    <dgm:cxn modelId="{A5175A56-703E-4977-9461-28034D09D624}" type="presParOf" srcId="{31C63503-748B-4BE2-BBF7-676B63391BEC}" destId="{06714925-F0E8-4ABF-A682-D7C186A803E8}" srcOrd="8" destOrd="0" presId="urn:microsoft.com/office/officeart/2005/8/layout/lProcess2"/>
    <dgm:cxn modelId="{054F1B79-F431-449D-BE21-2E9AF2E02BEA}" type="presParOf" srcId="{3C700A31-E4CF-4885-9F9C-DE19568CC41F}" destId="{F467212E-5685-499C-87ED-B9411D5B85BA}" srcOrd="1" destOrd="0" presId="urn:microsoft.com/office/officeart/2005/8/layout/lProcess2"/>
    <dgm:cxn modelId="{B1CB72A7-9F74-402A-B418-5053267EC917}" type="presParOf" srcId="{3C700A31-E4CF-4885-9F9C-DE19568CC41F}" destId="{41A47C31-051A-4070-B8A9-ED15C9BA6EE0}" srcOrd="2" destOrd="0" presId="urn:microsoft.com/office/officeart/2005/8/layout/lProcess2"/>
    <dgm:cxn modelId="{6220D58B-331F-4943-BCAA-F647C8A11610}" type="presParOf" srcId="{41A47C31-051A-4070-B8A9-ED15C9BA6EE0}" destId="{4286069E-82D0-40F1-A9AB-AD59F4F12B0A}" srcOrd="0" destOrd="0" presId="urn:microsoft.com/office/officeart/2005/8/layout/lProcess2"/>
    <dgm:cxn modelId="{4D68E40C-7363-4748-8BA5-DB6B92ACBDF5}" type="presParOf" srcId="{41A47C31-051A-4070-B8A9-ED15C9BA6EE0}" destId="{16E70219-3CF8-431B-8713-F87B927AE617}" srcOrd="1" destOrd="0" presId="urn:microsoft.com/office/officeart/2005/8/layout/lProcess2"/>
    <dgm:cxn modelId="{9904824C-33BE-45BE-9BEE-E272C0B91220}" type="presParOf" srcId="{41A47C31-051A-4070-B8A9-ED15C9BA6EE0}" destId="{334147D9-26EC-4471-856B-CCD2BC255277}" srcOrd="2" destOrd="0" presId="urn:microsoft.com/office/officeart/2005/8/layout/lProcess2"/>
    <dgm:cxn modelId="{AA767B22-3E37-4233-B01E-8D9D10B57536}" type="presParOf" srcId="{334147D9-26EC-4471-856B-CCD2BC255277}" destId="{5540A2C7-A632-4985-9FFE-E692797A1233}" srcOrd="0" destOrd="0" presId="urn:microsoft.com/office/officeart/2005/8/layout/lProcess2"/>
    <dgm:cxn modelId="{82947E1C-ADE5-4BE0-9018-C3F4685D01CB}" type="presParOf" srcId="{5540A2C7-A632-4985-9FFE-E692797A1233}" destId="{7605AA3C-0179-4017-9479-C07DA6A700FD}" srcOrd="0" destOrd="0" presId="urn:microsoft.com/office/officeart/2005/8/layout/lProcess2"/>
    <dgm:cxn modelId="{3BCE24AD-0DB7-4717-BAC7-5D1EE003A789}" type="presParOf" srcId="{5540A2C7-A632-4985-9FFE-E692797A1233}" destId="{08316B69-F1AA-42A6-A064-32DFC1451058}" srcOrd="1" destOrd="0" presId="urn:microsoft.com/office/officeart/2005/8/layout/lProcess2"/>
    <dgm:cxn modelId="{EFFBC32B-8675-4E5F-B5E9-E64DDB10C650}" type="presParOf" srcId="{5540A2C7-A632-4985-9FFE-E692797A1233}" destId="{F304F5ED-A7E1-466D-BF17-7AB0F1776046}" srcOrd="2" destOrd="0" presId="urn:microsoft.com/office/officeart/2005/8/layout/lProcess2"/>
    <dgm:cxn modelId="{7E42916B-7BD5-416A-BBF9-CE707C73E850}" type="presParOf" srcId="{5540A2C7-A632-4985-9FFE-E692797A1233}" destId="{905147CA-EC64-4E52-A88A-070FB95B1437}" srcOrd="3" destOrd="0" presId="urn:microsoft.com/office/officeart/2005/8/layout/lProcess2"/>
    <dgm:cxn modelId="{7D3C18EA-4AF5-447B-A6CA-FA8806429A38}" type="presParOf" srcId="{5540A2C7-A632-4985-9FFE-E692797A1233}" destId="{78D308AC-EFBB-4A61-AD7C-8B7B530B7CBF}" srcOrd="4" destOrd="0" presId="urn:microsoft.com/office/officeart/2005/8/layout/lProcess2"/>
    <dgm:cxn modelId="{F7731C43-52BC-48E0-BE4E-6EFBFC6F097C}" type="presParOf" srcId="{3C700A31-E4CF-4885-9F9C-DE19568CC41F}" destId="{9DCB569C-4BCB-48B1-BAE7-0F61F8A25EF2}" srcOrd="3" destOrd="0" presId="urn:microsoft.com/office/officeart/2005/8/layout/lProcess2"/>
    <dgm:cxn modelId="{571B552A-D199-42ED-9AEA-1527A2C374FF}" type="presParOf" srcId="{3C700A31-E4CF-4885-9F9C-DE19568CC41F}" destId="{5C29A020-D1A7-4AD6-8D62-51F0F91D6701}" srcOrd="4" destOrd="0" presId="urn:microsoft.com/office/officeart/2005/8/layout/lProcess2"/>
    <dgm:cxn modelId="{369C0AE1-F15C-4723-BFB4-83E6A6823F3E}" type="presParOf" srcId="{5C29A020-D1A7-4AD6-8D62-51F0F91D6701}" destId="{9F56936B-720C-4DF4-B6E8-840624D36217}" srcOrd="0" destOrd="0" presId="urn:microsoft.com/office/officeart/2005/8/layout/lProcess2"/>
    <dgm:cxn modelId="{877DA131-93FF-4F9F-A0C4-F0E80273A52F}" type="presParOf" srcId="{5C29A020-D1A7-4AD6-8D62-51F0F91D6701}" destId="{B21E0AEE-432D-4535-8433-D15C6640430F}" srcOrd="1" destOrd="0" presId="urn:microsoft.com/office/officeart/2005/8/layout/lProcess2"/>
    <dgm:cxn modelId="{E856DD2A-F544-4FB5-82AE-2672C90EBC60}" type="presParOf" srcId="{5C29A020-D1A7-4AD6-8D62-51F0F91D6701}" destId="{D8E38EC6-C1DD-4CCD-9B0E-134EF110AF13}" srcOrd="2" destOrd="0" presId="urn:microsoft.com/office/officeart/2005/8/layout/lProcess2"/>
    <dgm:cxn modelId="{00A5C984-C3E5-49E6-BAB4-E33D54A3381F}" type="presParOf" srcId="{D8E38EC6-C1DD-4CCD-9B0E-134EF110AF13}" destId="{F1D74ACF-BEA6-4500-82DC-D007D1D5FC08}" srcOrd="0" destOrd="0" presId="urn:microsoft.com/office/officeart/2005/8/layout/lProcess2"/>
    <dgm:cxn modelId="{6308F98B-0E09-4767-9E52-69CA09E1A83F}" type="presParOf" srcId="{F1D74ACF-BEA6-4500-82DC-D007D1D5FC08}" destId="{BFA04EE9-1174-41AB-B2DB-9DAD8D0C6D06}" srcOrd="0" destOrd="0" presId="urn:microsoft.com/office/officeart/2005/8/layout/lProcess2"/>
    <dgm:cxn modelId="{A29DDEDC-EC6E-4AC8-BC37-AA9274F88FD3}" type="presParOf" srcId="{F1D74ACF-BEA6-4500-82DC-D007D1D5FC08}" destId="{3A2DB8A1-1E80-41F7-A227-CCC0A94CAC7E}" srcOrd="1" destOrd="0" presId="urn:microsoft.com/office/officeart/2005/8/layout/lProcess2"/>
    <dgm:cxn modelId="{910DD2E4-FEF0-4BDF-AED9-F1CCB81EAF97}" type="presParOf" srcId="{F1D74ACF-BEA6-4500-82DC-D007D1D5FC08}" destId="{ECEA6408-347D-445C-B1CC-1CB016FCC61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07C320-948C-4F6E-8202-4D5EACB0FF55}"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ZA"/>
        </a:p>
      </dgm:t>
    </dgm:pt>
    <dgm:pt modelId="{58315D93-5065-410E-85CC-A73F0E61C117}">
      <dgm:prSet/>
      <dgm:spPr/>
      <dgm:t>
        <a:bodyPr/>
        <a:lstStyle/>
        <a:p>
          <a:r>
            <a:rPr lang="en-US" dirty="0"/>
            <a:t>Status Quo</a:t>
          </a:r>
          <a:endParaRPr lang="en-ZA" dirty="0"/>
        </a:p>
      </dgm:t>
    </dgm:pt>
    <dgm:pt modelId="{611B0E7A-0953-4DAB-A502-BDF41AE8259F}" type="parTrans" cxnId="{702B5EA8-08A9-4996-A704-CDCE91EBBB1A}">
      <dgm:prSet/>
      <dgm:spPr/>
      <dgm:t>
        <a:bodyPr/>
        <a:lstStyle/>
        <a:p>
          <a:endParaRPr lang="en-ZA"/>
        </a:p>
      </dgm:t>
    </dgm:pt>
    <dgm:pt modelId="{B5DBC4AA-7B89-4973-BC5C-8EA60B178F19}" type="sibTrans" cxnId="{702B5EA8-08A9-4996-A704-CDCE91EBBB1A}">
      <dgm:prSet/>
      <dgm:spPr/>
      <dgm:t>
        <a:bodyPr/>
        <a:lstStyle/>
        <a:p>
          <a:endParaRPr lang="en-ZA"/>
        </a:p>
      </dgm:t>
    </dgm:pt>
    <dgm:pt modelId="{13A87D04-A115-422B-96B1-B93851671247}">
      <dgm:prSet/>
      <dgm:spPr/>
      <dgm:t>
        <a:bodyPr/>
        <a:lstStyle/>
        <a:p>
          <a:r>
            <a:rPr lang="en-US" dirty="0"/>
            <a:t>Buy Licenses</a:t>
          </a:r>
          <a:endParaRPr lang="en-ZA" dirty="0"/>
        </a:p>
      </dgm:t>
    </dgm:pt>
    <dgm:pt modelId="{2E58BDCD-5D44-476E-B214-A8E1AD30A853}" type="parTrans" cxnId="{3595BFB3-4775-4CBF-AFA2-9278C43CAFAC}">
      <dgm:prSet/>
      <dgm:spPr/>
      <dgm:t>
        <a:bodyPr/>
        <a:lstStyle/>
        <a:p>
          <a:endParaRPr lang="en-ZA"/>
        </a:p>
      </dgm:t>
    </dgm:pt>
    <dgm:pt modelId="{E82548EB-3413-4361-917B-73D0CE481ABA}" type="sibTrans" cxnId="{3595BFB3-4775-4CBF-AFA2-9278C43CAFAC}">
      <dgm:prSet/>
      <dgm:spPr/>
      <dgm:t>
        <a:bodyPr/>
        <a:lstStyle/>
        <a:p>
          <a:endParaRPr lang="en-ZA"/>
        </a:p>
      </dgm:t>
    </dgm:pt>
    <dgm:pt modelId="{525675EF-25C8-40AA-A949-5EC8663D0B89}">
      <dgm:prSet/>
      <dgm:spPr/>
      <dgm:t>
        <a:bodyPr/>
        <a:lstStyle/>
        <a:p>
          <a:r>
            <a:rPr lang="en-US"/>
            <a:t>Purchase Hardware</a:t>
          </a:r>
          <a:endParaRPr lang="en-ZA"/>
        </a:p>
      </dgm:t>
    </dgm:pt>
    <dgm:pt modelId="{E9DB1966-0EE3-4DDE-904D-80CB9D136C8B}" type="parTrans" cxnId="{AE40737C-4BC5-47CE-88D9-974B1A36920C}">
      <dgm:prSet/>
      <dgm:spPr/>
      <dgm:t>
        <a:bodyPr/>
        <a:lstStyle/>
        <a:p>
          <a:endParaRPr lang="en-ZA"/>
        </a:p>
      </dgm:t>
    </dgm:pt>
    <dgm:pt modelId="{F94D5BDF-1F5C-477D-AE6F-C0505D3F4742}" type="sibTrans" cxnId="{AE40737C-4BC5-47CE-88D9-974B1A36920C}">
      <dgm:prSet/>
      <dgm:spPr/>
      <dgm:t>
        <a:bodyPr/>
        <a:lstStyle/>
        <a:p>
          <a:endParaRPr lang="en-ZA"/>
        </a:p>
      </dgm:t>
    </dgm:pt>
    <dgm:pt modelId="{889E3D54-14A3-4C86-BE37-E5C162AF9C32}">
      <dgm:prSet/>
      <dgm:spPr/>
      <dgm:t>
        <a:bodyPr/>
        <a:lstStyle/>
        <a:p>
          <a:r>
            <a:rPr lang="en-US"/>
            <a:t>Capitalize and Depreciate</a:t>
          </a:r>
          <a:endParaRPr lang="en-ZA"/>
        </a:p>
      </dgm:t>
    </dgm:pt>
    <dgm:pt modelId="{D0E797D8-7A6D-4C6D-AE69-87374A6C1605}" type="parTrans" cxnId="{4844327E-3337-44BB-AF4D-C0AA57483903}">
      <dgm:prSet/>
      <dgm:spPr/>
      <dgm:t>
        <a:bodyPr/>
        <a:lstStyle/>
        <a:p>
          <a:endParaRPr lang="en-ZA"/>
        </a:p>
      </dgm:t>
    </dgm:pt>
    <dgm:pt modelId="{80F04167-A880-41EF-A515-9FE262757015}" type="sibTrans" cxnId="{4844327E-3337-44BB-AF4D-C0AA57483903}">
      <dgm:prSet/>
      <dgm:spPr/>
      <dgm:t>
        <a:bodyPr/>
        <a:lstStyle/>
        <a:p>
          <a:endParaRPr lang="en-ZA"/>
        </a:p>
      </dgm:t>
    </dgm:pt>
    <dgm:pt modelId="{C016C5E0-D023-47FB-B42C-F62C2F632676}">
      <dgm:prSet/>
      <dgm:spPr/>
      <dgm:t>
        <a:bodyPr/>
        <a:lstStyle/>
        <a:p>
          <a:r>
            <a:rPr lang="en-US" dirty="0"/>
            <a:t>Buy more than required</a:t>
          </a:r>
          <a:endParaRPr lang="en-ZA" dirty="0"/>
        </a:p>
      </dgm:t>
    </dgm:pt>
    <dgm:pt modelId="{5FD88D53-B390-496C-AD91-C1A981EB4026}" type="parTrans" cxnId="{B3AE43E0-CB10-418F-B9D0-D09B760450B7}">
      <dgm:prSet/>
      <dgm:spPr/>
      <dgm:t>
        <a:bodyPr/>
        <a:lstStyle/>
        <a:p>
          <a:endParaRPr lang="en-ZA"/>
        </a:p>
      </dgm:t>
    </dgm:pt>
    <dgm:pt modelId="{833AFBCA-11FE-4D38-ACB7-A0496FE89C62}" type="sibTrans" cxnId="{B3AE43E0-CB10-418F-B9D0-D09B760450B7}">
      <dgm:prSet/>
      <dgm:spPr/>
      <dgm:t>
        <a:bodyPr/>
        <a:lstStyle/>
        <a:p>
          <a:endParaRPr lang="en-ZA"/>
        </a:p>
      </dgm:t>
    </dgm:pt>
    <dgm:pt modelId="{E474BA90-2BE8-4FF7-BF35-4BD9EC0F355A}">
      <dgm:prSet/>
      <dgm:spPr/>
      <dgm:t>
        <a:bodyPr/>
        <a:lstStyle/>
        <a:p>
          <a:r>
            <a:rPr lang="en-US"/>
            <a:t>AMC costs around 20% of original spend</a:t>
          </a:r>
          <a:endParaRPr lang="en-ZA"/>
        </a:p>
      </dgm:t>
    </dgm:pt>
    <dgm:pt modelId="{4753A494-0D0F-4331-B60A-0711C9558475}" type="parTrans" cxnId="{7EFB6B59-2E2B-44EC-979D-AAD63AE51BC3}">
      <dgm:prSet/>
      <dgm:spPr/>
      <dgm:t>
        <a:bodyPr/>
        <a:lstStyle/>
        <a:p>
          <a:endParaRPr lang="en-ZA"/>
        </a:p>
      </dgm:t>
    </dgm:pt>
    <dgm:pt modelId="{F04CEAB7-D163-4729-AD34-93AC9DB81057}" type="sibTrans" cxnId="{7EFB6B59-2E2B-44EC-979D-AAD63AE51BC3}">
      <dgm:prSet/>
      <dgm:spPr/>
      <dgm:t>
        <a:bodyPr/>
        <a:lstStyle/>
        <a:p>
          <a:endParaRPr lang="en-ZA"/>
        </a:p>
      </dgm:t>
    </dgm:pt>
    <dgm:pt modelId="{0945AD4A-0D18-4785-A7C4-C9B13039E603}">
      <dgm:prSet/>
      <dgm:spPr/>
      <dgm:t>
        <a:bodyPr/>
        <a:lstStyle/>
        <a:p>
          <a:r>
            <a:rPr lang="en-US" dirty="0"/>
            <a:t>Crossing over</a:t>
          </a:r>
          <a:endParaRPr lang="en-ZA" dirty="0"/>
        </a:p>
      </dgm:t>
    </dgm:pt>
    <dgm:pt modelId="{8E7A5A64-E373-4363-A5C4-08B96E739E96}" type="parTrans" cxnId="{D7B1D948-A1FA-4921-B373-A9CAFE470340}">
      <dgm:prSet/>
      <dgm:spPr/>
      <dgm:t>
        <a:bodyPr/>
        <a:lstStyle/>
        <a:p>
          <a:endParaRPr lang="en-ZA"/>
        </a:p>
      </dgm:t>
    </dgm:pt>
    <dgm:pt modelId="{9FD24302-19C3-4CE0-B17E-8EF558F2E13D}" type="sibTrans" cxnId="{D7B1D948-A1FA-4921-B373-A9CAFE470340}">
      <dgm:prSet/>
      <dgm:spPr/>
      <dgm:t>
        <a:bodyPr/>
        <a:lstStyle/>
        <a:p>
          <a:endParaRPr lang="en-ZA"/>
        </a:p>
      </dgm:t>
    </dgm:pt>
    <dgm:pt modelId="{1BCBBFD4-A3DE-4BB4-A861-E03D6376EF57}">
      <dgm:prSet/>
      <dgm:spPr/>
      <dgm:t>
        <a:bodyPr/>
        <a:lstStyle/>
        <a:p>
          <a:r>
            <a:rPr lang="en-US"/>
            <a:t>Internet now more than mature</a:t>
          </a:r>
          <a:endParaRPr lang="en-ZA"/>
        </a:p>
      </dgm:t>
    </dgm:pt>
    <dgm:pt modelId="{C3998F11-495F-4E68-9D53-1241415BE15D}" type="parTrans" cxnId="{11D2D0BE-095D-4CF2-90BF-49E0EE8A6CDB}">
      <dgm:prSet/>
      <dgm:spPr/>
      <dgm:t>
        <a:bodyPr/>
        <a:lstStyle/>
        <a:p>
          <a:endParaRPr lang="en-ZA"/>
        </a:p>
      </dgm:t>
    </dgm:pt>
    <dgm:pt modelId="{F2D80C12-812B-4182-A9A6-B860362F410E}" type="sibTrans" cxnId="{11D2D0BE-095D-4CF2-90BF-49E0EE8A6CDB}">
      <dgm:prSet/>
      <dgm:spPr/>
      <dgm:t>
        <a:bodyPr/>
        <a:lstStyle/>
        <a:p>
          <a:endParaRPr lang="en-ZA"/>
        </a:p>
      </dgm:t>
    </dgm:pt>
    <dgm:pt modelId="{E2ADBB3D-B023-4384-8298-2989C3AA46FE}">
      <dgm:prSet/>
      <dgm:spPr/>
      <dgm:t>
        <a:bodyPr/>
        <a:lstStyle/>
        <a:p>
          <a:r>
            <a:rPr lang="en-US"/>
            <a:t>Broadband – high speed and more reliable</a:t>
          </a:r>
          <a:endParaRPr lang="en-ZA"/>
        </a:p>
      </dgm:t>
    </dgm:pt>
    <dgm:pt modelId="{76D71D60-FA9E-40D6-873E-76E0657D7BE6}" type="parTrans" cxnId="{3240C314-4FEF-48AF-883B-9E0D05472D86}">
      <dgm:prSet/>
      <dgm:spPr/>
      <dgm:t>
        <a:bodyPr/>
        <a:lstStyle/>
        <a:p>
          <a:endParaRPr lang="en-ZA"/>
        </a:p>
      </dgm:t>
    </dgm:pt>
    <dgm:pt modelId="{2511E316-111E-4DAF-B668-B8E35113D8D5}" type="sibTrans" cxnId="{3240C314-4FEF-48AF-883B-9E0D05472D86}">
      <dgm:prSet/>
      <dgm:spPr/>
      <dgm:t>
        <a:bodyPr/>
        <a:lstStyle/>
        <a:p>
          <a:endParaRPr lang="en-ZA"/>
        </a:p>
      </dgm:t>
    </dgm:pt>
    <dgm:pt modelId="{E4E11BA0-3BBD-4C75-98B6-CCD1ED53421C}">
      <dgm:prSet/>
      <dgm:spPr/>
      <dgm:t>
        <a:bodyPr/>
        <a:lstStyle/>
        <a:p>
          <a:r>
            <a:rPr lang="en-US" dirty="0"/>
            <a:t>Computing power – more and more required </a:t>
          </a:r>
          <a:endParaRPr lang="en-ZA" dirty="0"/>
        </a:p>
      </dgm:t>
    </dgm:pt>
    <dgm:pt modelId="{5BEB8E86-75F0-41A8-AEA4-C7865738D2C3}" type="parTrans" cxnId="{9953F92C-0BF3-431B-A860-23D55A4889C1}">
      <dgm:prSet/>
      <dgm:spPr/>
      <dgm:t>
        <a:bodyPr/>
        <a:lstStyle/>
        <a:p>
          <a:endParaRPr lang="en-ZA"/>
        </a:p>
      </dgm:t>
    </dgm:pt>
    <dgm:pt modelId="{4C523401-FC0E-479E-AFE0-874384FF1755}" type="sibTrans" cxnId="{9953F92C-0BF3-431B-A860-23D55A4889C1}">
      <dgm:prSet/>
      <dgm:spPr/>
      <dgm:t>
        <a:bodyPr/>
        <a:lstStyle/>
        <a:p>
          <a:endParaRPr lang="en-ZA"/>
        </a:p>
      </dgm:t>
    </dgm:pt>
    <dgm:pt modelId="{EED2A762-5C9F-4FDD-9237-12AEAA7C9162}" type="pres">
      <dgm:prSet presAssocID="{5C07C320-948C-4F6E-8202-4D5EACB0FF55}" presName="Name0" presStyleCnt="0">
        <dgm:presLayoutVars>
          <dgm:dir/>
          <dgm:resizeHandles val="exact"/>
        </dgm:presLayoutVars>
      </dgm:prSet>
      <dgm:spPr/>
    </dgm:pt>
    <dgm:pt modelId="{7A021FCE-5A23-4CC1-807B-1E01D14D46F1}" type="pres">
      <dgm:prSet presAssocID="{58315D93-5065-410E-85CC-A73F0E61C117}" presName="node" presStyleLbl="node1" presStyleIdx="0" presStyleCnt="2">
        <dgm:presLayoutVars>
          <dgm:bulletEnabled val="1"/>
        </dgm:presLayoutVars>
      </dgm:prSet>
      <dgm:spPr/>
    </dgm:pt>
    <dgm:pt modelId="{D8CB0EB6-4C31-40BC-933B-509886542D94}" type="pres">
      <dgm:prSet presAssocID="{B5DBC4AA-7B89-4973-BC5C-8EA60B178F19}" presName="sibTrans" presStyleLbl="sibTrans2D1" presStyleIdx="0" presStyleCnt="1"/>
      <dgm:spPr/>
    </dgm:pt>
    <dgm:pt modelId="{7C7218A3-CAF0-4C6B-AAB0-5D439D444F64}" type="pres">
      <dgm:prSet presAssocID="{B5DBC4AA-7B89-4973-BC5C-8EA60B178F19}" presName="connectorText" presStyleLbl="sibTrans2D1" presStyleIdx="0" presStyleCnt="1"/>
      <dgm:spPr/>
    </dgm:pt>
    <dgm:pt modelId="{49D9599E-DD95-47A9-9F1C-400584374789}" type="pres">
      <dgm:prSet presAssocID="{0945AD4A-0D18-4785-A7C4-C9B13039E603}" presName="node" presStyleLbl="node1" presStyleIdx="1" presStyleCnt="2">
        <dgm:presLayoutVars>
          <dgm:bulletEnabled val="1"/>
        </dgm:presLayoutVars>
      </dgm:prSet>
      <dgm:spPr/>
    </dgm:pt>
  </dgm:ptLst>
  <dgm:cxnLst>
    <dgm:cxn modelId="{9D790B0D-D291-4AAD-B2B3-B089F4753AF8}" type="presOf" srcId="{1BCBBFD4-A3DE-4BB4-A861-E03D6376EF57}" destId="{49D9599E-DD95-47A9-9F1C-400584374789}" srcOrd="0" destOrd="1" presId="urn:microsoft.com/office/officeart/2005/8/layout/process1"/>
    <dgm:cxn modelId="{0D0C6D11-C75F-48BE-B40C-CC4A5951295D}" type="presOf" srcId="{0945AD4A-0D18-4785-A7C4-C9B13039E603}" destId="{49D9599E-DD95-47A9-9F1C-400584374789}" srcOrd="0" destOrd="0" presId="urn:microsoft.com/office/officeart/2005/8/layout/process1"/>
    <dgm:cxn modelId="{3240C314-4FEF-48AF-883B-9E0D05472D86}" srcId="{0945AD4A-0D18-4785-A7C4-C9B13039E603}" destId="{E2ADBB3D-B023-4384-8298-2989C3AA46FE}" srcOrd="1" destOrd="0" parTransId="{76D71D60-FA9E-40D6-873E-76E0657D7BE6}" sibTransId="{2511E316-111E-4DAF-B668-B8E35113D8D5}"/>
    <dgm:cxn modelId="{FBBC6A16-C405-4524-88A8-FCDC164BE644}" type="presOf" srcId="{5C07C320-948C-4F6E-8202-4D5EACB0FF55}" destId="{EED2A762-5C9F-4FDD-9237-12AEAA7C9162}" srcOrd="0" destOrd="0" presId="urn:microsoft.com/office/officeart/2005/8/layout/process1"/>
    <dgm:cxn modelId="{DE3A1C1A-5A0D-4D1F-BE4D-A6622648FE7B}" type="presOf" srcId="{B5DBC4AA-7B89-4973-BC5C-8EA60B178F19}" destId="{7C7218A3-CAF0-4C6B-AAB0-5D439D444F64}" srcOrd="1" destOrd="0" presId="urn:microsoft.com/office/officeart/2005/8/layout/process1"/>
    <dgm:cxn modelId="{9953F92C-0BF3-431B-A860-23D55A4889C1}" srcId="{0945AD4A-0D18-4785-A7C4-C9B13039E603}" destId="{E4E11BA0-3BBD-4C75-98B6-CCD1ED53421C}" srcOrd="2" destOrd="0" parTransId="{5BEB8E86-75F0-41A8-AEA4-C7865738D2C3}" sibTransId="{4C523401-FC0E-479E-AFE0-874384FF1755}"/>
    <dgm:cxn modelId="{95351E40-735D-46C0-9AD2-4E90367E286F}" type="presOf" srcId="{E474BA90-2BE8-4FF7-BF35-4BD9EC0F355A}" destId="{7A021FCE-5A23-4CC1-807B-1E01D14D46F1}" srcOrd="0" destOrd="5" presId="urn:microsoft.com/office/officeart/2005/8/layout/process1"/>
    <dgm:cxn modelId="{E0EE0243-9229-4B28-B620-5F00B40CBEC7}" type="presOf" srcId="{889E3D54-14A3-4C86-BE37-E5C162AF9C32}" destId="{7A021FCE-5A23-4CC1-807B-1E01D14D46F1}" srcOrd="0" destOrd="3" presId="urn:microsoft.com/office/officeart/2005/8/layout/process1"/>
    <dgm:cxn modelId="{D7B1D948-A1FA-4921-B373-A9CAFE470340}" srcId="{5C07C320-948C-4F6E-8202-4D5EACB0FF55}" destId="{0945AD4A-0D18-4785-A7C4-C9B13039E603}" srcOrd="1" destOrd="0" parTransId="{8E7A5A64-E373-4363-A5C4-08B96E739E96}" sibTransId="{9FD24302-19C3-4CE0-B17E-8EF558F2E13D}"/>
    <dgm:cxn modelId="{3555644D-2F2D-40A5-AC90-AB9725EF9C90}" type="presOf" srcId="{525675EF-25C8-40AA-A949-5EC8663D0B89}" destId="{7A021FCE-5A23-4CC1-807B-1E01D14D46F1}" srcOrd="0" destOrd="2" presId="urn:microsoft.com/office/officeart/2005/8/layout/process1"/>
    <dgm:cxn modelId="{26E9176F-A13C-40C1-AF49-A5A4F4A15617}" type="presOf" srcId="{13A87D04-A115-422B-96B1-B93851671247}" destId="{7A021FCE-5A23-4CC1-807B-1E01D14D46F1}" srcOrd="0" destOrd="1" presId="urn:microsoft.com/office/officeart/2005/8/layout/process1"/>
    <dgm:cxn modelId="{7EFB6B59-2E2B-44EC-979D-AAD63AE51BC3}" srcId="{58315D93-5065-410E-85CC-A73F0E61C117}" destId="{E474BA90-2BE8-4FF7-BF35-4BD9EC0F355A}" srcOrd="4" destOrd="0" parTransId="{4753A494-0D0F-4331-B60A-0711C9558475}" sibTransId="{F04CEAB7-D163-4729-AD34-93AC9DB81057}"/>
    <dgm:cxn modelId="{AE40737C-4BC5-47CE-88D9-974B1A36920C}" srcId="{58315D93-5065-410E-85CC-A73F0E61C117}" destId="{525675EF-25C8-40AA-A949-5EC8663D0B89}" srcOrd="1" destOrd="0" parTransId="{E9DB1966-0EE3-4DDE-904D-80CB9D136C8B}" sibTransId="{F94D5BDF-1F5C-477D-AE6F-C0505D3F4742}"/>
    <dgm:cxn modelId="{4844327E-3337-44BB-AF4D-C0AA57483903}" srcId="{58315D93-5065-410E-85CC-A73F0E61C117}" destId="{889E3D54-14A3-4C86-BE37-E5C162AF9C32}" srcOrd="2" destOrd="0" parTransId="{D0E797D8-7A6D-4C6D-AE69-87374A6C1605}" sibTransId="{80F04167-A880-41EF-A515-9FE262757015}"/>
    <dgm:cxn modelId="{ED5D3490-46B8-49C2-A9B6-F157A873E761}" type="presOf" srcId="{E2ADBB3D-B023-4384-8298-2989C3AA46FE}" destId="{49D9599E-DD95-47A9-9F1C-400584374789}" srcOrd="0" destOrd="2" presId="urn:microsoft.com/office/officeart/2005/8/layout/process1"/>
    <dgm:cxn modelId="{702B5EA8-08A9-4996-A704-CDCE91EBBB1A}" srcId="{5C07C320-948C-4F6E-8202-4D5EACB0FF55}" destId="{58315D93-5065-410E-85CC-A73F0E61C117}" srcOrd="0" destOrd="0" parTransId="{611B0E7A-0953-4DAB-A502-BDF41AE8259F}" sibTransId="{B5DBC4AA-7B89-4973-BC5C-8EA60B178F19}"/>
    <dgm:cxn modelId="{E90D0FAD-18EB-47E9-98B2-48DE53F48269}" type="presOf" srcId="{E4E11BA0-3BBD-4C75-98B6-CCD1ED53421C}" destId="{49D9599E-DD95-47A9-9F1C-400584374789}" srcOrd="0" destOrd="3" presId="urn:microsoft.com/office/officeart/2005/8/layout/process1"/>
    <dgm:cxn modelId="{3595BFB3-4775-4CBF-AFA2-9278C43CAFAC}" srcId="{58315D93-5065-410E-85CC-A73F0E61C117}" destId="{13A87D04-A115-422B-96B1-B93851671247}" srcOrd="0" destOrd="0" parTransId="{2E58BDCD-5D44-476E-B214-A8E1AD30A853}" sibTransId="{E82548EB-3413-4361-917B-73D0CE481ABA}"/>
    <dgm:cxn modelId="{3C4B0CB7-621C-48E0-B8C3-CB8293BADDDD}" type="presOf" srcId="{58315D93-5065-410E-85CC-A73F0E61C117}" destId="{7A021FCE-5A23-4CC1-807B-1E01D14D46F1}" srcOrd="0" destOrd="0" presId="urn:microsoft.com/office/officeart/2005/8/layout/process1"/>
    <dgm:cxn modelId="{11D2D0BE-095D-4CF2-90BF-49E0EE8A6CDB}" srcId="{0945AD4A-0D18-4785-A7C4-C9B13039E603}" destId="{1BCBBFD4-A3DE-4BB4-A861-E03D6376EF57}" srcOrd="0" destOrd="0" parTransId="{C3998F11-495F-4E68-9D53-1241415BE15D}" sibTransId="{F2D80C12-812B-4182-A9A6-B860362F410E}"/>
    <dgm:cxn modelId="{D4FDB3D0-884C-442C-8649-2399FE6B9593}" type="presOf" srcId="{B5DBC4AA-7B89-4973-BC5C-8EA60B178F19}" destId="{D8CB0EB6-4C31-40BC-933B-509886542D94}" srcOrd="0" destOrd="0" presId="urn:microsoft.com/office/officeart/2005/8/layout/process1"/>
    <dgm:cxn modelId="{B3AE43E0-CB10-418F-B9D0-D09B760450B7}" srcId="{58315D93-5065-410E-85CC-A73F0E61C117}" destId="{C016C5E0-D023-47FB-B42C-F62C2F632676}" srcOrd="3" destOrd="0" parTransId="{5FD88D53-B390-496C-AD91-C1A981EB4026}" sibTransId="{833AFBCA-11FE-4D38-ACB7-A0496FE89C62}"/>
    <dgm:cxn modelId="{EE8A5EE6-E066-4610-9EBC-140E6A465BD5}" type="presOf" srcId="{C016C5E0-D023-47FB-B42C-F62C2F632676}" destId="{7A021FCE-5A23-4CC1-807B-1E01D14D46F1}" srcOrd="0" destOrd="4" presId="urn:microsoft.com/office/officeart/2005/8/layout/process1"/>
    <dgm:cxn modelId="{F254A261-BC58-40F7-8FF4-25C943831141}" type="presParOf" srcId="{EED2A762-5C9F-4FDD-9237-12AEAA7C9162}" destId="{7A021FCE-5A23-4CC1-807B-1E01D14D46F1}" srcOrd="0" destOrd="0" presId="urn:microsoft.com/office/officeart/2005/8/layout/process1"/>
    <dgm:cxn modelId="{DB6BFBC6-53F2-4378-8EF7-7AEDB3A93089}" type="presParOf" srcId="{EED2A762-5C9F-4FDD-9237-12AEAA7C9162}" destId="{D8CB0EB6-4C31-40BC-933B-509886542D94}" srcOrd="1" destOrd="0" presId="urn:microsoft.com/office/officeart/2005/8/layout/process1"/>
    <dgm:cxn modelId="{B9803C97-FB95-4165-A9EF-322AB47DD3CE}" type="presParOf" srcId="{D8CB0EB6-4C31-40BC-933B-509886542D94}" destId="{7C7218A3-CAF0-4C6B-AAB0-5D439D444F64}" srcOrd="0" destOrd="0" presId="urn:microsoft.com/office/officeart/2005/8/layout/process1"/>
    <dgm:cxn modelId="{17D6E466-0AE5-4A54-A26D-75A9A96223B7}" type="presParOf" srcId="{EED2A762-5C9F-4FDD-9237-12AEAA7C9162}" destId="{49D9599E-DD95-47A9-9F1C-40058437478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BB130A-4AB1-4F26-89CD-52EF3DC3E006}" type="doc">
      <dgm:prSet loTypeId="urn:microsoft.com/office/officeart/2005/8/layout/lProcess1" loCatId="process" qsTypeId="urn:microsoft.com/office/officeart/2005/8/quickstyle/simple1" qsCatId="simple" csTypeId="urn:microsoft.com/office/officeart/2005/8/colors/accent0_3" csCatId="mainScheme"/>
      <dgm:spPr/>
      <dgm:t>
        <a:bodyPr/>
        <a:lstStyle/>
        <a:p>
          <a:endParaRPr lang="en-ZA"/>
        </a:p>
      </dgm:t>
    </dgm:pt>
    <dgm:pt modelId="{3B21B7D0-8761-4085-A315-168FE6961BE7}">
      <dgm:prSet/>
      <dgm:spPr/>
      <dgm:t>
        <a:bodyPr/>
        <a:lstStyle/>
        <a:p>
          <a:r>
            <a:rPr lang="en-ZA"/>
            <a:t>Valuation Roll Production</a:t>
          </a:r>
        </a:p>
      </dgm:t>
    </dgm:pt>
    <dgm:pt modelId="{07FF6998-C8B3-418B-970A-F942E37C385B}" type="parTrans" cxnId="{C99D158A-27E5-4CA0-9E39-EA4BBF49B055}">
      <dgm:prSet/>
      <dgm:spPr/>
      <dgm:t>
        <a:bodyPr/>
        <a:lstStyle/>
        <a:p>
          <a:endParaRPr lang="en-ZA"/>
        </a:p>
      </dgm:t>
    </dgm:pt>
    <dgm:pt modelId="{2B434B26-8FD6-4019-B17E-5B6EF6F89C84}" type="sibTrans" cxnId="{C99D158A-27E5-4CA0-9E39-EA4BBF49B055}">
      <dgm:prSet/>
      <dgm:spPr/>
      <dgm:t>
        <a:bodyPr/>
        <a:lstStyle/>
        <a:p>
          <a:endParaRPr lang="en-ZA"/>
        </a:p>
      </dgm:t>
    </dgm:pt>
    <dgm:pt modelId="{28CBDE22-CEAE-4708-9B8D-DAAF3F2012D8}">
      <dgm:prSet/>
      <dgm:spPr/>
      <dgm:t>
        <a:bodyPr/>
        <a:lstStyle/>
        <a:p>
          <a:r>
            <a:rPr lang="en-ZA"/>
            <a:t>MPRA Compliance</a:t>
          </a:r>
        </a:p>
      </dgm:t>
    </dgm:pt>
    <dgm:pt modelId="{8A3D0045-E3AB-44CE-B2C9-1913AA3FDAAA}" type="parTrans" cxnId="{15B536C3-7F09-4F15-B337-2D4BF245151D}">
      <dgm:prSet/>
      <dgm:spPr/>
      <dgm:t>
        <a:bodyPr/>
        <a:lstStyle/>
        <a:p>
          <a:endParaRPr lang="en-ZA"/>
        </a:p>
      </dgm:t>
    </dgm:pt>
    <dgm:pt modelId="{B8FE4D7E-5A16-4964-8441-3433A9C60603}" type="sibTrans" cxnId="{15B536C3-7F09-4F15-B337-2D4BF245151D}">
      <dgm:prSet/>
      <dgm:spPr/>
      <dgm:t>
        <a:bodyPr/>
        <a:lstStyle/>
        <a:p>
          <a:endParaRPr lang="en-ZA"/>
        </a:p>
      </dgm:t>
    </dgm:pt>
    <dgm:pt modelId="{C6D6DA25-EA39-45F4-B918-29BDACB46C59}">
      <dgm:prSet/>
      <dgm:spPr/>
      <dgm:t>
        <a:bodyPr/>
        <a:lstStyle/>
        <a:p>
          <a:r>
            <a:rPr lang="en-ZA"/>
            <a:t>GV every 2 years for Tier 1/2, and 3 years Tier 3/4</a:t>
          </a:r>
        </a:p>
      </dgm:t>
    </dgm:pt>
    <dgm:pt modelId="{0B2E674A-6869-4E82-8F08-37798C91842C}" type="parTrans" cxnId="{E805D597-C56D-4CE0-9D95-211A8B79835B}">
      <dgm:prSet/>
      <dgm:spPr/>
      <dgm:t>
        <a:bodyPr/>
        <a:lstStyle/>
        <a:p>
          <a:endParaRPr lang="en-ZA"/>
        </a:p>
      </dgm:t>
    </dgm:pt>
    <dgm:pt modelId="{080435FB-64B4-4207-A992-4D894A9E0B16}" type="sibTrans" cxnId="{E805D597-C56D-4CE0-9D95-211A8B79835B}">
      <dgm:prSet/>
      <dgm:spPr/>
      <dgm:t>
        <a:bodyPr/>
        <a:lstStyle/>
        <a:p>
          <a:endParaRPr lang="en-ZA"/>
        </a:p>
      </dgm:t>
    </dgm:pt>
    <dgm:pt modelId="{71D05839-1427-4F32-BF23-D45EAF33A1F7}">
      <dgm:prSet/>
      <dgm:spPr/>
      <dgm:t>
        <a:bodyPr/>
        <a:lstStyle/>
        <a:p>
          <a:r>
            <a:rPr lang="en-ZA"/>
            <a:t>Turnkey Services</a:t>
          </a:r>
        </a:p>
      </dgm:t>
    </dgm:pt>
    <dgm:pt modelId="{A57E88E6-14C9-4ADF-ACFE-0A87C7F410AE}" type="parTrans" cxnId="{1535CB8C-4D6F-41BF-855B-BB45204F9EA4}">
      <dgm:prSet/>
      <dgm:spPr/>
      <dgm:t>
        <a:bodyPr/>
        <a:lstStyle/>
        <a:p>
          <a:endParaRPr lang="en-ZA"/>
        </a:p>
      </dgm:t>
    </dgm:pt>
    <dgm:pt modelId="{6CC46C73-F237-459A-A71D-DF06A1D556CC}" type="sibTrans" cxnId="{1535CB8C-4D6F-41BF-855B-BB45204F9EA4}">
      <dgm:prSet/>
      <dgm:spPr/>
      <dgm:t>
        <a:bodyPr/>
        <a:lstStyle/>
        <a:p>
          <a:endParaRPr lang="en-ZA"/>
        </a:p>
      </dgm:t>
    </dgm:pt>
    <dgm:pt modelId="{B543E7B5-3E19-44CD-AD61-68EEDD4E7D62}">
      <dgm:prSet/>
      <dgm:spPr/>
      <dgm:t>
        <a:bodyPr/>
        <a:lstStyle/>
        <a:p>
          <a:r>
            <a:rPr lang="en-ZA"/>
            <a:t>Property Management</a:t>
          </a:r>
        </a:p>
      </dgm:t>
    </dgm:pt>
    <dgm:pt modelId="{D97FB698-69B4-4805-BCF8-82C6F0E432EE}" type="parTrans" cxnId="{D441862F-A8F9-41CD-860E-C51211056F25}">
      <dgm:prSet/>
      <dgm:spPr/>
      <dgm:t>
        <a:bodyPr/>
        <a:lstStyle/>
        <a:p>
          <a:endParaRPr lang="en-ZA"/>
        </a:p>
      </dgm:t>
    </dgm:pt>
    <dgm:pt modelId="{10A9A08F-53B5-4CD4-BD1C-7F280564DDCB}" type="sibTrans" cxnId="{D441862F-A8F9-41CD-860E-C51211056F25}">
      <dgm:prSet/>
      <dgm:spPr/>
      <dgm:t>
        <a:bodyPr/>
        <a:lstStyle/>
        <a:p>
          <a:endParaRPr lang="en-ZA"/>
        </a:p>
      </dgm:t>
    </dgm:pt>
    <dgm:pt modelId="{E80D9020-31EE-42B6-84F3-2D67881B33A5}">
      <dgm:prSet/>
      <dgm:spPr/>
      <dgm:t>
        <a:bodyPr/>
        <a:lstStyle/>
        <a:p>
          <a:r>
            <a:rPr lang="en-ZA"/>
            <a:t>Land Audit</a:t>
          </a:r>
        </a:p>
      </dgm:t>
    </dgm:pt>
    <dgm:pt modelId="{A84115E4-45E9-4A5E-83F4-8E9D8CF43974}" type="parTrans" cxnId="{D6E1255D-E883-45FE-A7AC-1EE53E47BE0A}">
      <dgm:prSet/>
      <dgm:spPr/>
      <dgm:t>
        <a:bodyPr/>
        <a:lstStyle/>
        <a:p>
          <a:endParaRPr lang="en-ZA"/>
        </a:p>
      </dgm:t>
    </dgm:pt>
    <dgm:pt modelId="{6765FFD2-8069-4C07-881D-E01EC4AE3EE0}" type="sibTrans" cxnId="{D6E1255D-E883-45FE-A7AC-1EE53E47BE0A}">
      <dgm:prSet/>
      <dgm:spPr/>
      <dgm:t>
        <a:bodyPr/>
        <a:lstStyle/>
        <a:p>
          <a:endParaRPr lang="en-ZA"/>
        </a:p>
      </dgm:t>
    </dgm:pt>
    <dgm:pt modelId="{F288C997-E80A-4956-9CA8-0F521F5BD30F}">
      <dgm:prSet/>
      <dgm:spPr/>
      <dgm:t>
        <a:bodyPr/>
        <a:lstStyle/>
        <a:p>
          <a:r>
            <a:rPr lang="en-ZA"/>
            <a:t>Register Management</a:t>
          </a:r>
        </a:p>
      </dgm:t>
    </dgm:pt>
    <dgm:pt modelId="{915494A4-4838-438B-A672-74852AECDB21}" type="parTrans" cxnId="{C69ABA11-FF0C-472A-BFCA-F211C7C0BFDE}">
      <dgm:prSet/>
      <dgm:spPr/>
      <dgm:t>
        <a:bodyPr/>
        <a:lstStyle/>
        <a:p>
          <a:endParaRPr lang="en-ZA"/>
        </a:p>
      </dgm:t>
    </dgm:pt>
    <dgm:pt modelId="{F211BF09-C023-4363-9E3B-7CAB5B14D841}" type="sibTrans" cxnId="{C69ABA11-FF0C-472A-BFCA-F211C7C0BFDE}">
      <dgm:prSet/>
      <dgm:spPr/>
      <dgm:t>
        <a:bodyPr/>
        <a:lstStyle/>
        <a:p>
          <a:endParaRPr lang="en-ZA"/>
        </a:p>
      </dgm:t>
    </dgm:pt>
    <dgm:pt modelId="{AA0BAE4C-AFB9-46EF-82FD-847424AE5150}">
      <dgm:prSet/>
      <dgm:spPr/>
      <dgm:t>
        <a:bodyPr/>
        <a:lstStyle/>
        <a:p>
          <a:r>
            <a:rPr lang="en-ZA"/>
            <a:t>GIS/Deeds updates</a:t>
          </a:r>
        </a:p>
      </dgm:t>
    </dgm:pt>
    <dgm:pt modelId="{C62BBC0C-5FC7-4AAE-AB3E-D0E2C25B655A}" type="parTrans" cxnId="{265F103C-C4AA-4401-BC1D-3D796AA7A2C8}">
      <dgm:prSet/>
      <dgm:spPr/>
      <dgm:t>
        <a:bodyPr/>
        <a:lstStyle/>
        <a:p>
          <a:endParaRPr lang="en-ZA"/>
        </a:p>
      </dgm:t>
    </dgm:pt>
    <dgm:pt modelId="{6CB30651-7954-421D-AF2B-A3F91BEE3207}" type="sibTrans" cxnId="{265F103C-C4AA-4401-BC1D-3D796AA7A2C8}">
      <dgm:prSet/>
      <dgm:spPr/>
      <dgm:t>
        <a:bodyPr/>
        <a:lstStyle/>
        <a:p>
          <a:endParaRPr lang="en-ZA"/>
        </a:p>
      </dgm:t>
    </dgm:pt>
    <dgm:pt modelId="{E25F0359-1E09-42AB-B448-7F7DA30C8111}">
      <dgm:prSet/>
      <dgm:spPr/>
      <dgm:t>
        <a:bodyPr/>
        <a:lstStyle/>
        <a:p>
          <a:r>
            <a:rPr lang="en-ZA"/>
            <a:t>Systems</a:t>
          </a:r>
        </a:p>
      </dgm:t>
    </dgm:pt>
    <dgm:pt modelId="{ECF8EB64-A42D-4FAF-A100-975C4E6A53E9}" type="parTrans" cxnId="{625CF72F-88D2-4B31-A3EF-582BD867480D}">
      <dgm:prSet/>
      <dgm:spPr/>
      <dgm:t>
        <a:bodyPr/>
        <a:lstStyle/>
        <a:p>
          <a:endParaRPr lang="en-ZA"/>
        </a:p>
      </dgm:t>
    </dgm:pt>
    <dgm:pt modelId="{2A41F26C-276D-4E0C-9A48-5E597D01AC9A}" type="sibTrans" cxnId="{625CF72F-88D2-4B31-A3EF-582BD867480D}">
      <dgm:prSet/>
      <dgm:spPr/>
      <dgm:t>
        <a:bodyPr/>
        <a:lstStyle/>
        <a:p>
          <a:endParaRPr lang="en-ZA"/>
        </a:p>
      </dgm:t>
    </dgm:pt>
    <dgm:pt modelId="{F4A40E92-7CA1-497D-A3E3-B7337F0495F9}">
      <dgm:prSet/>
      <dgm:spPr/>
      <dgm:t>
        <a:bodyPr/>
        <a:lstStyle/>
        <a:p>
          <a:r>
            <a:rPr lang="en-US" dirty="0"/>
            <a:t>Property Register</a:t>
          </a:r>
          <a:endParaRPr lang="en-ZA" dirty="0"/>
        </a:p>
      </dgm:t>
    </dgm:pt>
    <dgm:pt modelId="{7B62BE6D-3B50-452B-B390-D3F7CC6E5F5B}" type="parTrans" cxnId="{15DACE05-1436-41E7-864B-3A91E7300E1A}">
      <dgm:prSet/>
      <dgm:spPr/>
      <dgm:t>
        <a:bodyPr/>
        <a:lstStyle/>
        <a:p>
          <a:endParaRPr lang="en-ZA"/>
        </a:p>
      </dgm:t>
    </dgm:pt>
    <dgm:pt modelId="{38BDBC0E-62C7-457F-BAEE-A91804852375}" type="sibTrans" cxnId="{15DACE05-1436-41E7-864B-3A91E7300E1A}">
      <dgm:prSet/>
      <dgm:spPr/>
      <dgm:t>
        <a:bodyPr/>
        <a:lstStyle/>
        <a:p>
          <a:endParaRPr lang="en-ZA"/>
        </a:p>
      </dgm:t>
    </dgm:pt>
    <dgm:pt modelId="{FB62E6A2-B634-4B47-8F76-042B51CE8AD3}">
      <dgm:prSet/>
      <dgm:spPr/>
      <dgm:t>
        <a:bodyPr/>
        <a:lstStyle/>
        <a:p>
          <a:r>
            <a:rPr lang="en-ZA"/>
            <a:t>Valuation Roll</a:t>
          </a:r>
        </a:p>
      </dgm:t>
    </dgm:pt>
    <dgm:pt modelId="{CF68D8D9-BFF8-482B-B040-36F634FD52A3}" type="parTrans" cxnId="{FA5AEB0F-78A3-4D6D-8150-B52F5E70131D}">
      <dgm:prSet/>
      <dgm:spPr/>
      <dgm:t>
        <a:bodyPr/>
        <a:lstStyle/>
        <a:p>
          <a:endParaRPr lang="en-ZA"/>
        </a:p>
      </dgm:t>
    </dgm:pt>
    <dgm:pt modelId="{733FAE6E-1618-48CF-95C7-AEDE1BA18E63}" type="sibTrans" cxnId="{FA5AEB0F-78A3-4D6D-8150-B52F5E70131D}">
      <dgm:prSet/>
      <dgm:spPr/>
      <dgm:t>
        <a:bodyPr/>
        <a:lstStyle/>
        <a:p>
          <a:endParaRPr lang="en-ZA"/>
        </a:p>
      </dgm:t>
    </dgm:pt>
    <dgm:pt modelId="{365C995C-E62B-465B-96BB-ACA4834A7311}">
      <dgm:prSet/>
      <dgm:spPr/>
      <dgm:t>
        <a:bodyPr/>
        <a:lstStyle/>
        <a:p>
          <a:r>
            <a:rPr lang="en-ZA"/>
            <a:t>Cloud based</a:t>
          </a:r>
        </a:p>
      </dgm:t>
    </dgm:pt>
    <dgm:pt modelId="{5F7FF1F6-53D5-4348-97F4-05ECE6360F54}" type="parTrans" cxnId="{FF59C490-5AEE-4584-9FBD-0D69D1661C61}">
      <dgm:prSet/>
      <dgm:spPr/>
      <dgm:t>
        <a:bodyPr/>
        <a:lstStyle/>
        <a:p>
          <a:endParaRPr lang="en-ZA"/>
        </a:p>
      </dgm:t>
    </dgm:pt>
    <dgm:pt modelId="{1CD5AD47-09C1-441D-8703-38A81E1A75BE}" type="sibTrans" cxnId="{FF59C490-5AEE-4584-9FBD-0D69D1661C61}">
      <dgm:prSet/>
      <dgm:spPr/>
      <dgm:t>
        <a:bodyPr/>
        <a:lstStyle/>
        <a:p>
          <a:endParaRPr lang="en-ZA"/>
        </a:p>
      </dgm:t>
    </dgm:pt>
    <dgm:pt modelId="{45406743-0F57-4E2F-AEC2-C56EEC3F0002}">
      <dgm:prSet/>
      <dgm:spPr/>
      <dgm:t>
        <a:bodyPr/>
        <a:lstStyle/>
        <a:p>
          <a:r>
            <a:rPr lang="en-ZA"/>
            <a:t>Web publishing</a:t>
          </a:r>
        </a:p>
      </dgm:t>
    </dgm:pt>
    <dgm:pt modelId="{9D07F9F0-E058-4AC6-AF11-94BE5EC155C5}" type="parTrans" cxnId="{20AF072B-EB42-437E-AC20-DCA4F26D42A8}">
      <dgm:prSet/>
      <dgm:spPr/>
      <dgm:t>
        <a:bodyPr/>
        <a:lstStyle/>
        <a:p>
          <a:endParaRPr lang="en-ZA"/>
        </a:p>
      </dgm:t>
    </dgm:pt>
    <dgm:pt modelId="{1EAA0960-25E0-41E9-8408-6FA7C7DA5586}" type="sibTrans" cxnId="{20AF072B-EB42-437E-AC20-DCA4F26D42A8}">
      <dgm:prSet/>
      <dgm:spPr/>
      <dgm:t>
        <a:bodyPr/>
        <a:lstStyle/>
        <a:p>
          <a:endParaRPr lang="en-ZA"/>
        </a:p>
      </dgm:t>
    </dgm:pt>
    <dgm:pt modelId="{26442B5E-682E-4EAB-AA43-B2153AD94598}">
      <dgm:prSet/>
      <dgm:spPr/>
      <dgm:t>
        <a:bodyPr/>
        <a:lstStyle/>
        <a:p>
          <a:r>
            <a:rPr lang="en-US"/>
            <a:t>Integration to Billing</a:t>
          </a:r>
          <a:endParaRPr lang="en-ZA"/>
        </a:p>
      </dgm:t>
    </dgm:pt>
    <dgm:pt modelId="{B1DE2976-45B1-4C14-9DCE-C0E96C9805B3}" type="parTrans" cxnId="{D82FB792-F59F-4F05-999E-747E2F9B80FB}">
      <dgm:prSet/>
      <dgm:spPr/>
      <dgm:t>
        <a:bodyPr/>
        <a:lstStyle/>
        <a:p>
          <a:endParaRPr lang="en-ZA"/>
        </a:p>
      </dgm:t>
    </dgm:pt>
    <dgm:pt modelId="{2A1B288A-BF35-4EBE-8743-2F7945175E7A}" type="sibTrans" cxnId="{D82FB792-F59F-4F05-999E-747E2F9B80FB}">
      <dgm:prSet/>
      <dgm:spPr/>
      <dgm:t>
        <a:bodyPr/>
        <a:lstStyle/>
        <a:p>
          <a:endParaRPr lang="en-ZA"/>
        </a:p>
      </dgm:t>
    </dgm:pt>
    <dgm:pt modelId="{682CEF50-F563-4E19-A5B8-1C5C260433CF}">
      <dgm:prSet/>
      <dgm:spPr/>
      <dgm:t>
        <a:bodyPr/>
        <a:lstStyle/>
        <a:p>
          <a:r>
            <a:rPr lang="en-US"/>
            <a:t>Services</a:t>
          </a:r>
          <a:endParaRPr lang="en-ZA"/>
        </a:p>
      </dgm:t>
    </dgm:pt>
    <dgm:pt modelId="{70E7F7F9-1A14-4774-AC5E-2B13D7E9677C}" type="parTrans" cxnId="{DE34DD0D-5547-47E4-9201-70E1DFAD2A81}">
      <dgm:prSet/>
      <dgm:spPr/>
      <dgm:t>
        <a:bodyPr/>
        <a:lstStyle/>
        <a:p>
          <a:endParaRPr lang="en-ZA"/>
        </a:p>
      </dgm:t>
    </dgm:pt>
    <dgm:pt modelId="{AF15D52C-8432-4BA7-808D-23A36F257FAA}" type="sibTrans" cxnId="{DE34DD0D-5547-47E4-9201-70E1DFAD2A81}">
      <dgm:prSet/>
      <dgm:spPr/>
      <dgm:t>
        <a:bodyPr/>
        <a:lstStyle/>
        <a:p>
          <a:endParaRPr lang="en-ZA"/>
        </a:p>
      </dgm:t>
    </dgm:pt>
    <dgm:pt modelId="{4A8F5B85-D752-4C71-A5D6-DA5D9FD61160}">
      <dgm:prSet/>
      <dgm:spPr/>
      <dgm:t>
        <a:bodyPr/>
        <a:lstStyle/>
        <a:p>
          <a:r>
            <a:rPr lang="en-ZA"/>
            <a:t>Aerial Imagery</a:t>
          </a:r>
        </a:p>
      </dgm:t>
    </dgm:pt>
    <dgm:pt modelId="{C73D6525-9375-4143-B84D-EE34CA17B598}" type="parTrans" cxnId="{3F3ECC85-C50E-478D-8B06-F10FBFDCFDA6}">
      <dgm:prSet/>
      <dgm:spPr/>
      <dgm:t>
        <a:bodyPr/>
        <a:lstStyle/>
        <a:p>
          <a:endParaRPr lang="en-ZA"/>
        </a:p>
      </dgm:t>
    </dgm:pt>
    <dgm:pt modelId="{3051266C-D640-42E0-B022-29117B4BB58F}" type="sibTrans" cxnId="{3F3ECC85-C50E-478D-8B06-F10FBFDCFDA6}">
      <dgm:prSet/>
      <dgm:spPr/>
      <dgm:t>
        <a:bodyPr/>
        <a:lstStyle/>
        <a:p>
          <a:endParaRPr lang="en-ZA"/>
        </a:p>
      </dgm:t>
    </dgm:pt>
    <dgm:pt modelId="{4DD78E8F-2E01-44D8-A65B-0DBBA73AAE1D}">
      <dgm:prSet/>
      <dgm:spPr/>
      <dgm:t>
        <a:bodyPr/>
        <a:lstStyle/>
        <a:p>
          <a:r>
            <a:rPr lang="en-ZA"/>
            <a:t>Data Management</a:t>
          </a:r>
        </a:p>
      </dgm:t>
    </dgm:pt>
    <dgm:pt modelId="{3646014E-DD0D-413F-8B2D-5854E9CC35E1}" type="parTrans" cxnId="{94E5B789-CA9F-426D-8796-828242AB1011}">
      <dgm:prSet/>
      <dgm:spPr/>
      <dgm:t>
        <a:bodyPr/>
        <a:lstStyle/>
        <a:p>
          <a:endParaRPr lang="en-ZA"/>
        </a:p>
      </dgm:t>
    </dgm:pt>
    <dgm:pt modelId="{42B67453-AD65-4BBF-8860-12B00EDA772D}" type="sibTrans" cxnId="{94E5B789-CA9F-426D-8796-828242AB1011}">
      <dgm:prSet/>
      <dgm:spPr/>
      <dgm:t>
        <a:bodyPr/>
        <a:lstStyle/>
        <a:p>
          <a:endParaRPr lang="en-ZA"/>
        </a:p>
      </dgm:t>
    </dgm:pt>
    <dgm:pt modelId="{BF995ED4-D09C-4011-B9C4-B900F879A4B4}">
      <dgm:prSet/>
      <dgm:spPr/>
      <dgm:t>
        <a:bodyPr/>
        <a:lstStyle/>
        <a:p>
          <a:r>
            <a:rPr lang="en-ZA"/>
            <a:t>Valuations</a:t>
          </a:r>
        </a:p>
      </dgm:t>
    </dgm:pt>
    <dgm:pt modelId="{2F8BBE4A-8331-4DB7-8BC8-60D50FBE8CB3}" type="parTrans" cxnId="{C7326D27-AB35-41E7-8437-A1255F6491E5}">
      <dgm:prSet/>
      <dgm:spPr/>
      <dgm:t>
        <a:bodyPr/>
        <a:lstStyle/>
        <a:p>
          <a:endParaRPr lang="en-ZA"/>
        </a:p>
      </dgm:t>
    </dgm:pt>
    <dgm:pt modelId="{999677E2-C9E1-4349-A892-0FFF2A537101}" type="sibTrans" cxnId="{C7326D27-AB35-41E7-8437-A1255F6491E5}">
      <dgm:prSet/>
      <dgm:spPr/>
      <dgm:t>
        <a:bodyPr/>
        <a:lstStyle/>
        <a:p>
          <a:endParaRPr lang="en-ZA"/>
        </a:p>
      </dgm:t>
    </dgm:pt>
    <dgm:pt modelId="{06F6EEC9-403B-47A8-9AE2-DF9C7679ABF8}">
      <dgm:prSet/>
      <dgm:spPr/>
      <dgm:t>
        <a:bodyPr/>
        <a:lstStyle/>
        <a:p>
          <a:r>
            <a:rPr lang="en-ZA"/>
            <a:t>Publishing</a:t>
          </a:r>
        </a:p>
      </dgm:t>
    </dgm:pt>
    <dgm:pt modelId="{E1F88450-03BC-47D7-B2B9-05E5DC2C22AA}" type="parTrans" cxnId="{2E23F269-5E93-4894-9460-5FC87DF1BE43}">
      <dgm:prSet/>
      <dgm:spPr/>
      <dgm:t>
        <a:bodyPr/>
        <a:lstStyle/>
        <a:p>
          <a:endParaRPr lang="en-ZA"/>
        </a:p>
      </dgm:t>
    </dgm:pt>
    <dgm:pt modelId="{0F497183-EBAB-469C-B7BE-DEFD197B3523}" type="sibTrans" cxnId="{2E23F269-5E93-4894-9460-5FC87DF1BE43}">
      <dgm:prSet/>
      <dgm:spPr/>
      <dgm:t>
        <a:bodyPr/>
        <a:lstStyle/>
        <a:p>
          <a:endParaRPr lang="en-ZA"/>
        </a:p>
      </dgm:t>
    </dgm:pt>
    <dgm:pt modelId="{B3559567-22D6-45B8-8154-63A5B390F77E}">
      <dgm:prSet/>
      <dgm:spPr/>
      <dgm:t>
        <a:bodyPr/>
        <a:lstStyle/>
        <a:p>
          <a:r>
            <a:rPr lang="en-ZA"/>
            <a:t>Objections and Appeals</a:t>
          </a:r>
        </a:p>
      </dgm:t>
    </dgm:pt>
    <dgm:pt modelId="{B704B320-A3D8-4A06-8F83-3343AA4395EB}" type="parTrans" cxnId="{EE1FD058-8BBE-45F3-96D4-BB4FB1A4B9A9}">
      <dgm:prSet/>
      <dgm:spPr/>
      <dgm:t>
        <a:bodyPr/>
        <a:lstStyle/>
        <a:p>
          <a:endParaRPr lang="en-ZA"/>
        </a:p>
      </dgm:t>
    </dgm:pt>
    <dgm:pt modelId="{9C3A0377-A438-4039-A45D-38E51922054C}" type="sibTrans" cxnId="{EE1FD058-8BBE-45F3-96D4-BB4FB1A4B9A9}">
      <dgm:prSet/>
      <dgm:spPr/>
      <dgm:t>
        <a:bodyPr/>
        <a:lstStyle/>
        <a:p>
          <a:endParaRPr lang="en-ZA"/>
        </a:p>
      </dgm:t>
    </dgm:pt>
    <dgm:pt modelId="{A949D2A2-C98F-46B6-9E6C-C4BEB969457C}">
      <dgm:prSet/>
      <dgm:spPr/>
      <dgm:t>
        <a:bodyPr/>
        <a:lstStyle/>
        <a:p>
          <a:r>
            <a:rPr lang="en-ZA"/>
            <a:t>Maintenance/Supplementary</a:t>
          </a:r>
        </a:p>
      </dgm:t>
    </dgm:pt>
    <dgm:pt modelId="{AEBF9CC7-CC5F-4ED6-B3FF-3CF4E6E45B59}" type="parTrans" cxnId="{BA605ED8-5C65-4703-9DAD-D4E9E6D6DF3C}">
      <dgm:prSet/>
      <dgm:spPr/>
      <dgm:t>
        <a:bodyPr/>
        <a:lstStyle/>
        <a:p>
          <a:endParaRPr lang="en-ZA"/>
        </a:p>
      </dgm:t>
    </dgm:pt>
    <dgm:pt modelId="{913626C2-A07C-43D1-B191-C5CF115C269E}" type="sibTrans" cxnId="{BA605ED8-5C65-4703-9DAD-D4E9E6D6DF3C}">
      <dgm:prSet/>
      <dgm:spPr/>
      <dgm:t>
        <a:bodyPr/>
        <a:lstStyle/>
        <a:p>
          <a:endParaRPr lang="en-ZA"/>
        </a:p>
      </dgm:t>
    </dgm:pt>
    <dgm:pt modelId="{8432ACFA-3457-42EA-A357-903989BBEAD2}">
      <dgm:prSet/>
      <dgm:spPr/>
      <dgm:t>
        <a:bodyPr/>
        <a:lstStyle/>
        <a:p>
          <a:r>
            <a:rPr lang="en-ZA"/>
            <a:t>Rates Tariff Modelling</a:t>
          </a:r>
        </a:p>
      </dgm:t>
    </dgm:pt>
    <dgm:pt modelId="{89FF32FD-FA0A-4A64-B7A4-520CFAB82748}" type="parTrans" cxnId="{3FF66315-9D24-4ABA-849C-01F3FF101E32}">
      <dgm:prSet/>
      <dgm:spPr/>
      <dgm:t>
        <a:bodyPr/>
        <a:lstStyle/>
        <a:p>
          <a:endParaRPr lang="en-ZA"/>
        </a:p>
      </dgm:t>
    </dgm:pt>
    <dgm:pt modelId="{63BF0F8C-FD26-4925-A580-058755D26D13}" type="sibTrans" cxnId="{3FF66315-9D24-4ABA-849C-01F3FF101E32}">
      <dgm:prSet/>
      <dgm:spPr/>
      <dgm:t>
        <a:bodyPr/>
        <a:lstStyle/>
        <a:p>
          <a:endParaRPr lang="en-ZA"/>
        </a:p>
      </dgm:t>
    </dgm:pt>
    <dgm:pt modelId="{944CCF97-043E-4540-A865-117503F55E6B}">
      <dgm:prSet/>
      <dgm:spPr/>
      <dgm:t>
        <a:bodyPr/>
        <a:lstStyle/>
        <a:p>
          <a:r>
            <a:rPr lang="en-ZA"/>
            <a:t>Rates Clearances</a:t>
          </a:r>
        </a:p>
      </dgm:t>
    </dgm:pt>
    <dgm:pt modelId="{390B8403-25EF-440C-AD93-8F99BADA7262}" type="parTrans" cxnId="{2755E897-41C2-40B8-BDE0-10795CA51D24}">
      <dgm:prSet/>
      <dgm:spPr/>
      <dgm:t>
        <a:bodyPr/>
        <a:lstStyle/>
        <a:p>
          <a:endParaRPr lang="en-ZA"/>
        </a:p>
      </dgm:t>
    </dgm:pt>
    <dgm:pt modelId="{474AAE6D-9C25-463C-B602-5F1692A37046}" type="sibTrans" cxnId="{2755E897-41C2-40B8-BDE0-10795CA51D24}">
      <dgm:prSet/>
      <dgm:spPr/>
      <dgm:t>
        <a:bodyPr/>
        <a:lstStyle/>
        <a:p>
          <a:endParaRPr lang="en-ZA"/>
        </a:p>
      </dgm:t>
    </dgm:pt>
    <dgm:pt modelId="{5072482C-19C6-41C3-AD01-D34B836ABA54}">
      <dgm:prSet/>
      <dgm:spPr/>
      <dgm:t>
        <a:bodyPr/>
        <a:lstStyle/>
        <a:p>
          <a:r>
            <a:rPr lang="en-ZA"/>
            <a:t>Optional</a:t>
          </a:r>
        </a:p>
      </dgm:t>
    </dgm:pt>
    <dgm:pt modelId="{ADB3F637-2D0C-4D59-9D2E-A59E9069B639}" type="parTrans" cxnId="{FC68E961-BFE6-4D13-B940-1B06497CB442}">
      <dgm:prSet/>
      <dgm:spPr/>
      <dgm:t>
        <a:bodyPr/>
        <a:lstStyle/>
        <a:p>
          <a:endParaRPr lang="en-ZA"/>
        </a:p>
      </dgm:t>
    </dgm:pt>
    <dgm:pt modelId="{F79DA4C2-55D0-4F62-9E90-21C8681BD7A8}" type="sibTrans" cxnId="{FC68E961-BFE6-4D13-B940-1B06497CB442}">
      <dgm:prSet/>
      <dgm:spPr/>
      <dgm:t>
        <a:bodyPr/>
        <a:lstStyle/>
        <a:p>
          <a:endParaRPr lang="en-ZA"/>
        </a:p>
      </dgm:t>
    </dgm:pt>
    <dgm:pt modelId="{FB438EF4-5BE9-4806-A874-43BDD7F163C3}">
      <dgm:prSet/>
      <dgm:spPr/>
      <dgm:t>
        <a:bodyPr/>
        <a:lstStyle/>
        <a:p>
          <a:r>
            <a:rPr lang="en-ZA"/>
            <a:t>LUMS</a:t>
          </a:r>
        </a:p>
      </dgm:t>
    </dgm:pt>
    <dgm:pt modelId="{91EB5A18-048B-41C7-9E90-3FA7DA7ECB68}" type="parTrans" cxnId="{0650467D-FD86-40B0-BA01-E932ACF83E54}">
      <dgm:prSet/>
      <dgm:spPr/>
      <dgm:t>
        <a:bodyPr/>
        <a:lstStyle/>
        <a:p>
          <a:endParaRPr lang="en-ZA"/>
        </a:p>
      </dgm:t>
    </dgm:pt>
    <dgm:pt modelId="{7BCD19B6-5554-4D24-A797-BA1C313C1414}" type="sibTrans" cxnId="{0650467D-FD86-40B0-BA01-E932ACF83E54}">
      <dgm:prSet/>
      <dgm:spPr/>
      <dgm:t>
        <a:bodyPr/>
        <a:lstStyle/>
        <a:p>
          <a:endParaRPr lang="en-ZA"/>
        </a:p>
      </dgm:t>
    </dgm:pt>
    <dgm:pt modelId="{6D80AD03-F481-4706-83C0-DAA2DC51A9A6}">
      <dgm:prSet/>
      <dgm:spPr/>
      <dgm:t>
        <a:bodyPr/>
        <a:lstStyle/>
        <a:p>
          <a:r>
            <a:rPr lang="en-ZA"/>
            <a:t>Billing</a:t>
          </a:r>
        </a:p>
      </dgm:t>
    </dgm:pt>
    <dgm:pt modelId="{2B7D8536-A782-4B7F-B544-F046F3BCB1F4}" type="parTrans" cxnId="{1F913FDF-E1FF-40DA-BB5B-2A5DA7A52AAD}">
      <dgm:prSet/>
      <dgm:spPr/>
      <dgm:t>
        <a:bodyPr/>
        <a:lstStyle/>
        <a:p>
          <a:endParaRPr lang="en-ZA"/>
        </a:p>
      </dgm:t>
    </dgm:pt>
    <dgm:pt modelId="{528ACF05-5098-4902-9B30-0E2037D35B81}" type="sibTrans" cxnId="{1F913FDF-E1FF-40DA-BB5B-2A5DA7A52AAD}">
      <dgm:prSet/>
      <dgm:spPr/>
      <dgm:t>
        <a:bodyPr/>
        <a:lstStyle/>
        <a:p>
          <a:endParaRPr lang="en-ZA"/>
        </a:p>
      </dgm:t>
    </dgm:pt>
    <dgm:pt modelId="{06FAE621-EAE6-4BF9-9D91-820199773013}">
      <dgm:prSet/>
      <dgm:spPr/>
      <dgm:t>
        <a:bodyPr/>
        <a:lstStyle/>
        <a:p>
          <a:r>
            <a:rPr lang="en-ZA"/>
            <a:t>Collections</a:t>
          </a:r>
        </a:p>
      </dgm:t>
    </dgm:pt>
    <dgm:pt modelId="{3B60C600-8DF2-466C-8CFA-22E6D7C8A0E0}" type="parTrans" cxnId="{DA6947C7-3419-4678-BFBD-BD483AADA25F}">
      <dgm:prSet/>
      <dgm:spPr/>
      <dgm:t>
        <a:bodyPr/>
        <a:lstStyle/>
        <a:p>
          <a:endParaRPr lang="en-ZA"/>
        </a:p>
      </dgm:t>
    </dgm:pt>
    <dgm:pt modelId="{FB2E125B-529C-4A39-9757-51BA7F73A1AF}" type="sibTrans" cxnId="{DA6947C7-3419-4678-BFBD-BD483AADA25F}">
      <dgm:prSet/>
      <dgm:spPr/>
      <dgm:t>
        <a:bodyPr/>
        <a:lstStyle/>
        <a:p>
          <a:endParaRPr lang="en-ZA"/>
        </a:p>
      </dgm:t>
    </dgm:pt>
    <dgm:pt modelId="{B8EB808F-8648-4826-A3B3-CF5BA92B5104}" type="pres">
      <dgm:prSet presAssocID="{A8BB130A-4AB1-4F26-89CD-52EF3DC3E006}" presName="Name0" presStyleCnt="0">
        <dgm:presLayoutVars>
          <dgm:dir/>
          <dgm:animLvl val="lvl"/>
          <dgm:resizeHandles val="exact"/>
        </dgm:presLayoutVars>
      </dgm:prSet>
      <dgm:spPr/>
    </dgm:pt>
    <dgm:pt modelId="{FC7814A9-5B7C-4AB5-A508-6D96C977B2C0}" type="pres">
      <dgm:prSet presAssocID="{3B21B7D0-8761-4085-A315-168FE6961BE7}" presName="vertFlow" presStyleCnt="0"/>
      <dgm:spPr/>
    </dgm:pt>
    <dgm:pt modelId="{61F97510-81D5-4461-B358-FE7B7DFEFA13}" type="pres">
      <dgm:prSet presAssocID="{3B21B7D0-8761-4085-A315-168FE6961BE7}" presName="header" presStyleLbl="node1" presStyleIdx="0" presStyleCnt="5"/>
      <dgm:spPr/>
    </dgm:pt>
    <dgm:pt modelId="{F2FDB410-0F3A-4E11-AE81-9BD978CA732A}" type="pres">
      <dgm:prSet presAssocID="{8A3D0045-E3AB-44CE-B2C9-1913AA3FDAAA}" presName="parTrans" presStyleLbl="sibTrans2D1" presStyleIdx="0" presStyleCnt="22"/>
      <dgm:spPr/>
    </dgm:pt>
    <dgm:pt modelId="{43638283-9AE9-4EC7-806E-49375AEC9226}" type="pres">
      <dgm:prSet presAssocID="{28CBDE22-CEAE-4708-9B8D-DAAF3F2012D8}" presName="child" presStyleLbl="alignAccFollowNode1" presStyleIdx="0" presStyleCnt="22">
        <dgm:presLayoutVars>
          <dgm:chMax val="0"/>
          <dgm:bulletEnabled val="1"/>
        </dgm:presLayoutVars>
      </dgm:prSet>
      <dgm:spPr/>
    </dgm:pt>
    <dgm:pt modelId="{6951A352-982B-4723-AEBD-9508269EE1BF}" type="pres">
      <dgm:prSet presAssocID="{B8FE4D7E-5A16-4964-8441-3433A9C60603}" presName="sibTrans" presStyleLbl="sibTrans2D1" presStyleIdx="1" presStyleCnt="22"/>
      <dgm:spPr/>
    </dgm:pt>
    <dgm:pt modelId="{EFA40D01-8352-4B3A-A416-04BF569F2300}" type="pres">
      <dgm:prSet presAssocID="{C6D6DA25-EA39-45F4-B918-29BDACB46C59}" presName="child" presStyleLbl="alignAccFollowNode1" presStyleIdx="1" presStyleCnt="22">
        <dgm:presLayoutVars>
          <dgm:chMax val="0"/>
          <dgm:bulletEnabled val="1"/>
        </dgm:presLayoutVars>
      </dgm:prSet>
      <dgm:spPr/>
    </dgm:pt>
    <dgm:pt modelId="{6D4EE50D-AB6C-493A-808B-985B5060433B}" type="pres">
      <dgm:prSet presAssocID="{080435FB-64B4-4207-A992-4D894A9E0B16}" presName="sibTrans" presStyleLbl="sibTrans2D1" presStyleIdx="2" presStyleCnt="22"/>
      <dgm:spPr/>
    </dgm:pt>
    <dgm:pt modelId="{D967133D-B9E6-41AD-A013-5689322DA13F}" type="pres">
      <dgm:prSet presAssocID="{71D05839-1427-4F32-BF23-D45EAF33A1F7}" presName="child" presStyleLbl="alignAccFollowNode1" presStyleIdx="2" presStyleCnt="22">
        <dgm:presLayoutVars>
          <dgm:chMax val="0"/>
          <dgm:bulletEnabled val="1"/>
        </dgm:presLayoutVars>
      </dgm:prSet>
      <dgm:spPr/>
    </dgm:pt>
    <dgm:pt modelId="{0AC2DA81-B158-4B4B-AC87-EDC4B53E317E}" type="pres">
      <dgm:prSet presAssocID="{3B21B7D0-8761-4085-A315-168FE6961BE7}" presName="hSp" presStyleCnt="0"/>
      <dgm:spPr/>
    </dgm:pt>
    <dgm:pt modelId="{3AA336C8-884D-47CE-990C-C6900B86F35F}" type="pres">
      <dgm:prSet presAssocID="{B543E7B5-3E19-44CD-AD61-68EEDD4E7D62}" presName="vertFlow" presStyleCnt="0"/>
      <dgm:spPr/>
    </dgm:pt>
    <dgm:pt modelId="{99DAD5DE-3F16-4E49-9AA0-1D5641A7326B}" type="pres">
      <dgm:prSet presAssocID="{B543E7B5-3E19-44CD-AD61-68EEDD4E7D62}" presName="header" presStyleLbl="node1" presStyleIdx="1" presStyleCnt="5"/>
      <dgm:spPr/>
    </dgm:pt>
    <dgm:pt modelId="{45C28BE8-2C25-40AB-895D-6DAB258F2E4A}" type="pres">
      <dgm:prSet presAssocID="{A84115E4-45E9-4A5E-83F4-8E9D8CF43974}" presName="parTrans" presStyleLbl="sibTrans2D1" presStyleIdx="3" presStyleCnt="22"/>
      <dgm:spPr/>
    </dgm:pt>
    <dgm:pt modelId="{7435B90D-D37D-4BF9-86C6-42A39E0BDA24}" type="pres">
      <dgm:prSet presAssocID="{E80D9020-31EE-42B6-84F3-2D67881B33A5}" presName="child" presStyleLbl="alignAccFollowNode1" presStyleIdx="3" presStyleCnt="22">
        <dgm:presLayoutVars>
          <dgm:chMax val="0"/>
          <dgm:bulletEnabled val="1"/>
        </dgm:presLayoutVars>
      </dgm:prSet>
      <dgm:spPr/>
    </dgm:pt>
    <dgm:pt modelId="{B9EAD23B-8C72-45F9-B0F5-B2FA1CE141AB}" type="pres">
      <dgm:prSet presAssocID="{6765FFD2-8069-4C07-881D-E01EC4AE3EE0}" presName="sibTrans" presStyleLbl="sibTrans2D1" presStyleIdx="4" presStyleCnt="22"/>
      <dgm:spPr/>
    </dgm:pt>
    <dgm:pt modelId="{CFED0C32-89EA-40E6-B255-899EF80D31CE}" type="pres">
      <dgm:prSet presAssocID="{F288C997-E80A-4956-9CA8-0F521F5BD30F}" presName="child" presStyleLbl="alignAccFollowNode1" presStyleIdx="4" presStyleCnt="22">
        <dgm:presLayoutVars>
          <dgm:chMax val="0"/>
          <dgm:bulletEnabled val="1"/>
        </dgm:presLayoutVars>
      </dgm:prSet>
      <dgm:spPr/>
    </dgm:pt>
    <dgm:pt modelId="{02BE53DB-AD55-4ECA-968D-F28EB0C52514}" type="pres">
      <dgm:prSet presAssocID="{F211BF09-C023-4363-9E3B-7CAB5B14D841}" presName="sibTrans" presStyleLbl="sibTrans2D1" presStyleIdx="5" presStyleCnt="22"/>
      <dgm:spPr/>
    </dgm:pt>
    <dgm:pt modelId="{E7E1F7DC-7456-4B43-8FFF-DDECB96A81F7}" type="pres">
      <dgm:prSet presAssocID="{AA0BAE4C-AFB9-46EF-82FD-847424AE5150}" presName="child" presStyleLbl="alignAccFollowNode1" presStyleIdx="5" presStyleCnt="22">
        <dgm:presLayoutVars>
          <dgm:chMax val="0"/>
          <dgm:bulletEnabled val="1"/>
        </dgm:presLayoutVars>
      </dgm:prSet>
      <dgm:spPr/>
    </dgm:pt>
    <dgm:pt modelId="{4F7A06A4-E8E0-4065-8AC5-196EBAEB1D33}" type="pres">
      <dgm:prSet presAssocID="{B543E7B5-3E19-44CD-AD61-68EEDD4E7D62}" presName="hSp" presStyleCnt="0"/>
      <dgm:spPr/>
    </dgm:pt>
    <dgm:pt modelId="{83C8589B-E6EB-4EBE-A193-3B27F3AC685B}" type="pres">
      <dgm:prSet presAssocID="{E25F0359-1E09-42AB-B448-7F7DA30C8111}" presName="vertFlow" presStyleCnt="0"/>
      <dgm:spPr/>
    </dgm:pt>
    <dgm:pt modelId="{8F241E84-53CF-46F1-8ECE-7E8E0AC272B7}" type="pres">
      <dgm:prSet presAssocID="{E25F0359-1E09-42AB-B448-7F7DA30C8111}" presName="header" presStyleLbl="node1" presStyleIdx="2" presStyleCnt="5"/>
      <dgm:spPr/>
    </dgm:pt>
    <dgm:pt modelId="{C9B0EFD3-E2CB-4DAB-86BA-F70A49EABEBD}" type="pres">
      <dgm:prSet presAssocID="{7B62BE6D-3B50-452B-B390-D3F7CC6E5F5B}" presName="parTrans" presStyleLbl="sibTrans2D1" presStyleIdx="6" presStyleCnt="22"/>
      <dgm:spPr/>
    </dgm:pt>
    <dgm:pt modelId="{57190DD1-2D53-452D-82C3-6491BF79F5B6}" type="pres">
      <dgm:prSet presAssocID="{F4A40E92-7CA1-497D-A3E3-B7337F0495F9}" presName="child" presStyleLbl="alignAccFollowNode1" presStyleIdx="6" presStyleCnt="22">
        <dgm:presLayoutVars>
          <dgm:chMax val="0"/>
          <dgm:bulletEnabled val="1"/>
        </dgm:presLayoutVars>
      </dgm:prSet>
      <dgm:spPr/>
    </dgm:pt>
    <dgm:pt modelId="{9CDA1141-CD67-4E72-AC39-13A011079124}" type="pres">
      <dgm:prSet presAssocID="{38BDBC0E-62C7-457F-BAEE-A91804852375}" presName="sibTrans" presStyleLbl="sibTrans2D1" presStyleIdx="7" presStyleCnt="22"/>
      <dgm:spPr/>
    </dgm:pt>
    <dgm:pt modelId="{F6AFC71D-C1EF-4986-B402-A2B4D75250E5}" type="pres">
      <dgm:prSet presAssocID="{FB62E6A2-B634-4B47-8F76-042B51CE8AD3}" presName="child" presStyleLbl="alignAccFollowNode1" presStyleIdx="7" presStyleCnt="22">
        <dgm:presLayoutVars>
          <dgm:chMax val="0"/>
          <dgm:bulletEnabled val="1"/>
        </dgm:presLayoutVars>
      </dgm:prSet>
      <dgm:spPr/>
    </dgm:pt>
    <dgm:pt modelId="{1C447AD8-B598-4BB4-9ACE-D8A3A13415D5}" type="pres">
      <dgm:prSet presAssocID="{733FAE6E-1618-48CF-95C7-AEDE1BA18E63}" presName="sibTrans" presStyleLbl="sibTrans2D1" presStyleIdx="8" presStyleCnt="22"/>
      <dgm:spPr/>
    </dgm:pt>
    <dgm:pt modelId="{F6596959-2845-4BE1-87A4-86ABE712DBA2}" type="pres">
      <dgm:prSet presAssocID="{365C995C-E62B-465B-96BB-ACA4834A7311}" presName="child" presStyleLbl="alignAccFollowNode1" presStyleIdx="8" presStyleCnt="22">
        <dgm:presLayoutVars>
          <dgm:chMax val="0"/>
          <dgm:bulletEnabled val="1"/>
        </dgm:presLayoutVars>
      </dgm:prSet>
      <dgm:spPr/>
    </dgm:pt>
    <dgm:pt modelId="{BFF3C78C-0C60-4384-AC4E-C708A5AB5C27}" type="pres">
      <dgm:prSet presAssocID="{1CD5AD47-09C1-441D-8703-38A81E1A75BE}" presName="sibTrans" presStyleLbl="sibTrans2D1" presStyleIdx="9" presStyleCnt="22"/>
      <dgm:spPr/>
    </dgm:pt>
    <dgm:pt modelId="{3EF26990-16FF-4DBE-95E3-FF642B601B3B}" type="pres">
      <dgm:prSet presAssocID="{45406743-0F57-4E2F-AEC2-C56EEC3F0002}" presName="child" presStyleLbl="alignAccFollowNode1" presStyleIdx="9" presStyleCnt="22">
        <dgm:presLayoutVars>
          <dgm:chMax val="0"/>
          <dgm:bulletEnabled val="1"/>
        </dgm:presLayoutVars>
      </dgm:prSet>
      <dgm:spPr/>
    </dgm:pt>
    <dgm:pt modelId="{DD965C19-89C4-4A6F-8F92-AEA600F7F39D}" type="pres">
      <dgm:prSet presAssocID="{1EAA0960-25E0-41E9-8408-6FA7C7DA5586}" presName="sibTrans" presStyleLbl="sibTrans2D1" presStyleIdx="10" presStyleCnt="22"/>
      <dgm:spPr/>
    </dgm:pt>
    <dgm:pt modelId="{5F442126-6B11-4828-9B3A-9F8C50487286}" type="pres">
      <dgm:prSet presAssocID="{26442B5E-682E-4EAB-AA43-B2153AD94598}" presName="child" presStyleLbl="alignAccFollowNode1" presStyleIdx="10" presStyleCnt="22">
        <dgm:presLayoutVars>
          <dgm:chMax val="0"/>
          <dgm:bulletEnabled val="1"/>
        </dgm:presLayoutVars>
      </dgm:prSet>
      <dgm:spPr/>
    </dgm:pt>
    <dgm:pt modelId="{E8CA0BD6-5584-48B7-A345-736255691CCC}" type="pres">
      <dgm:prSet presAssocID="{E25F0359-1E09-42AB-B448-7F7DA30C8111}" presName="hSp" presStyleCnt="0"/>
      <dgm:spPr/>
    </dgm:pt>
    <dgm:pt modelId="{9E31A0A0-49DD-4031-8270-A19837CB2B52}" type="pres">
      <dgm:prSet presAssocID="{682CEF50-F563-4E19-A5B8-1C5C260433CF}" presName="vertFlow" presStyleCnt="0"/>
      <dgm:spPr/>
    </dgm:pt>
    <dgm:pt modelId="{5013D91D-71F6-416E-9E49-FE8460568A5F}" type="pres">
      <dgm:prSet presAssocID="{682CEF50-F563-4E19-A5B8-1C5C260433CF}" presName="header" presStyleLbl="node1" presStyleIdx="3" presStyleCnt="5"/>
      <dgm:spPr/>
    </dgm:pt>
    <dgm:pt modelId="{6BD77E35-B692-4474-9A40-2F691B96DBF6}" type="pres">
      <dgm:prSet presAssocID="{C73D6525-9375-4143-B84D-EE34CA17B598}" presName="parTrans" presStyleLbl="sibTrans2D1" presStyleIdx="11" presStyleCnt="22"/>
      <dgm:spPr/>
    </dgm:pt>
    <dgm:pt modelId="{197C20DF-C323-439A-BFDF-61B7366F3489}" type="pres">
      <dgm:prSet presAssocID="{4A8F5B85-D752-4C71-A5D6-DA5D9FD61160}" presName="child" presStyleLbl="alignAccFollowNode1" presStyleIdx="11" presStyleCnt="22">
        <dgm:presLayoutVars>
          <dgm:chMax val="0"/>
          <dgm:bulletEnabled val="1"/>
        </dgm:presLayoutVars>
      </dgm:prSet>
      <dgm:spPr/>
    </dgm:pt>
    <dgm:pt modelId="{60CEB41A-5F8A-4CA8-BA62-151743FD80AF}" type="pres">
      <dgm:prSet presAssocID="{3051266C-D640-42E0-B022-29117B4BB58F}" presName="sibTrans" presStyleLbl="sibTrans2D1" presStyleIdx="12" presStyleCnt="22"/>
      <dgm:spPr/>
    </dgm:pt>
    <dgm:pt modelId="{B8B11761-0C64-4360-A0A0-300B56922264}" type="pres">
      <dgm:prSet presAssocID="{4DD78E8F-2E01-44D8-A65B-0DBBA73AAE1D}" presName="child" presStyleLbl="alignAccFollowNode1" presStyleIdx="12" presStyleCnt="22">
        <dgm:presLayoutVars>
          <dgm:chMax val="0"/>
          <dgm:bulletEnabled val="1"/>
        </dgm:presLayoutVars>
      </dgm:prSet>
      <dgm:spPr/>
    </dgm:pt>
    <dgm:pt modelId="{11204EF6-6B4D-4259-93B6-4250B257B5C3}" type="pres">
      <dgm:prSet presAssocID="{42B67453-AD65-4BBF-8860-12B00EDA772D}" presName="sibTrans" presStyleLbl="sibTrans2D1" presStyleIdx="13" presStyleCnt="22"/>
      <dgm:spPr/>
    </dgm:pt>
    <dgm:pt modelId="{FE658894-81F7-4494-B886-A8EECAA44FDF}" type="pres">
      <dgm:prSet presAssocID="{BF995ED4-D09C-4011-B9C4-B900F879A4B4}" presName="child" presStyleLbl="alignAccFollowNode1" presStyleIdx="13" presStyleCnt="22">
        <dgm:presLayoutVars>
          <dgm:chMax val="0"/>
          <dgm:bulletEnabled val="1"/>
        </dgm:presLayoutVars>
      </dgm:prSet>
      <dgm:spPr/>
    </dgm:pt>
    <dgm:pt modelId="{B0C6A352-5470-4778-AAEB-2412C3C8DDCF}" type="pres">
      <dgm:prSet presAssocID="{999677E2-C9E1-4349-A892-0FFF2A537101}" presName="sibTrans" presStyleLbl="sibTrans2D1" presStyleIdx="14" presStyleCnt="22"/>
      <dgm:spPr/>
    </dgm:pt>
    <dgm:pt modelId="{DE89DE26-F4A7-423E-929E-7EAD761BF3D4}" type="pres">
      <dgm:prSet presAssocID="{06F6EEC9-403B-47A8-9AE2-DF9C7679ABF8}" presName="child" presStyleLbl="alignAccFollowNode1" presStyleIdx="14" presStyleCnt="22">
        <dgm:presLayoutVars>
          <dgm:chMax val="0"/>
          <dgm:bulletEnabled val="1"/>
        </dgm:presLayoutVars>
      </dgm:prSet>
      <dgm:spPr/>
    </dgm:pt>
    <dgm:pt modelId="{28EF425B-588B-4248-8662-45CC8F94C20E}" type="pres">
      <dgm:prSet presAssocID="{0F497183-EBAB-469C-B7BE-DEFD197B3523}" presName="sibTrans" presStyleLbl="sibTrans2D1" presStyleIdx="15" presStyleCnt="22"/>
      <dgm:spPr/>
    </dgm:pt>
    <dgm:pt modelId="{33F5B64B-CB7F-4FE6-B18B-FA1E5EED5C8B}" type="pres">
      <dgm:prSet presAssocID="{B3559567-22D6-45B8-8154-63A5B390F77E}" presName="child" presStyleLbl="alignAccFollowNode1" presStyleIdx="15" presStyleCnt="22">
        <dgm:presLayoutVars>
          <dgm:chMax val="0"/>
          <dgm:bulletEnabled val="1"/>
        </dgm:presLayoutVars>
      </dgm:prSet>
      <dgm:spPr/>
    </dgm:pt>
    <dgm:pt modelId="{D9DB38DE-CB67-46C6-99F7-F60F141784D8}" type="pres">
      <dgm:prSet presAssocID="{9C3A0377-A438-4039-A45D-38E51922054C}" presName="sibTrans" presStyleLbl="sibTrans2D1" presStyleIdx="16" presStyleCnt="22"/>
      <dgm:spPr/>
    </dgm:pt>
    <dgm:pt modelId="{B7E445F7-BF82-4142-96F4-A9FD27EE246D}" type="pres">
      <dgm:prSet presAssocID="{A949D2A2-C98F-46B6-9E6C-C4BEB969457C}" presName="child" presStyleLbl="alignAccFollowNode1" presStyleIdx="16" presStyleCnt="22">
        <dgm:presLayoutVars>
          <dgm:chMax val="0"/>
          <dgm:bulletEnabled val="1"/>
        </dgm:presLayoutVars>
      </dgm:prSet>
      <dgm:spPr/>
    </dgm:pt>
    <dgm:pt modelId="{BFE39D55-2752-436B-B71B-BFD3787FA87E}" type="pres">
      <dgm:prSet presAssocID="{913626C2-A07C-43D1-B191-C5CF115C269E}" presName="sibTrans" presStyleLbl="sibTrans2D1" presStyleIdx="17" presStyleCnt="22"/>
      <dgm:spPr/>
    </dgm:pt>
    <dgm:pt modelId="{A3A8FE77-8441-4846-A3E3-9ED7EF1D00E7}" type="pres">
      <dgm:prSet presAssocID="{8432ACFA-3457-42EA-A357-903989BBEAD2}" presName="child" presStyleLbl="alignAccFollowNode1" presStyleIdx="17" presStyleCnt="22">
        <dgm:presLayoutVars>
          <dgm:chMax val="0"/>
          <dgm:bulletEnabled val="1"/>
        </dgm:presLayoutVars>
      </dgm:prSet>
      <dgm:spPr/>
    </dgm:pt>
    <dgm:pt modelId="{94D953F3-E8F4-44C2-814D-646BDAB69E74}" type="pres">
      <dgm:prSet presAssocID="{63BF0F8C-FD26-4925-A580-058755D26D13}" presName="sibTrans" presStyleLbl="sibTrans2D1" presStyleIdx="18" presStyleCnt="22"/>
      <dgm:spPr/>
    </dgm:pt>
    <dgm:pt modelId="{F424967D-785D-4857-B368-BA0B8D2F5117}" type="pres">
      <dgm:prSet presAssocID="{944CCF97-043E-4540-A865-117503F55E6B}" presName="child" presStyleLbl="alignAccFollowNode1" presStyleIdx="18" presStyleCnt="22">
        <dgm:presLayoutVars>
          <dgm:chMax val="0"/>
          <dgm:bulletEnabled val="1"/>
        </dgm:presLayoutVars>
      </dgm:prSet>
      <dgm:spPr/>
    </dgm:pt>
    <dgm:pt modelId="{03275EE6-66D4-4C5C-8B03-DC2C50C0C7B3}" type="pres">
      <dgm:prSet presAssocID="{682CEF50-F563-4E19-A5B8-1C5C260433CF}" presName="hSp" presStyleCnt="0"/>
      <dgm:spPr/>
    </dgm:pt>
    <dgm:pt modelId="{707DF38C-9D2B-4DA2-AF60-F27F68678BDC}" type="pres">
      <dgm:prSet presAssocID="{5072482C-19C6-41C3-AD01-D34B836ABA54}" presName="vertFlow" presStyleCnt="0"/>
      <dgm:spPr/>
    </dgm:pt>
    <dgm:pt modelId="{D32E8332-1292-4F3C-BD97-99AE8C986C88}" type="pres">
      <dgm:prSet presAssocID="{5072482C-19C6-41C3-AD01-D34B836ABA54}" presName="header" presStyleLbl="node1" presStyleIdx="4" presStyleCnt="5"/>
      <dgm:spPr/>
    </dgm:pt>
    <dgm:pt modelId="{C6A2820D-7B78-4BC9-8842-A96D4CA1BD04}" type="pres">
      <dgm:prSet presAssocID="{91EB5A18-048B-41C7-9E90-3FA7DA7ECB68}" presName="parTrans" presStyleLbl="sibTrans2D1" presStyleIdx="19" presStyleCnt="22"/>
      <dgm:spPr/>
    </dgm:pt>
    <dgm:pt modelId="{876EACB3-7084-402C-AD61-600C88FFC47D}" type="pres">
      <dgm:prSet presAssocID="{FB438EF4-5BE9-4806-A874-43BDD7F163C3}" presName="child" presStyleLbl="alignAccFollowNode1" presStyleIdx="19" presStyleCnt="22">
        <dgm:presLayoutVars>
          <dgm:chMax val="0"/>
          <dgm:bulletEnabled val="1"/>
        </dgm:presLayoutVars>
      </dgm:prSet>
      <dgm:spPr/>
    </dgm:pt>
    <dgm:pt modelId="{986E432E-962B-48FB-A958-4823257E0234}" type="pres">
      <dgm:prSet presAssocID="{7BCD19B6-5554-4D24-A797-BA1C313C1414}" presName="sibTrans" presStyleLbl="sibTrans2D1" presStyleIdx="20" presStyleCnt="22"/>
      <dgm:spPr/>
    </dgm:pt>
    <dgm:pt modelId="{DD68468F-B0B8-4D63-9528-7AF176D5799B}" type="pres">
      <dgm:prSet presAssocID="{6D80AD03-F481-4706-83C0-DAA2DC51A9A6}" presName="child" presStyleLbl="alignAccFollowNode1" presStyleIdx="20" presStyleCnt="22">
        <dgm:presLayoutVars>
          <dgm:chMax val="0"/>
          <dgm:bulletEnabled val="1"/>
        </dgm:presLayoutVars>
      </dgm:prSet>
      <dgm:spPr/>
    </dgm:pt>
    <dgm:pt modelId="{224F1EB6-50DB-4C8B-8A7E-DBAA7AAD1205}" type="pres">
      <dgm:prSet presAssocID="{528ACF05-5098-4902-9B30-0E2037D35B81}" presName="sibTrans" presStyleLbl="sibTrans2D1" presStyleIdx="21" presStyleCnt="22"/>
      <dgm:spPr/>
    </dgm:pt>
    <dgm:pt modelId="{6F326373-04AB-4D03-97A2-32B3FB67310F}" type="pres">
      <dgm:prSet presAssocID="{06FAE621-EAE6-4BF9-9D91-820199773013}" presName="child" presStyleLbl="alignAccFollowNode1" presStyleIdx="21" presStyleCnt="22">
        <dgm:presLayoutVars>
          <dgm:chMax val="0"/>
          <dgm:bulletEnabled val="1"/>
        </dgm:presLayoutVars>
      </dgm:prSet>
      <dgm:spPr/>
    </dgm:pt>
  </dgm:ptLst>
  <dgm:cxnLst>
    <dgm:cxn modelId="{FFAC3D03-969B-4152-B4C8-CEEFF92E6827}" type="presOf" srcId="{8A3D0045-E3AB-44CE-B2C9-1913AA3FDAAA}" destId="{F2FDB410-0F3A-4E11-AE81-9BD978CA732A}" srcOrd="0" destOrd="0" presId="urn:microsoft.com/office/officeart/2005/8/layout/lProcess1"/>
    <dgm:cxn modelId="{15DACE05-1436-41E7-864B-3A91E7300E1A}" srcId="{E25F0359-1E09-42AB-B448-7F7DA30C8111}" destId="{F4A40E92-7CA1-497D-A3E3-B7337F0495F9}" srcOrd="0" destOrd="0" parTransId="{7B62BE6D-3B50-452B-B390-D3F7CC6E5F5B}" sibTransId="{38BDBC0E-62C7-457F-BAEE-A91804852375}"/>
    <dgm:cxn modelId="{ED666B09-0591-47BD-8524-144D63DC505C}" type="presOf" srcId="{3051266C-D640-42E0-B022-29117B4BB58F}" destId="{60CEB41A-5F8A-4CA8-BA62-151743FD80AF}" srcOrd="0" destOrd="0" presId="urn:microsoft.com/office/officeart/2005/8/layout/lProcess1"/>
    <dgm:cxn modelId="{DE34DD0D-5547-47E4-9201-70E1DFAD2A81}" srcId="{A8BB130A-4AB1-4F26-89CD-52EF3DC3E006}" destId="{682CEF50-F563-4E19-A5B8-1C5C260433CF}" srcOrd="3" destOrd="0" parTransId="{70E7F7F9-1A14-4774-AC5E-2B13D7E9677C}" sibTransId="{AF15D52C-8432-4BA7-808D-23A36F257FAA}"/>
    <dgm:cxn modelId="{FA5AEB0F-78A3-4D6D-8150-B52F5E70131D}" srcId="{E25F0359-1E09-42AB-B448-7F7DA30C8111}" destId="{FB62E6A2-B634-4B47-8F76-042B51CE8AD3}" srcOrd="1" destOrd="0" parTransId="{CF68D8D9-BFF8-482B-B040-36F634FD52A3}" sibTransId="{733FAE6E-1618-48CF-95C7-AEDE1BA18E63}"/>
    <dgm:cxn modelId="{C69ABA11-FF0C-472A-BFCA-F211C7C0BFDE}" srcId="{B543E7B5-3E19-44CD-AD61-68EEDD4E7D62}" destId="{F288C997-E80A-4956-9CA8-0F521F5BD30F}" srcOrd="1" destOrd="0" parTransId="{915494A4-4838-438B-A672-74852AECDB21}" sibTransId="{F211BF09-C023-4363-9E3B-7CAB5B14D841}"/>
    <dgm:cxn modelId="{7A0BCA12-8036-4D87-B69E-8012770FE8C4}" type="presOf" srcId="{A949D2A2-C98F-46B6-9E6C-C4BEB969457C}" destId="{B7E445F7-BF82-4142-96F4-A9FD27EE246D}" srcOrd="0" destOrd="0" presId="urn:microsoft.com/office/officeart/2005/8/layout/lProcess1"/>
    <dgm:cxn modelId="{27600B14-0731-4DD7-A74D-1F60F1E9DE79}" type="presOf" srcId="{7BCD19B6-5554-4D24-A797-BA1C313C1414}" destId="{986E432E-962B-48FB-A958-4823257E0234}" srcOrd="0" destOrd="0" presId="urn:microsoft.com/office/officeart/2005/8/layout/lProcess1"/>
    <dgm:cxn modelId="{3FF66315-9D24-4ABA-849C-01F3FF101E32}" srcId="{682CEF50-F563-4E19-A5B8-1C5C260433CF}" destId="{8432ACFA-3457-42EA-A357-903989BBEAD2}" srcOrd="6" destOrd="0" parTransId="{89FF32FD-FA0A-4A64-B7A4-520CFAB82748}" sibTransId="{63BF0F8C-FD26-4925-A580-058755D26D13}"/>
    <dgm:cxn modelId="{EFB07618-F437-40AE-8C50-C41F9E4A62C7}" type="presOf" srcId="{9C3A0377-A438-4039-A45D-38E51922054C}" destId="{D9DB38DE-CB67-46C6-99F7-F60F141784D8}" srcOrd="0" destOrd="0" presId="urn:microsoft.com/office/officeart/2005/8/layout/lProcess1"/>
    <dgm:cxn modelId="{F2FE7A1A-5487-43B9-91AF-E16979144352}" type="presOf" srcId="{682CEF50-F563-4E19-A5B8-1C5C260433CF}" destId="{5013D91D-71F6-416E-9E49-FE8460568A5F}" srcOrd="0" destOrd="0" presId="urn:microsoft.com/office/officeart/2005/8/layout/lProcess1"/>
    <dgm:cxn modelId="{A5118D1B-215E-4F64-B278-0754D6C58252}" type="presOf" srcId="{45406743-0F57-4E2F-AEC2-C56EEC3F0002}" destId="{3EF26990-16FF-4DBE-95E3-FF642B601B3B}" srcOrd="0" destOrd="0" presId="urn:microsoft.com/office/officeart/2005/8/layout/lProcess1"/>
    <dgm:cxn modelId="{C7326D27-AB35-41E7-8437-A1255F6491E5}" srcId="{682CEF50-F563-4E19-A5B8-1C5C260433CF}" destId="{BF995ED4-D09C-4011-B9C4-B900F879A4B4}" srcOrd="2" destOrd="0" parTransId="{2F8BBE4A-8331-4DB7-8BC8-60D50FBE8CB3}" sibTransId="{999677E2-C9E1-4349-A892-0FFF2A537101}"/>
    <dgm:cxn modelId="{20AF072B-EB42-437E-AC20-DCA4F26D42A8}" srcId="{E25F0359-1E09-42AB-B448-7F7DA30C8111}" destId="{45406743-0F57-4E2F-AEC2-C56EEC3F0002}" srcOrd="3" destOrd="0" parTransId="{9D07F9F0-E058-4AC6-AF11-94BE5EC155C5}" sibTransId="{1EAA0960-25E0-41E9-8408-6FA7C7DA5586}"/>
    <dgm:cxn modelId="{367C112B-33A1-465C-81B1-CF68679D23E2}" type="presOf" srcId="{91EB5A18-048B-41C7-9E90-3FA7DA7ECB68}" destId="{C6A2820D-7B78-4BC9-8842-A96D4CA1BD04}" srcOrd="0" destOrd="0" presId="urn:microsoft.com/office/officeart/2005/8/layout/lProcess1"/>
    <dgm:cxn modelId="{BC282D2F-429A-4DC0-84FC-68F292E82000}" type="presOf" srcId="{AA0BAE4C-AFB9-46EF-82FD-847424AE5150}" destId="{E7E1F7DC-7456-4B43-8FFF-DDECB96A81F7}" srcOrd="0" destOrd="0" presId="urn:microsoft.com/office/officeart/2005/8/layout/lProcess1"/>
    <dgm:cxn modelId="{D441862F-A8F9-41CD-860E-C51211056F25}" srcId="{A8BB130A-4AB1-4F26-89CD-52EF3DC3E006}" destId="{B543E7B5-3E19-44CD-AD61-68EEDD4E7D62}" srcOrd="1" destOrd="0" parTransId="{D97FB698-69B4-4805-BCF8-82C6F0E432EE}" sibTransId="{10A9A08F-53B5-4CD4-BD1C-7F280564DDCB}"/>
    <dgm:cxn modelId="{625CF72F-88D2-4B31-A3EF-582BD867480D}" srcId="{A8BB130A-4AB1-4F26-89CD-52EF3DC3E006}" destId="{E25F0359-1E09-42AB-B448-7F7DA30C8111}" srcOrd="2" destOrd="0" parTransId="{ECF8EB64-A42D-4FAF-A100-975C4E6A53E9}" sibTransId="{2A41F26C-276D-4E0C-9A48-5E597D01AC9A}"/>
    <dgm:cxn modelId="{CE838231-AD6B-4FFB-AE86-D641C982A40B}" type="presOf" srcId="{999677E2-C9E1-4349-A892-0FFF2A537101}" destId="{B0C6A352-5470-4778-AAEB-2412C3C8DDCF}" srcOrd="0" destOrd="0" presId="urn:microsoft.com/office/officeart/2005/8/layout/lProcess1"/>
    <dgm:cxn modelId="{AF0ABC33-EA0F-49C8-80D2-C775FAF1CF28}" type="presOf" srcId="{A8BB130A-4AB1-4F26-89CD-52EF3DC3E006}" destId="{B8EB808F-8648-4826-A3B3-CF5BA92B5104}" srcOrd="0" destOrd="0" presId="urn:microsoft.com/office/officeart/2005/8/layout/lProcess1"/>
    <dgm:cxn modelId="{E59F523B-7589-4731-8C54-AA387B0BC0CC}" type="presOf" srcId="{8432ACFA-3457-42EA-A357-903989BBEAD2}" destId="{A3A8FE77-8441-4846-A3E3-9ED7EF1D00E7}" srcOrd="0" destOrd="0" presId="urn:microsoft.com/office/officeart/2005/8/layout/lProcess1"/>
    <dgm:cxn modelId="{8BD8823B-9633-44AE-904E-261F9382C8B8}" type="presOf" srcId="{B543E7B5-3E19-44CD-AD61-68EEDD4E7D62}" destId="{99DAD5DE-3F16-4E49-9AA0-1D5641A7326B}" srcOrd="0" destOrd="0" presId="urn:microsoft.com/office/officeart/2005/8/layout/lProcess1"/>
    <dgm:cxn modelId="{265F103C-C4AA-4401-BC1D-3D796AA7A2C8}" srcId="{B543E7B5-3E19-44CD-AD61-68EEDD4E7D62}" destId="{AA0BAE4C-AFB9-46EF-82FD-847424AE5150}" srcOrd="2" destOrd="0" parTransId="{C62BBC0C-5FC7-4AAE-AB3E-D0E2C25B655A}" sibTransId="{6CB30651-7954-421D-AF2B-A3F91BEE3207}"/>
    <dgm:cxn modelId="{051A803C-B813-4274-A42C-8AC43BB4666F}" type="presOf" srcId="{528ACF05-5098-4902-9B30-0E2037D35B81}" destId="{224F1EB6-50DB-4C8B-8A7E-DBAA7AAD1205}" srcOrd="0" destOrd="0" presId="urn:microsoft.com/office/officeart/2005/8/layout/lProcess1"/>
    <dgm:cxn modelId="{59C8AD3E-A781-4FD9-A185-A81D78FD0F9B}" type="presOf" srcId="{4A8F5B85-D752-4C71-A5D6-DA5D9FD61160}" destId="{197C20DF-C323-439A-BFDF-61B7366F3489}" srcOrd="0" destOrd="0" presId="urn:microsoft.com/office/officeart/2005/8/layout/lProcess1"/>
    <dgm:cxn modelId="{0C06E73E-2BA8-4F20-B863-1B738A37BDCC}" type="presOf" srcId="{FB438EF4-5BE9-4806-A874-43BDD7F163C3}" destId="{876EACB3-7084-402C-AD61-600C88FFC47D}" srcOrd="0" destOrd="0" presId="urn:microsoft.com/office/officeart/2005/8/layout/lProcess1"/>
    <dgm:cxn modelId="{D6E1255D-E883-45FE-A7AC-1EE53E47BE0A}" srcId="{B543E7B5-3E19-44CD-AD61-68EEDD4E7D62}" destId="{E80D9020-31EE-42B6-84F3-2D67881B33A5}" srcOrd="0" destOrd="0" parTransId="{A84115E4-45E9-4A5E-83F4-8E9D8CF43974}" sibTransId="{6765FFD2-8069-4C07-881D-E01EC4AE3EE0}"/>
    <dgm:cxn modelId="{AD24405F-CC0A-4326-A690-F0653A498163}" type="presOf" srcId="{0F497183-EBAB-469C-B7BE-DEFD197B3523}" destId="{28EF425B-588B-4248-8662-45CC8F94C20E}" srcOrd="0" destOrd="0" presId="urn:microsoft.com/office/officeart/2005/8/layout/lProcess1"/>
    <dgm:cxn modelId="{FC68E961-BFE6-4D13-B940-1B06497CB442}" srcId="{A8BB130A-4AB1-4F26-89CD-52EF3DC3E006}" destId="{5072482C-19C6-41C3-AD01-D34B836ABA54}" srcOrd="4" destOrd="0" parTransId="{ADB3F637-2D0C-4D59-9D2E-A59E9069B639}" sibTransId="{F79DA4C2-55D0-4F62-9E90-21C8681BD7A8}"/>
    <dgm:cxn modelId="{2C119B48-FAD6-4AB8-987B-BC418BED3840}" type="presOf" srcId="{C73D6525-9375-4143-B84D-EE34CA17B598}" destId="{6BD77E35-B692-4474-9A40-2F691B96DBF6}" srcOrd="0" destOrd="0" presId="urn:microsoft.com/office/officeart/2005/8/layout/lProcess1"/>
    <dgm:cxn modelId="{2E23F269-5E93-4894-9460-5FC87DF1BE43}" srcId="{682CEF50-F563-4E19-A5B8-1C5C260433CF}" destId="{06F6EEC9-403B-47A8-9AE2-DF9C7679ABF8}" srcOrd="3" destOrd="0" parTransId="{E1F88450-03BC-47D7-B2B9-05E5DC2C22AA}" sibTransId="{0F497183-EBAB-469C-B7BE-DEFD197B3523}"/>
    <dgm:cxn modelId="{20E9F76C-0347-4AD1-937F-C460FF362FA8}" type="presOf" srcId="{B8FE4D7E-5A16-4964-8441-3433A9C60603}" destId="{6951A352-982B-4723-AEBD-9508269EE1BF}" srcOrd="0" destOrd="0" presId="urn:microsoft.com/office/officeart/2005/8/layout/lProcess1"/>
    <dgm:cxn modelId="{0D05BF6D-29D1-46E8-96C3-86B242B2CCC9}" type="presOf" srcId="{38BDBC0E-62C7-457F-BAEE-A91804852375}" destId="{9CDA1141-CD67-4E72-AC39-13A011079124}" srcOrd="0" destOrd="0" presId="urn:microsoft.com/office/officeart/2005/8/layout/lProcess1"/>
    <dgm:cxn modelId="{8844476F-23BF-4C3D-901E-84ED6AC8850E}" type="presOf" srcId="{06F6EEC9-403B-47A8-9AE2-DF9C7679ABF8}" destId="{DE89DE26-F4A7-423E-929E-7EAD761BF3D4}" srcOrd="0" destOrd="0" presId="urn:microsoft.com/office/officeart/2005/8/layout/lProcess1"/>
    <dgm:cxn modelId="{0B16AB6F-2F87-48AE-B0B5-AF2F1F81B18F}" type="presOf" srcId="{7B62BE6D-3B50-452B-B390-D3F7CC6E5F5B}" destId="{C9B0EFD3-E2CB-4DAB-86BA-F70A49EABEBD}" srcOrd="0" destOrd="0" presId="urn:microsoft.com/office/officeart/2005/8/layout/lProcess1"/>
    <dgm:cxn modelId="{9942B56F-1400-4CDB-A9FF-22EFFCFC802E}" type="presOf" srcId="{28CBDE22-CEAE-4708-9B8D-DAAF3F2012D8}" destId="{43638283-9AE9-4EC7-806E-49375AEC9226}" srcOrd="0" destOrd="0" presId="urn:microsoft.com/office/officeart/2005/8/layout/lProcess1"/>
    <dgm:cxn modelId="{7150E972-5DCD-46AA-AAA6-B1688C503B6C}" type="presOf" srcId="{F288C997-E80A-4956-9CA8-0F521F5BD30F}" destId="{CFED0C32-89EA-40E6-B255-899EF80D31CE}" srcOrd="0" destOrd="0" presId="urn:microsoft.com/office/officeart/2005/8/layout/lProcess1"/>
    <dgm:cxn modelId="{F60D6356-8ED6-48BA-8943-E477C11D7404}" type="presOf" srcId="{E80D9020-31EE-42B6-84F3-2D67881B33A5}" destId="{7435B90D-D37D-4BF9-86C6-42A39E0BDA24}" srcOrd="0" destOrd="0" presId="urn:microsoft.com/office/officeart/2005/8/layout/lProcess1"/>
    <dgm:cxn modelId="{16AFC176-A421-4F89-BA4A-D34C1C3EDCEB}" type="presOf" srcId="{080435FB-64B4-4207-A992-4D894A9E0B16}" destId="{6D4EE50D-AB6C-493A-808B-985B5060433B}" srcOrd="0" destOrd="0" presId="urn:microsoft.com/office/officeart/2005/8/layout/lProcess1"/>
    <dgm:cxn modelId="{026FE256-4F4E-4DD0-BFAD-4AE7064D4F6C}" type="presOf" srcId="{26442B5E-682E-4EAB-AA43-B2153AD94598}" destId="{5F442126-6B11-4828-9B3A-9F8C50487286}" srcOrd="0" destOrd="0" presId="urn:microsoft.com/office/officeart/2005/8/layout/lProcess1"/>
    <dgm:cxn modelId="{EE1FD058-8BBE-45F3-96D4-BB4FB1A4B9A9}" srcId="{682CEF50-F563-4E19-A5B8-1C5C260433CF}" destId="{B3559567-22D6-45B8-8154-63A5B390F77E}" srcOrd="4" destOrd="0" parTransId="{B704B320-A3D8-4A06-8F83-3343AA4395EB}" sibTransId="{9C3A0377-A438-4039-A45D-38E51922054C}"/>
    <dgm:cxn modelId="{2323237D-60F4-447A-ADDF-B077237B0B9F}" type="presOf" srcId="{B3559567-22D6-45B8-8154-63A5B390F77E}" destId="{33F5B64B-CB7F-4FE6-B18B-FA1E5EED5C8B}" srcOrd="0" destOrd="0" presId="urn:microsoft.com/office/officeart/2005/8/layout/lProcess1"/>
    <dgm:cxn modelId="{0650467D-FD86-40B0-BA01-E932ACF83E54}" srcId="{5072482C-19C6-41C3-AD01-D34B836ABA54}" destId="{FB438EF4-5BE9-4806-A874-43BDD7F163C3}" srcOrd="0" destOrd="0" parTransId="{91EB5A18-048B-41C7-9E90-3FA7DA7ECB68}" sibTransId="{7BCD19B6-5554-4D24-A797-BA1C313C1414}"/>
    <dgm:cxn modelId="{50044A80-8BA8-489F-8B7B-1FD0CC236CE4}" type="presOf" srcId="{1CD5AD47-09C1-441D-8703-38A81E1A75BE}" destId="{BFF3C78C-0C60-4384-AC4E-C708A5AB5C27}" srcOrd="0" destOrd="0" presId="urn:microsoft.com/office/officeart/2005/8/layout/lProcess1"/>
    <dgm:cxn modelId="{F7BB9281-EAC0-469E-9511-E59DA1A35000}" type="presOf" srcId="{913626C2-A07C-43D1-B191-C5CF115C269E}" destId="{BFE39D55-2752-436B-B71B-BFD3787FA87E}" srcOrd="0" destOrd="0" presId="urn:microsoft.com/office/officeart/2005/8/layout/lProcess1"/>
    <dgm:cxn modelId="{2008C482-F598-4882-B2F9-E147F28CC1E9}" type="presOf" srcId="{4DD78E8F-2E01-44D8-A65B-0DBBA73AAE1D}" destId="{B8B11761-0C64-4360-A0A0-300B56922264}" srcOrd="0" destOrd="0" presId="urn:microsoft.com/office/officeart/2005/8/layout/lProcess1"/>
    <dgm:cxn modelId="{3F3ECC85-C50E-478D-8B06-F10FBFDCFDA6}" srcId="{682CEF50-F563-4E19-A5B8-1C5C260433CF}" destId="{4A8F5B85-D752-4C71-A5D6-DA5D9FD61160}" srcOrd="0" destOrd="0" parTransId="{C73D6525-9375-4143-B84D-EE34CA17B598}" sibTransId="{3051266C-D640-42E0-B022-29117B4BB58F}"/>
    <dgm:cxn modelId="{3CABF987-B4D3-483B-BAF0-CA2CAFE4EE8B}" type="presOf" srcId="{A84115E4-45E9-4A5E-83F4-8E9D8CF43974}" destId="{45C28BE8-2C25-40AB-895D-6DAB258F2E4A}" srcOrd="0" destOrd="0" presId="urn:microsoft.com/office/officeart/2005/8/layout/lProcess1"/>
    <dgm:cxn modelId="{477E5688-BB42-4772-95A5-E7E5C6F672B9}" type="presOf" srcId="{06FAE621-EAE6-4BF9-9D91-820199773013}" destId="{6F326373-04AB-4D03-97A2-32B3FB67310F}" srcOrd="0" destOrd="0" presId="urn:microsoft.com/office/officeart/2005/8/layout/lProcess1"/>
    <dgm:cxn modelId="{94E5B789-CA9F-426D-8796-828242AB1011}" srcId="{682CEF50-F563-4E19-A5B8-1C5C260433CF}" destId="{4DD78E8F-2E01-44D8-A65B-0DBBA73AAE1D}" srcOrd="1" destOrd="0" parTransId="{3646014E-DD0D-413F-8B2D-5854E9CC35E1}" sibTransId="{42B67453-AD65-4BBF-8860-12B00EDA772D}"/>
    <dgm:cxn modelId="{C99D158A-27E5-4CA0-9E39-EA4BBF49B055}" srcId="{A8BB130A-4AB1-4F26-89CD-52EF3DC3E006}" destId="{3B21B7D0-8761-4085-A315-168FE6961BE7}" srcOrd="0" destOrd="0" parTransId="{07FF6998-C8B3-418B-970A-F942E37C385B}" sibTransId="{2B434B26-8FD6-4019-B17E-5B6EF6F89C84}"/>
    <dgm:cxn modelId="{1E4F7C8B-2C6B-4E91-B163-378C80F9B591}" type="presOf" srcId="{E25F0359-1E09-42AB-B448-7F7DA30C8111}" destId="{8F241E84-53CF-46F1-8ECE-7E8E0AC272B7}" srcOrd="0" destOrd="0" presId="urn:microsoft.com/office/officeart/2005/8/layout/lProcess1"/>
    <dgm:cxn modelId="{1535CB8C-4D6F-41BF-855B-BB45204F9EA4}" srcId="{3B21B7D0-8761-4085-A315-168FE6961BE7}" destId="{71D05839-1427-4F32-BF23-D45EAF33A1F7}" srcOrd="2" destOrd="0" parTransId="{A57E88E6-14C9-4ADF-ACFE-0A87C7F410AE}" sibTransId="{6CC46C73-F237-459A-A71D-DF06A1D556CC}"/>
    <dgm:cxn modelId="{FF59C490-5AEE-4584-9FBD-0D69D1661C61}" srcId="{E25F0359-1E09-42AB-B448-7F7DA30C8111}" destId="{365C995C-E62B-465B-96BB-ACA4834A7311}" srcOrd="2" destOrd="0" parTransId="{5F7FF1F6-53D5-4348-97F4-05ECE6360F54}" sibTransId="{1CD5AD47-09C1-441D-8703-38A81E1A75BE}"/>
    <dgm:cxn modelId="{D82FB792-F59F-4F05-999E-747E2F9B80FB}" srcId="{E25F0359-1E09-42AB-B448-7F7DA30C8111}" destId="{26442B5E-682E-4EAB-AA43-B2153AD94598}" srcOrd="4" destOrd="0" parTransId="{B1DE2976-45B1-4C14-9DCE-C0E96C9805B3}" sibTransId="{2A1B288A-BF35-4EBE-8743-2F7945175E7A}"/>
    <dgm:cxn modelId="{CD5A7F93-013D-4987-A778-C1090AE4112A}" type="presOf" srcId="{F211BF09-C023-4363-9E3B-7CAB5B14D841}" destId="{02BE53DB-AD55-4ECA-968D-F28EB0C52514}" srcOrd="0" destOrd="0" presId="urn:microsoft.com/office/officeart/2005/8/layout/lProcess1"/>
    <dgm:cxn modelId="{E805D597-C56D-4CE0-9D95-211A8B79835B}" srcId="{3B21B7D0-8761-4085-A315-168FE6961BE7}" destId="{C6D6DA25-EA39-45F4-B918-29BDACB46C59}" srcOrd="1" destOrd="0" parTransId="{0B2E674A-6869-4E82-8F08-37798C91842C}" sibTransId="{080435FB-64B4-4207-A992-4D894A9E0B16}"/>
    <dgm:cxn modelId="{2755E897-41C2-40B8-BDE0-10795CA51D24}" srcId="{682CEF50-F563-4E19-A5B8-1C5C260433CF}" destId="{944CCF97-043E-4540-A865-117503F55E6B}" srcOrd="7" destOrd="0" parTransId="{390B8403-25EF-440C-AD93-8F99BADA7262}" sibTransId="{474AAE6D-9C25-463C-B602-5F1692A37046}"/>
    <dgm:cxn modelId="{8E1C05A4-C6C1-42B2-A8E3-873223A32FC3}" type="presOf" srcId="{365C995C-E62B-465B-96BB-ACA4834A7311}" destId="{F6596959-2845-4BE1-87A4-86ABE712DBA2}" srcOrd="0" destOrd="0" presId="urn:microsoft.com/office/officeart/2005/8/layout/lProcess1"/>
    <dgm:cxn modelId="{69D930A7-6E7A-46FC-8D7F-965A27A21161}" type="presOf" srcId="{BF995ED4-D09C-4011-B9C4-B900F879A4B4}" destId="{FE658894-81F7-4494-B886-A8EECAA44FDF}" srcOrd="0" destOrd="0" presId="urn:microsoft.com/office/officeart/2005/8/layout/lProcess1"/>
    <dgm:cxn modelId="{FD5785BB-6750-4293-BB07-FEAE47D38E76}" type="presOf" srcId="{1EAA0960-25E0-41E9-8408-6FA7C7DA5586}" destId="{DD965C19-89C4-4A6F-8F92-AEA600F7F39D}" srcOrd="0" destOrd="0" presId="urn:microsoft.com/office/officeart/2005/8/layout/lProcess1"/>
    <dgm:cxn modelId="{15B536C3-7F09-4F15-B337-2D4BF245151D}" srcId="{3B21B7D0-8761-4085-A315-168FE6961BE7}" destId="{28CBDE22-CEAE-4708-9B8D-DAAF3F2012D8}" srcOrd="0" destOrd="0" parTransId="{8A3D0045-E3AB-44CE-B2C9-1913AA3FDAAA}" sibTransId="{B8FE4D7E-5A16-4964-8441-3433A9C60603}"/>
    <dgm:cxn modelId="{DA6947C7-3419-4678-BFBD-BD483AADA25F}" srcId="{5072482C-19C6-41C3-AD01-D34B836ABA54}" destId="{06FAE621-EAE6-4BF9-9D91-820199773013}" srcOrd="2" destOrd="0" parTransId="{3B60C600-8DF2-466C-8CFA-22E6D7C8A0E0}" sibTransId="{FB2E125B-529C-4A39-9757-51BA7F73A1AF}"/>
    <dgm:cxn modelId="{BBFE4FC7-0A52-4944-BD65-E9D72CF6169E}" type="presOf" srcId="{6765FFD2-8069-4C07-881D-E01EC4AE3EE0}" destId="{B9EAD23B-8C72-45F9-B0F5-B2FA1CE141AB}" srcOrd="0" destOrd="0" presId="urn:microsoft.com/office/officeart/2005/8/layout/lProcess1"/>
    <dgm:cxn modelId="{219DB0C8-C5E6-4F0C-8430-ABB523D727E0}" type="presOf" srcId="{FB62E6A2-B634-4B47-8F76-042B51CE8AD3}" destId="{F6AFC71D-C1EF-4986-B402-A2B4D75250E5}" srcOrd="0" destOrd="0" presId="urn:microsoft.com/office/officeart/2005/8/layout/lProcess1"/>
    <dgm:cxn modelId="{A6927BD3-FD87-495D-A248-A3379EA9146B}" type="presOf" srcId="{42B67453-AD65-4BBF-8860-12B00EDA772D}" destId="{11204EF6-6B4D-4259-93B6-4250B257B5C3}" srcOrd="0" destOrd="0" presId="urn:microsoft.com/office/officeart/2005/8/layout/lProcess1"/>
    <dgm:cxn modelId="{85138DD5-A0FD-402E-8FCF-2A94A5AD092B}" type="presOf" srcId="{63BF0F8C-FD26-4925-A580-058755D26D13}" destId="{94D953F3-E8F4-44C2-814D-646BDAB69E74}" srcOrd="0" destOrd="0" presId="urn:microsoft.com/office/officeart/2005/8/layout/lProcess1"/>
    <dgm:cxn modelId="{BA605ED8-5C65-4703-9DAD-D4E9E6D6DF3C}" srcId="{682CEF50-F563-4E19-A5B8-1C5C260433CF}" destId="{A949D2A2-C98F-46B6-9E6C-C4BEB969457C}" srcOrd="5" destOrd="0" parTransId="{AEBF9CC7-CC5F-4ED6-B3FF-3CF4E6E45B59}" sibTransId="{913626C2-A07C-43D1-B191-C5CF115C269E}"/>
    <dgm:cxn modelId="{1F913FDF-E1FF-40DA-BB5B-2A5DA7A52AAD}" srcId="{5072482C-19C6-41C3-AD01-D34B836ABA54}" destId="{6D80AD03-F481-4706-83C0-DAA2DC51A9A6}" srcOrd="1" destOrd="0" parTransId="{2B7D8536-A782-4B7F-B544-F046F3BCB1F4}" sibTransId="{528ACF05-5098-4902-9B30-0E2037D35B81}"/>
    <dgm:cxn modelId="{C2A4E3E0-3C55-4BFE-A7CF-0184E91FD787}" type="presOf" srcId="{71D05839-1427-4F32-BF23-D45EAF33A1F7}" destId="{D967133D-B9E6-41AD-A013-5689322DA13F}" srcOrd="0" destOrd="0" presId="urn:microsoft.com/office/officeart/2005/8/layout/lProcess1"/>
    <dgm:cxn modelId="{EAD90DE2-EFDC-43FF-8449-BF36D9FDDBAE}" type="presOf" srcId="{F4A40E92-7CA1-497D-A3E3-B7337F0495F9}" destId="{57190DD1-2D53-452D-82C3-6491BF79F5B6}" srcOrd="0" destOrd="0" presId="urn:microsoft.com/office/officeart/2005/8/layout/lProcess1"/>
    <dgm:cxn modelId="{1706B9E9-E5B1-44DE-808D-EC914AE21D40}" type="presOf" srcId="{C6D6DA25-EA39-45F4-B918-29BDACB46C59}" destId="{EFA40D01-8352-4B3A-A416-04BF569F2300}" srcOrd="0" destOrd="0" presId="urn:microsoft.com/office/officeart/2005/8/layout/lProcess1"/>
    <dgm:cxn modelId="{B3C9C7ED-4ED7-4069-AF0E-47531974CE50}" type="presOf" srcId="{3B21B7D0-8761-4085-A315-168FE6961BE7}" destId="{61F97510-81D5-4461-B358-FE7B7DFEFA13}" srcOrd="0" destOrd="0" presId="urn:microsoft.com/office/officeart/2005/8/layout/lProcess1"/>
    <dgm:cxn modelId="{98F329EE-92F5-4A66-8726-41359D3983C3}" type="presOf" srcId="{5072482C-19C6-41C3-AD01-D34B836ABA54}" destId="{D32E8332-1292-4F3C-BD97-99AE8C986C88}" srcOrd="0" destOrd="0" presId="urn:microsoft.com/office/officeart/2005/8/layout/lProcess1"/>
    <dgm:cxn modelId="{83CB49F6-2DA1-4814-B44E-EA177135809A}" type="presOf" srcId="{733FAE6E-1618-48CF-95C7-AEDE1BA18E63}" destId="{1C447AD8-B598-4BB4-9ACE-D8A3A13415D5}" srcOrd="0" destOrd="0" presId="urn:microsoft.com/office/officeart/2005/8/layout/lProcess1"/>
    <dgm:cxn modelId="{3DC862F8-349A-43F8-BF87-2A297E489265}" type="presOf" srcId="{944CCF97-043E-4540-A865-117503F55E6B}" destId="{F424967D-785D-4857-B368-BA0B8D2F5117}" srcOrd="0" destOrd="0" presId="urn:microsoft.com/office/officeart/2005/8/layout/lProcess1"/>
    <dgm:cxn modelId="{4ABA13FF-A910-42EA-B669-0527C262C0E0}" type="presOf" srcId="{6D80AD03-F481-4706-83C0-DAA2DC51A9A6}" destId="{DD68468F-B0B8-4D63-9528-7AF176D5799B}" srcOrd="0" destOrd="0" presId="urn:microsoft.com/office/officeart/2005/8/layout/lProcess1"/>
    <dgm:cxn modelId="{7A174924-0A1B-48B3-894C-3AB42ED4AAE7}" type="presParOf" srcId="{B8EB808F-8648-4826-A3B3-CF5BA92B5104}" destId="{FC7814A9-5B7C-4AB5-A508-6D96C977B2C0}" srcOrd="0" destOrd="0" presId="urn:microsoft.com/office/officeart/2005/8/layout/lProcess1"/>
    <dgm:cxn modelId="{3A38CF66-45BF-43A3-993D-1F2EB76A5230}" type="presParOf" srcId="{FC7814A9-5B7C-4AB5-A508-6D96C977B2C0}" destId="{61F97510-81D5-4461-B358-FE7B7DFEFA13}" srcOrd="0" destOrd="0" presId="urn:microsoft.com/office/officeart/2005/8/layout/lProcess1"/>
    <dgm:cxn modelId="{F9BBFF5A-16F4-446F-8E12-43325E227E58}" type="presParOf" srcId="{FC7814A9-5B7C-4AB5-A508-6D96C977B2C0}" destId="{F2FDB410-0F3A-4E11-AE81-9BD978CA732A}" srcOrd="1" destOrd="0" presId="urn:microsoft.com/office/officeart/2005/8/layout/lProcess1"/>
    <dgm:cxn modelId="{0D22A104-C31F-4CE1-9A26-299765AB03CF}" type="presParOf" srcId="{FC7814A9-5B7C-4AB5-A508-6D96C977B2C0}" destId="{43638283-9AE9-4EC7-806E-49375AEC9226}" srcOrd="2" destOrd="0" presId="urn:microsoft.com/office/officeart/2005/8/layout/lProcess1"/>
    <dgm:cxn modelId="{DA7138C6-81B7-4810-965C-882B6E72A05A}" type="presParOf" srcId="{FC7814A9-5B7C-4AB5-A508-6D96C977B2C0}" destId="{6951A352-982B-4723-AEBD-9508269EE1BF}" srcOrd="3" destOrd="0" presId="urn:microsoft.com/office/officeart/2005/8/layout/lProcess1"/>
    <dgm:cxn modelId="{35733D76-284D-490A-8DC7-B73C5CE8A95A}" type="presParOf" srcId="{FC7814A9-5B7C-4AB5-A508-6D96C977B2C0}" destId="{EFA40D01-8352-4B3A-A416-04BF569F2300}" srcOrd="4" destOrd="0" presId="urn:microsoft.com/office/officeart/2005/8/layout/lProcess1"/>
    <dgm:cxn modelId="{F0CB966B-ADBF-405A-9A30-015BC85FD547}" type="presParOf" srcId="{FC7814A9-5B7C-4AB5-A508-6D96C977B2C0}" destId="{6D4EE50D-AB6C-493A-808B-985B5060433B}" srcOrd="5" destOrd="0" presId="urn:microsoft.com/office/officeart/2005/8/layout/lProcess1"/>
    <dgm:cxn modelId="{423AE132-C099-4CB6-A005-A87FD87ACBDD}" type="presParOf" srcId="{FC7814A9-5B7C-4AB5-A508-6D96C977B2C0}" destId="{D967133D-B9E6-41AD-A013-5689322DA13F}" srcOrd="6" destOrd="0" presId="urn:microsoft.com/office/officeart/2005/8/layout/lProcess1"/>
    <dgm:cxn modelId="{248A64A7-BA9C-40D3-9B83-4B66D6BCB20E}" type="presParOf" srcId="{B8EB808F-8648-4826-A3B3-CF5BA92B5104}" destId="{0AC2DA81-B158-4B4B-AC87-EDC4B53E317E}" srcOrd="1" destOrd="0" presId="urn:microsoft.com/office/officeart/2005/8/layout/lProcess1"/>
    <dgm:cxn modelId="{45DFFD22-2846-4BD4-9CFF-BCFB861C84D8}" type="presParOf" srcId="{B8EB808F-8648-4826-A3B3-CF5BA92B5104}" destId="{3AA336C8-884D-47CE-990C-C6900B86F35F}" srcOrd="2" destOrd="0" presId="urn:microsoft.com/office/officeart/2005/8/layout/lProcess1"/>
    <dgm:cxn modelId="{A60E9363-4C02-4E39-90C5-114BF1287169}" type="presParOf" srcId="{3AA336C8-884D-47CE-990C-C6900B86F35F}" destId="{99DAD5DE-3F16-4E49-9AA0-1D5641A7326B}" srcOrd="0" destOrd="0" presId="urn:microsoft.com/office/officeart/2005/8/layout/lProcess1"/>
    <dgm:cxn modelId="{7581892C-CEB2-42D0-BFA4-4E554C192392}" type="presParOf" srcId="{3AA336C8-884D-47CE-990C-C6900B86F35F}" destId="{45C28BE8-2C25-40AB-895D-6DAB258F2E4A}" srcOrd="1" destOrd="0" presId="urn:microsoft.com/office/officeart/2005/8/layout/lProcess1"/>
    <dgm:cxn modelId="{48CB3E2B-A3BF-4E32-9DBA-41714466318E}" type="presParOf" srcId="{3AA336C8-884D-47CE-990C-C6900B86F35F}" destId="{7435B90D-D37D-4BF9-86C6-42A39E0BDA24}" srcOrd="2" destOrd="0" presId="urn:microsoft.com/office/officeart/2005/8/layout/lProcess1"/>
    <dgm:cxn modelId="{F5CA0BA8-FBE2-47CB-87D2-C46E4700212D}" type="presParOf" srcId="{3AA336C8-884D-47CE-990C-C6900B86F35F}" destId="{B9EAD23B-8C72-45F9-B0F5-B2FA1CE141AB}" srcOrd="3" destOrd="0" presId="urn:microsoft.com/office/officeart/2005/8/layout/lProcess1"/>
    <dgm:cxn modelId="{C02D9307-703B-49CE-B4D5-36016765E5DC}" type="presParOf" srcId="{3AA336C8-884D-47CE-990C-C6900B86F35F}" destId="{CFED0C32-89EA-40E6-B255-899EF80D31CE}" srcOrd="4" destOrd="0" presId="urn:microsoft.com/office/officeart/2005/8/layout/lProcess1"/>
    <dgm:cxn modelId="{AB40B913-AB79-4B84-8505-D50360EE9712}" type="presParOf" srcId="{3AA336C8-884D-47CE-990C-C6900B86F35F}" destId="{02BE53DB-AD55-4ECA-968D-F28EB0C52514}" srcOrd="5" destOrd="0" presId="urn:microsoft.com/office/officeart/2005/8/layout/lProcess1"/>
    <dgm:cxn modelId="{F8D62D14-11C6-4B7C-A218-B4B597610F1F}" type="presParOf" srcId="{3AA336C8-884D-47CE-990C-C6900B86F35F}" destId="{E7E1F7DC-7456-4B43-8FFF-DDECB96A81F7}" srcOrd="6" destOrd="0" presId="urn:microsoft.com/office/officeart/2005/8/layout/lProcess1"/>
    <dgm:cxn modelId="{0648A5E5-4C9D-40A2-9D64-AFB561C988E8}" type="presParOf" srcId="{B8EB808F-8648-4826-A3B3-CF5BA92B5104}" destId="{4F7A06A4-E8E0-4065-8AC5-196EBAEB1D33}" srcOrd="3" destOrd="0" presId="urn:microsoft.com/office/officeart/2005/8/layout/lProcess1"/>
    <dgm:cxn modelId="{9A47458D-9D1F-48D3-BC39-8C94762F1183}" type="presParOf" srcId="{B8EB808F-8648-4826-A3B3-CF5BA92B5104}" destId="{83C8589B-E6EB-4EBE-A193-3B27F3AC685B}" srcOrd="4" destOrd="0" presId="urn:microsoft.com/office/officeart/2005/8/layout/lProcess1"/>
    <dgm:cxn modelId="{E196C20D-12AE-4CBE-BDA1-C9FF07E19354}" type="presParOf" srcId="{83C8589B-E6EB-4EBE-A193-3B27F3AC685B}" destId="{8F241E84-53CF-46F1-8ECE-7E8E0AC272B7}" srcOrd="0" destOrd="0" presId="urn:microsoft.com/office/officeart/2005/8/layout/lProcess1"/>
    <dgm:cxn modelId="{D2FB78A3-9776-4CCA-83E3-47A8553A6390}" type="presParOf" srcId="{83C8589B-E6EB-4EBE-A193-3B27F3AC685B}" destId="{C9B0EFD3-E2CB-4DAB-86BA-F70A49EABEBD}" srcOrd="1" destOrd="0" presId="urn:microsoft.com/office/officeart/2005/8/layout/lProcess1"/>
    <dgm:cxn modelId="{5CDDC7D7-30AD-4B4F-B1F0-D07F2C474824}" type="presParOf" srcId="{83C8589B-E6EB-4EBE-A193-3B27F3AC685B}" destId="{57190DD1-2D53-452D-82C3-6491BF79F5B6}" srcOrd="2" destOrd="0" presId="urn:microsoft.com/office/officeart/2005/8/layout/lProcess1"/>
    <dgm:cxn modelId="{4AD204F1-9CF2-4BD8-BB6D-7BA8A3775F4E}" type="presParOf" srcId="{83C8589B-E6EB-4EBE-A193-3B27F3AC685B}" destId="{9CDA1141-CD67-4E72-AC39-13A011079124}" srcOrd="3" destOrd="0" presId="urn:microsoft.com/office/officeart/2005/8/layout/lProcess1"/>
    <dgm:cxn modelId="{DB81E9CE-5662-4F15-8DE3-5009FA673072}" type="presParOf" srcId="{83C8589B-E6EB-4EBE-A193-3B27F3AC685B}" destId="{F6AFC71D-C1EF-4986-B402-A2B4D75250E5}" srcOrd="4" destOrd="0" presId="urn:microsoft.com/office/officeart/2005/8/layout/lProcess1"/>
    <dgm:cxn modelId="{F5428EC2-F93C-4879-9195-AB1C644C358F}" type="presParOf" srcId="{83C8589B-E6EB-4EBE-A193-3B27F3AC685B}" destId="{1C447AD8-B598-4BB4-9ACE-D8A3A13415D5}" srcOrd="5" destOrd="0" presId="urn:microsoft.com/office/officeart/2005/8/layout/lProcess1"/>
    <dgm:cxn modelId="{4B79844A-D8FC-428C-A66D-02DA64356186}" type="presParOf" srcId="{83C8589B-E6EB-4EBE-A193-3B27F3AC685B}" destId="{F6596959-2845-4BE1-87A4-86ABE712DBA2}" srcOrd="6" destOrd="0" presId="urn:microsoft.com/office/officeart/2005/8/layout/lProcess1"/>
    <dgm:cxn modelId="{C37A1EFD-098A-4E42-8023-ED87F83FD3DB}" type="presParOf" srcId="{83C8589B-E6EB-4EBE-A193-3B27F3AC685B}" destId="{BFF3C78C-0C60-4384-AC4E-C708A5AB5C27}" srcOrd="7" destOrd="0" presId="urn:microsoft.com/office/officeart/2005/8/layout/lProcess1"/>
    <dgm:cxn modelId="{6F064E19-21D5-4952-8653-3F3498595975}" type="presParOf" srcId="{83C8589B-E6EB-4EBE-A193-3B27F3AC685B}" destId="{3EF26990-16FF-4DBE-95E3-FF642B601B3B}" srcOrd="8" destOrd="0" presId="urn:microsoft.com/office/officeart/2005/8/layout/lProcess1"/>
    <dgm:cxn modelId="{D0CA8E88-627E-49B8-8A8C-E22584A58F3D}" type="presParOf" srcId="{83C8589B-E6EB-4EBE-A193-3B27F3AC685B}" destId="{DD965C19-89C4-4A6F-8F92-AEA600F7F39D}" srcOrd="9" destOrd="0" presId="urn:microsoft.com/office/officeart/2005/8/layout/lProcess1"/>
    <dgm:cxn modelId="{A7BB6E33-7644-4DF5-B57E-26478AC1C432}" type="presParOf" srcId="{83C8589B-E6EB-4EBE-A193-3B27F3AC685B}" destId="{5F442126-6B11-4828-9B3A-9F8C50487286}" srcOrd="10" destOrd="0" presId="urn:microsoft.com/office/officeart/2005/8/layout/lProcess1"/>
    <dgm:cxn modelId="{FC6D0221-0AA4-47D5-BB0C-1F9D9BE05DA0}" type="presParOf" srcId="{B8EB808F-8648-4826-A3B3-CF5BA92B5104}" destId="{E8CA0BD6-5584-48B7-A345-736255691CCC}" srcOrd="5" destOrd="0" presId="urn:microsoft.com/office/officeart/2005/8/layout/lProcess1"/>
    <dgm:cxn modelId="{5BE0BAE5-249B-4728-BF73-78062F343298}" type="presParOf" srcId="{B8EB808F-8648-4826-A3B3-CF5BA92B5104}" destId="{9E31A0A0-49DD-4031-8270-A19837CB2B52}" srcOrd="6" destOrd="0" presId="urn:microsoft.com/office/officeart/2005/8/layout/lProcess1"/>
    <dgm:cxn modelId="{A90556C4-D8C9-4018-A524-5AAA7884B7F3}" type="presParOf" srcId="{9E31A0A0-49DD-4031-8270-A19837CB2B52}" destId="{5013D91D-71F6-416E-9E49-FE8460568A5F}" srcOrd="0" destOrd="0" presId="urn:microsoft.com/office/officeart/2005/8/layout/lProcess1"/>
    <dgm:cxn modelId="{E6A95BBD-ECB7-4A74-A562-A25734A42554}" type="presParOf" srcId="{9E31A0A0-49DD-4031-8270-A19837CB2B52}" destId="{6BD77E35-B692-4474-9A40-2F691B96DBF6}" srcOrd="1" destOrd="0" presId="urn:microsoft.com/office/officeart/2005/8/layout/lProcess1"/>
    <dgm:cxn modelId="{A6DBB173-FB8B-4746-AC44-73E7776479B1}" type="presParOf" srcId="{9E31A0A0-49DD-4031-8270-A19837CB2B52}" destId="{197C20DF-C323-439A-BFDF-61B7366F3489}" srcOrd="2" destOrd="0" presId="urn:microsoft.com/office/officeart/2005/8/layout/lProcess1"/>
    <dgm:cxn modelId="{8EBE1D43-EAC9-4B70-8FFD-F35B228944A5}" type="presParOf" srcId="{9E31A0A0-49DD-4031-8270-A19837CB2B52}" destId="{60CEB41A-5F8A-4CA8-BA62-151743FD80AF}" srcOrd="3" destOrd="0" presId="urn:microsoft.com/office/officeart/2005/8/layout/lProcess1"/>
    <dgm:cxn modelId="{390607D1-B4FC-47B7-875C-6E5376B644D6}" type="presParOf" srcId="{9E31A0A0-49DD-4031-8270-A19837CB2B52}" destId="{B8B11761-0C64-4360-A0A0-300B56922264}" srcOrd="4" destOrd="0" presId="urn:microsoft.com/office/officeart/2005/8/layout/lProcess1"/>
    <dgm:cxn modelId="{C2F72572-3115-4059-A70A-7CC46DF96163}" type="presParOf" srcId="{9E31A0A0-49DD-4031-8270-A19837CB2B52}" destId="{11204EF6-6B4D-4259-93B6-4250B257B5C3}" srcOrd="5" destOrd="0" presId="urn:microsoft.com/office/officeart/2005/8/layout/lProcess1"/>
    <dgm:cxn modelId="{C64D1144-3095-440C-B94B-AADAF31D895F}" type="presParOf" srcId="{9E31A0A0-49DD-4031-8270-A19837CB2B52}" destId="{FE658894-81F7-4494-B886-A8EECAA44FDF}" srcOrd="6" destOrd="0" presId="urn:microsoft.com/office/officeart/2005/8/layout/lProcess1"/>
    <dgm:cxn modelId="{81C4E8C3-CE5C-4A85-92FD-1BE257DC9E43}" type="presParOf" srcId="{9E31A0A0-49DD-4031-8270-A19837CB2B52}" destId="{B0C6A352-5470-4778-AAEB-2412C3C8DDCF}" srcOrd="7" destOrd="0" presId="urn:microsoft.com/office/officeart/2005/8/layout/lProcess1"/>
    <dgm:cxn modelId="{E9EE857C-FED9-4B54-B928-F61C54AC6D2F}" type="presParOf" srcId="{9E31A0A0-49DD-4031-8270-A19837CB2B52}" destId="{DE89DE26-F4A7-423E-929E-7EAD761BF3D4}" srcOrd="8" destOrd="0" presId="urn:microsoft.com/office/officeart/2005/8/layout/lProcess1"/>
    <dgm:cxn modelId="{5D41ABDB-0BF5-4EC3-A495-D6FA1E78BD0E}" type="presParOf" srcId="{9E31A0A0-49DD-4031-8270-A19837CB2B52}" destId="{28EF425B-588B-4248-8662-45CC8F94C20E}" srcOrd="9" destOrd="0" presId="urn:microsoft.com/office/officeart/2005/8/layout/lProcess1"/>
    <dgm:cxn modelId="{77637F23-65C4-4815-8044-093AAF9BDD87}" type="presParOf" srcId="{9E31A0A0-49DD-4031-8270-A19837CB2B52}" destId="{33F5B64B-CB7F-4FE6-B18B-FA1E5EED5C8B}" srcOrd="10" destOrd="0" presId="urn:microsoft.com/office/officeart/2005/8/layout/lProcess1"/>
    <dgm:cxn modelId="{B5614FF4-C6E5-45DC-BF4C-10D6ABFA6B93}" type="presParOf" srcId="{9E31A0A0-49DD-4031-8270-A19837CB2B52}" destId="{D9DB38DE-CB67-46C6-99F7-F60F141784D8}" srcOrd="11" destOrd="0" presId="urn:microsoft.com/office/officeart/2005/8/layout/lProcess1"/>
    <dgm:cxn modelId="{6788C603-3265-4AC4-BDAA-A3A128EFF50B}" type="presParOf" srcId="{9E31A0A0-49DD-4031-8270-A19837CB2B52}" destId="{B7E445F7-BF82-4142-96F4-A9FD27EE246D}" srcOrd="12" destOrd="0" presId="urn:microsoft.com/office/officeart/2005/8/layout/lProcess1"/>
    <dgm:cxn modelId="{3BAFCB0D-12D4-406D-A51E-AD1B7A3CE4CD}" type="presParOf" srcId="{9E31A0A0-49DD-4031-8270-A19837CB2B52}" destId="{BFE39D55-2752-436B-B71B-BFD3787FA87E}" srcOrd="13" destOrd="0" presId="urn:microsoft.com/office/officeart/2005/8/layout/lProcess1"/>
    <dgm:cxn modelId="{E5234D1E-18EE-43FD-884E-B39AB59F10C9}" type="presParOf" srcId="{9E31A0A0-49DD-4031-8270-A19837CB2B52}" destId="{A3A8FE77-8441-4846-A3E3-9ED7EF1D00E7}" srcOrd="14" destOrd="0" presId="urn:microsoft.com/office/officeart/2005/8/layout/lProcess1"/>
    <dgm:cxn modelId="{1CD371C1-8EC5-4534-974C-FE9B22237C76}" type="presParOf" srcId="{9E31A0A0-49DD-4031-8270-A19837CB2B52}" destId="{94D953F3-E8F4-44C2-814D-646BDAB69E74}" srcOrd="15" destOrd="0" presId="urn:microsoft.com/office/officeart/2005/8/layout/lProcess1"/>
    <dgm:cxn modelId="{91A8DE65-6A49-4C66-8111-8E9BD14EEAC8}" type="presParOf" srcId="{9E31A0A0-49DD-4031-8270-A19837CB2B52}" destId="{F424967D-785D-4857-B368-BA0B8D2F5117}" srcOrd="16" destOrd="0" presId="urn:microsoft.com/office/officeart/2005/8/layout/lProcess1"/>
    <dgm:cxn modelId="{9B09C65F-3C59-45D8-A1B5-B3B094C8B13B}" type="presParOf" srcId="{B8EB808F-8648-4826-A3B3-CF5BA92B5104}" destId="{03275EE6-66D4-4C5C-8B03-DC2C50C0C7B3}" srcOrd="7" destOrd="0" presId="urn:microsoft.com/office/officeart/2005/8/layout/lProcess1"/>
    <dgm:cxn modelId="{1745C9CE-E865-4ABA-B0EC-128D9D2B545B}" type="presParOf" srcId="{B8EB808F-8648-4826-A3B3-CF5BA92B5104}" destId="{707DF38C-9D2B-4DA2-AF60-F27F68678BDC}" srcOrd="8" destOrd="0" presId="urn:microsoft.com/office/officeart/2005/8/layout/lProcess1"/>
    <dgm:cxn modelId="{D2A8F777-6991-4978-8DA1-DF875AAF3E01}" type="presParOf" srcId="{707DF38C-9D2B-4DA2-AF60-F27F68678BDC}" destId="{D32E8332-1292-4F3C-BD97-99AE8C986C88}" srcOrd="0" destOrd="0" presId="urn:microsoft.com/office/officeart/2005/8/layout/lProcess1"/>
    <dgm:cxn modelId="{AD516736-29E5-4216-894C-54C1531D90E9}" type="presParOf" srcId="{707DF38C-9D2B-4DA2-AF60-F27F68678BDC}" destId="{C6A2820D-7B78-4BC9-8842-A96D4CA1BD04}" srcOrd="1" destOrd="0" presId="urn:microsoft.com/office/officeart/2005/8/layout/lProcess1"/>
    <dgm:cxn modelId="{2C6A2ADF-9296-4084-822A-A2F0D77E940A}" type="presParOf" srcId="{707DF38C-9D2B-4DA2-AF60-F27F68678BDC}" destId="{876EACB3-7084-402C-AD61-600C88FFC47D}" srcOrd="2" destOrd="0" presId="urn:microsoft.com/office/officeart/2005/8/layout/lProcess1"/>
    <dgm:cxn modelId="{3D8C91C2-BC64-4D2E-851D-F5AF0A106096}" type="presParOf" srcId="{707DF38C-9D2B-4DA2-AF60-F27F68678BDC}" destId="{986E432E-962B-48FB-A958-4823257E0234}" srcOrd="3" destOrd="0" presId="urn:microsoft.com/office/officeart/2005/8/layout/lProcess1"/>
    <dgm:cxn modelId="{4BD76FD2-4E17-4670-A255-E5B8158D3A16}" type="presParOf" srcId="{707DF38C-9D2B-4DA2-AF60-F27F68678BDC}" destId="{DD68468F-B0B8-4D63-9528-7AF176D5799B}" srcOrd="4" destOrd="0" presId="urn:microsoft.com/office/officeart/2005/8/layout/lProcess1"/>
    <dgm:cxn modelId="{BB1F9E2B-A07F-45C3-8AE2-C47C28082B3B}" type="presParOf" srcId="{707DF38C-9D2B-4DA2-AF60-F27F68678BDC}" destId="{224F1EB6-50DB-4C8B-8A7E-DBAA7AAD1205}" srcOrd="5" destOrd="0" presId="urn:microsoft.com/office/officeart/2005/8/layout/lProcess1"/>
    <dgm:cxn modelId="{F074A425-8DB2-45AF-AE35-A5ED90A8AB1D}" type="presParOf" srcId="{707DF38C-9D2B-4DA2-AF60-F27F68678BDC}" destId="{6F326373-04AB-4D03-97A2-32B3FB67310F}"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172B699-BE54-4AD4-9E69-98A2CAA4573B}" type="doc">
      <dgm:prSet loTypeId="urn:microsoft.com/office/officeart/2005/8/layout/process4" loCatId="process" qsTypeId="urn:microsoft.com/office/officeart/2005/8/quickstyle/simple1" qsCatId="simple" csTypeId="urn:microsoft.com/office/officeart/2005/8/colors/accent0_3" csCatId="mainScheme"/>
      <dgm:spPr/>
      <dgm:t>
        <a:bodyPr/>
        <a:lstStyle/>
        <a:p>
          <a:endParaRPr lang="en-ZA"/>
        </a:p>
      </dgm:t>
    </dgm:pt>
    <dgm:pt modelId="{3077B8EB-5841-440B-BA15-A10ED1CD8454}">
      <dgm:prSet/>
      <dgm:spPr/>
      <dgm:t>
        <a:bodyPr/>
        <a:lstStyle/>
        <a:p>
          <a:r>
            <a:rPr lang="en-ZA" dirty="0"/>
            <a:t>Customer contracts with Implementation Date specified, and a fixed contract term, 5-6 years</a:t>
          </a:r>
        </a:p>
      </dgm:t>
    </dgm:pt>
    <dgm:pt modelId="{956EDA5A-F675-4DDC-AA6C-132088C507EC}" type="parTrans" cxnId="{BB4D25BC-72A4-46F8-86A8-D7344393E4E5}">
      <dgm:prSet/>
      <dgm:spPr/>
      <dgm:t>
        <a:bodyPr/>
        <a:lstStyle/>
        <a:p>
          <a:endParaRPr lang="en-ZA"/>
        </a:p>
      </dgm:t>
    </dgm:pt>
    <dgm:pt modelId="{0F00B7FB-3CA3-416A-8D2B-72D9E8C117A6}" type="sibTrans" cxnId="{BB4D25BC-72A4-46F8-86A8-D7344393E4E5}">
      <dgm:prSet/>
      <dgm:spPr/>
      <dgm:t>
        <a:bodyPr/>
        <a:lstStyle/>
        <a:p>
          <a:endParaRPr lang="en-ZA"/>
        </a:p>
      </dgm:t>
    </dgm:pt>
    <dgm:pt modelId="{D5EEEE10-926C-45E0-BBD3-ADCFF544E52A}">
      <dgm:prSet/>
      <dgm:spPr/>
      <dgm:t>
        <a:bodyPr/>
        <a:lstStyle/>
        <a:p>
          <a:r>
            <a:rPr lang="en-ZA"/>
            <a:t>Vendor undertakes the full Function to comply with MPRA and meet the timeframes for publishing in year of implementation</a:t>
          </a:r>
        </a:p>
      </dgm:t>
    </dgm:pt>
    <dgm:pt modelId="{ECF72EAC-4777-41FA-8DA4-3BAC18B2A2B7}" type="parTrans" cxnId="{5DB48ED5-4DAC-4204-ADA9-0A46AFD172D8}">
      <dgm:prSet/>
      <dgm:spPr/>
      <dgm:t>
        <a:bodyPr/>
        <a:lstStyle/>
        <a:p>
          <a:endParaRPr lang="en-ZA"/>
        </a:p>
      </dgm:t>
    </dgm:pt>
    <dgm:pt modelId="{4F862978-5FCC-408A-9269-DCCD39D2FA74}" type="sibTrans" cxnId="{5DB48ED5-4DAC-4204-ADA9-0A46AFD172D8}">
      <dgm:prSet/>
      <dgm:spPr/>
      <dgm:t>
        <a:bodyPr/>
        <a:lstStyle/>
        <a:p>
          <a:endParaRPr lang="en-ZA"/>
        </a:p>
      </dgm:t>
    </dgm:pt>
    <dgm:pt modelId="{C8B9D887-878A-4C4D-8F26-D30890FFB25F}">
      <dgm:prSet/>
      <dgm:spPr/>
      <dgm:t>
        <a:bodyPr/>
        <a:lstStyle/>
        <a:p>
          <a:r>
            <a:rPr lang="en-ZA"/>
            <a:t>This includes the preparation of the register, land audit, monthly deeds updates, imagery acquisition as required, valuations, online publishing, maintenance, objections and attendance to VAB hearings.</a:t>
          </a:r>
        </a:p>
      </dgm:t>
    </dgm:pt>
    <dgm:pt modelId="{AB3DE925-DBD3-47F8-99F0-86BAC4DCC3E5}" type="parTrans" cxnId="{D42B2014-B759-4AC6-A1C0-CA4B078012A8}">
      <dgm:prSet/>
      <dgm:spPr/>
      <dgm:t>
        <a:bodyPr/>
        <a:lstStyle/>
        <a:p>
          <a:endParaRPr lang="en-ZA"/>
        </a:p>
      </dgm:t>
    </dgm:pt>
    <dgm:pt modelId="{D6947989-3C0C-42C8-9D24-BBBCECB0CF91}" type="sibTrans" cxnId="{D42B2014-B759-4AC6-A1C0-CA4B078012A8}">
      <dgm:prSet/>
      <dgm:spPr/>
      <dgm:t>
        <a:bodyPr/>
        <a:lstStyle/>
        <a:p>
          <a:endParaRPr lang="en-ZA"/>
        </a:p>
      </dgm:t>
    </dgm:pt>
    <dgm:pt modelId="{9EB04193-2B2E-447A-9867-B92628837122}">
      <dgm:prSet/>
      <dgm:spPr/>
      <dgm:t>
        <a:bodyPr/>
        <a:lstStyle/>
        <a:p>
          <a:r>
            <a:rPr lang="en-ZA"/>
            <a:t>A minimum of 2 GVs produced, and annual supplementary valuations</a:t>
          </a:r>
        </a:p>
      </dgm:t>
    </dgm:pt>
    <dgm:pt modelId="{E97A8CFD-53B9-426E-8F26-05E853298138}" type="parTrans" cxnId="{6BC1BCD2-9630-43BE-AB70-E10427EE6E3C}">
      <dgm:prSet/>
      <dgm:spPr/>
      <dgm:t>
        <a:bodyPr/>
        <a:lstStyle/>
        <a:p>
          <a:endParaRPr lang="en-ZA"/>
        </a:p>
      </dgm:t>
    </dgm:pt>
    <dgm:pt modelId="{7A52266B-4EA9-4DA3-8015-09F706161047}" type="sibTrans" cxnId="{6BC1BCD2-9630-43BE-AB70-E10427EE6E3C}">
      <dgm:prSet/>
      <dgm:spPr/>
      <dgm:t>
        <a:bodyPr/>
        <a:lstStyle/>
        <a:p>
          <a:endParaRPr lang="en-ZA"/>
        </a:p>
      </dgm:t>
    </dgm:pt>
    <dgm:pt modelId="{2BD73EB7-8F63-49E2-872D-8662296519B9}">
      <dgm:prSet/>
      <dgm:spPr/>
      <dgm:t>
        <a:bodyPr/>
        <a:lstStyle/>
        <a:p>
          <a:r>
            <a:rPr lang="en-ZA"/>
            <a:t>Customer only pays when roll is implemented, in monthly instalments based on the rates amount generated.</a:t>
          </a:r>
        </a:p>
      </dgm:t>
    </dgm:pt>
    <dgm:pt modelId="{F21876B6-F24D-44A9-B099-BF9A23332EC8}" type="parTrans" cxnId="{571C4141-D2A9-44A7-99CE-23DA501AED26}">
      <dgm:prSet/>
      <dgm:spPr/>
      <dgm:t>
        <a:bodyPr/>
        <a:lstStyle/>
        <a:p>
          <a:endParaRPr lang="en-ZA"/>
        </a:p>
      </dgm:t>
    </dgm:pt>
    <dgm:pt modelId="{731920C4-6010-4025-A7F3-23EF12B51B22}" type="sibTrans" cxnId="{571C4141-D2A9-44A7-99CE-23DA501AED26}">
      <dgm:prSet/>
      <dgm:spPr/>
      <dgm:t>
        <a:bodyPr/>
        <a:lstStyle/>
        <a:p>
          <a:endParaRPr lang="en-ZA"/>
        </a:p>
      </dgm:t>
    </dgm:pt>
    <dgm:pt modelId="{179B6490-ED83-4B4E-B563-8E98B5708C16}" type="pres">
      <dgm:prSet presAssocID="{2172B699-BE54-4AD4-9E69-98A2CAA4573B}" presName="Name0" presStyleCnt="0">
        <dgm:presLayoutVars>
          <dgm:dir/>
          <dgm:animLvl val="lvl"/>
          <dgm:resizeHandles val="exact"/>
        </dgm:presLayoutVars>
      </dgm:prSet>
      <dgm:spPr/>
    </dgm:pt>
    <dgm:pt modelId="{C7EC759D-EE02-4101-B0ED-7DFA558ED618}" type="pres">
      <dgm:prSet presAssocID="{2BD73EB7-8F63-49E2-872D-8662296519B9}" presName="boxAndChildren" presStyleCnt="0"/>
      <dgm:spPr/>
    </dgm:pt>
    <dgm:pt modelId="{8E93EE96-D3DA-43A5-8329-1D4924E171F3}" type="pres">
      <dgm:prSet presAssocID="{2BD73EB7-8F63-49E2-872D-8662296519B9}" presName="parentTextBox" presStyleLbl="node1" presStyleIdx="0" presStyleCnt="5"/>
      <dgm:spPr/>
    </dgm:pt>
    <dgm:pt modelId="{7787E4B4-137F-4867-83C6-B11A91033FA4}" type="pres">
      <dgm:prSet presAssocID="{7A52266B-4EA9-4DA3-8015-09F706161047}" presName="sp" presStyleCnt="0"/>
      <dgm:spPr/>
    </dgm:pt>
    <dgm:pt modelId="{62F7F233-BAA3-4203-A6ED-1AEA0E84BBB5}" type="pres">
      <dgm:prSet presAssocID="{9EB04193-2B2E-447A-9867-B92628837122}" presName="arrowAndChildren" presStyleCnt="0"/>
      <dgm:spPr/>
    </dgm:pt>
    <dgm:pt modelId="{9645B7A9-5015-4224-A2FB-764ED3D4F17B}" type="pres">
      <dgm:prSet presAssocID="{9EB04193-2B2E-447A-9867-B92628837122}" presName="parentTextArrow" presStyleLbl="node1" presStyleIdx="1" presStyleCnt="5"/>
      <dgm:spPr/>
    </dgm:pt>
    <dgm:pt modelId="{52D908CE-4A55-498E-94AD-583715984CA0}" type="pres">
      <dgm:prSet presAssocID="{D6947989-3C0C-42C8-9D24-BBBCECB0CF91}" presName="sp" presStyleCnt="0"/>
      <dgm:spPr/>
    </dgm:pt>
    <dgm:pt modelId="{E3F8BAAE-4950-447F-A88D-5985C33062C4}" type="pres">
      <dgm:prSet presAssocID="{C8B9D887-878A-4C4D-8F26-D30890FFB25F}" presName="arrowAndChildren" presStyleCnt="0"/>
      <dgm:spPr/>
    </dgm:pt>
    <dgm:pt modelId="{150ABAD6-39C9-404A-8046-E26D82B91887}" type="pres">
      <dgm:prSet presAssocID="{C8B9D887-878A-4C4D-8F26-D30890FFB25F}" presName="parentTextArrow" presStyleLbl="node1" presStyleIdx="2" presStyleCnt="5"/>
      <dgm:spPr/>
    </dgm:pt>
    <dgm:pt modelId="{655D692E-A368-4B79-8949-0AD6D4838704}" type="pres">
      <dgm:prSet presAssocID="{4F862978-5FCC-408A-9269-DCCD39D2FA74}" presName="sp" presStyleCnt="0"/>
      <dgm:spPr/>
    </dgm:pt>
    <dgm:pt modelId="{D22C3517-8E33-4A4A-BF21-99D05FCD2812}" type="pres">
      <dgm:prSet presAssocID="{D5EEEE10-926C-45E0-BBD3-ADCFF544E52A}" presName="arrowAndChildren" presStyleCnt="0"/>
      <dgm:spPr/>
    </dgm:pt>
    <dgm:pt modelId="{54350C8B-45CE-4370-913B-9AB361F30711}" type="pres">
      <dgm:prSet presAssocID="{D5EEEE10-926C-45E0-BBD3-ADCFF544E52A}" presName="parentTextArrow" presStyleLbl="node1" presStyleIdx="3" presStyleCnt="5"/>
      <dgm:spPr/>
    </dgm:pt>
    <dgm:pt modelId="{B4A7FFF9-9338-4715-84A6-D86F796245E1}" type="pres">
      <dgm:prSet presAssocID="{0F00B7FB-3CA3-416A-8D2B-72D9E8C117A6}" presName="sp" presStyleCnt="0"/>
      <dgm:spPr/>
    </dgm:pt>
    <dgm:pt modelId="{C2C0994E-4A1F-477C-9F9E-980772582781}" type="pres">
      <dgm:prSet presAssocID="{3077B8EB-5841-440B-BA15-A10ED1CD8454}" presName="arrowAndChildren" presStyleCnt="0"/>
      <dgm:spPr/>
    </dgm:pt>
    <dgm:pt modelId="{363A6746-3056-4AD4-B3E3-219591361F0A}" type="pres">
      <dgm:prSet presAssocID="{3077B8EB-5841-440B-BA15-A10ED1CD8454}" presName="parentTextArrow" presStyleLbl="node1" presStyleIdx="4" presStyleCnt="5"/>
      <dgm:spPr/>
    </dgm:pt>
  </dgm:ptLst>
  <dgm:cxnLst>
    <dgm:cxn modelId="{10C02410-DC8E-416C-B983-F4BA69D9A682}" type="presOf" srcId="{C8B9D887-878A-4C4D-8F26-D30890FFB25F}" destId="{150ABAD6-39C9-404A-8046-E26D82B91887}" srcOrd="0" destOrd="0" presId="urn:microsoft.com/office/officeart/2005/8/layout/process4"/>
    <dgm:cxn modelId="{D42B2014-B759-4AC6-A1C0-CA4B078012A8}" srcId="{2172B699-BE54-4AD4-9E69-98A2CAA4573B}" destId="{C8B9D887-878A-4C4D-8F26-D30890FFB25F}" srcOrd="2" destOrd="0" parTransId="{AB3DE925-DBD3-47F8-99F0-86BAC4DCC3E5}" sibTransId="{D6947989-3C0C-42C8-9D24-BBBCECB0CF91}"/>
    <dgm:cxn modelId="{6A3A795D-5ADA-4F03-8842-2A7305707DE4}" type="presOf" srcId="{9EB04193-2B2E-447A-9867-B92628837122}" destId="{9645B7A9-5015-4224-A2FB-764ED3D4F17B}" srcOrd="0" destOrd="0" presId="urn:microsoft.com/office/officeart/2005/8/layout/process4"/>
    <dgm:cxn modelId="{571C4141-D2A9-44A7-99CE-23DA501AED26}" srcId="{2172B699-BE54-4AD4-9E69-98A2CAA4573B}" destId="{2BD73EB7-8F63-49E2-872D-8662296519B9}" srcOrd="4" destOrd="0" parTransId="{F21876B6-F24D-44A9-B099-BF9A23332EC8}" sibTransId="{731920C4-6010-4025-A7F3-23EF12B51B22}"/>
    <dgm:cxn modelId="{B6F9CD4D-EC06-4801-B16F-B2BCE862A497}" type="presOf" srcId="{3077B8EB-5841-440B-BA15-A10ED1CD8454}" destId="{363A6746-3056-4AD4-B3E3-219591361F0A}" srcOrd="0" destOrd="0" presId="urn:microsoft.com/office/officeart/2005/8/layout/process4"/>
    <dgm:cxn modelId="{0A4A3C88-D6B6-49F0-9705-D1FA2DBFDD1F}" type="presOf" srcId="{2172B699-BE54-4AD4-9E69-98A2CAA4573B}" destId="{179B6490-ED83-4B4E-B563-8E98B5708C16}" srcOrd="0" destOrd="0" presId="urn:microsoft.com/office/officeart/2005/8/layout/process4"/>
    <dgm:cxn modelId="{BB4D25BC-72A4-46F8-86A8-D7344393E4E5}" srcId="{2172B699-BE54-4AD4-9E69-98A2CAA4573B}" destId="{3077B8EB-5841-440B-BA15-A10ED1CD8454}" srcOrd="0" destOrd="0" parTransId="{956EDA5A-F675-4DDC-AA6C-132088C507EC}" sibTransId="{0F00B7FB-3CA3-416A-8D2B-72D9E8C117A6}"/>
    <dgm:cxn modelId="{6BC1BCD2-9630-43BE-AB70-E10427EE6E3C}" srcId="{2172B699-BE54-4AD4-9E69-98A2CAA4573B}" destId="{9EB04193-2B2E-447A-9867-B92628837122}" srcOrd="3" destOrd="0" parTransId="{E97A8CFD-53B9-426E-8F26-05E853298138}" sibTransId="{7A52266B-4EA9-4DA3-8015-09F706161047}"/>
    <dgm:cxn modelId="{5DB48ED5-4DAC-4204-ADA9-0A46AFD172D8}" srcId="{2172B699-BE54-4AD4-9E69-98A2CAA4573B}" destId="{D5EEEE10-926C-45E0-BBD3-ADCFF544E52A}" srcOrd="1" destOrd="0" parTransId="{ECF72EAC-4777-41FA-8DA4-3BAC18B2A2B7}" sibTransId="{4F862978-5FCC-408A-9269-DCCD39D2FA74}"/>
    <dgm:cxn modelId="{CD09DFF2-CEAF-4798-B5A7-41AB54FF37EC}" type="presOf" srcId="{2BD73EB7-8F63-49E2-872D-8662296519B9}" destId="{8E93EE96-D3DA-43A5-8329-1D4924E171F3}" srcOrd="0" destOrd="0" presId="urn:microsoft.com/office/officeart/2005/8/layout/process4"/>
    <dgm:cxn modelId="{8978F4F9-722E-4077-B74E-8A5CE68A77B2}" type="presOf" srcId="{D5EEEE10-926C-45E0-BBD3-ADCFF544E52A}" destId="{54350C8B-45CE-4370-913B-9AB361F30711}" srcOrd="0" destOrd="0" presId="urn:microsoft.com/office/officeart/2005/8/layout/process4"/>
    <dgm:cxn modelId="{7D87E7B2-4D04-4439-A246-49AADF713409}" type="presParOf" srcId="{179B6490-ED83-4B4E-B563-8E98B5708C16}" destId="{C7EC759D-EE02-4101-B0ED-7DFA558ED618}" srcOrd="0" destOrd="0" presId="urn:microsoft.com/office/officeart/2005/8/layout/process4"/>
    <dgm:cxn modelId="{07CF6F3A-6D1D-435B-BF67-A58A8FC8F79D}" type="presParOf" srcId="{C7EC759D-EE02-4101-B0ED-7DFA558ED618}" destId="{8E93EE96-D3DA-43A5-8329-1D4924E171F3}" srcOrd="0" destOrd="0" presId="urn:microsoft.com/office/officeart/2005/8/layout/process4"/>
    <dgm:cxn modelId="{7C44AF89-8084-478F-B47A-38879998F8DD}" type="presParOf" srcId="{179B6490-ED83-4B4E-B563-8E98B5708C16}" destId="{7787E4B4-137F-4867-83C6-B11A91033FA4}" srcOrd="1" destOrd="0" presId="urn:microsoft.com/office/officeart/2005/8/layout/process4"/>
    <dgm:cxn modelId="{B9056DDA-C423-404E-BE14-B0167AB64AF8}" type="presParOf" srcId="{179B6490-ED83-4B4E-B563-8E98B5708C16}" destId="{62F7F233-BAA3-4203-A6ED-1AEA0E84BBB5}" srcOrd="2" destOrd="0" presId="urn:microsoft.com/office/officeart/2005/8/layout/process4"/>
    <dgm:cxn modelId="{220E5C46-9D3F-471A-80B0-921C125F5140}" type="presParOf" srcId="{62F7F233-BAA3-4203-A6ED-1AEA0E84BBB5}" destId="{9645B7A9-5015-4224-A2FB-764ED3D4F17B}" srcOrd="0" destOrd="0" presId="urn:microsoft.com/office/officeart/2005/8/layout/process4"/>
    <dgm:cxn modelId="{8DE39214-9FCA-411F-A58A-7F622EA182DB}" type="presParOf" srcId="{179B6490-ED83-4B4E-B563-8E98B5708C16}" destId="{52D908CE-4A55-498E-94AD-583715984CA0}" srcOrd="3" destOrd="0" presId="urn:microsoft.com/office/officeart/2005/8/layout/process4"/>
    <dgm:cxn modelId="{0E23E402-6557-4C38-804E-1D9155DBD745}" type="presParOf" srcId="{179B6490-ED83-4B4E-B563-8E98B5708C16}" destId="{E3F8BAAE-4950-447F-A88D-5985C33062C4}" srcOrd="4" destOrd="0" presId="urn:microsoft.com/office/officeart/2005/8/layout/process4"/>
    <dgm:cxn modelId="{7794EA2F-8225-4698-B89A-335CD4CB4DA1}" type="presParOf" srcId="{E3F8BAAE-4950-447F-A88D-5985C33062C4}" destId="{150ABAD6-39C9-404A-8046-E26D82B91887}" srcOrd="0" destOrd="0" presId="urn:microsoft.com/office/officeart/2005/8/layout/process4"/>
    <dgm:cxn modelId="{6D24088C-7BE7-47FB-A3D8-D7ACC59AD988}" type="presParOf" srcId="{179B6490-ED83-4B4E-B563-8E98B5708C16}" destId="{655D692E-A368-4B79-8949-0AD6D4838704}" srcOrd="5" destOrd="0" presId="urn:microsoft.com/office/officeart/2005/8/layout/process4"/>
    <dgm:cxn modelId="{D0796788-5C16-49F4-9585-41A7C7CCDEF2}" type="presParOf" srcId="{179B6490-ED83-4B4E-B563-8E98B5708C16}" destId="{D22C3517-8E33-4A4A-BF21-99D05FCD2812}" srcOrd="6" destOrd="0" presId="urn:microsoft.com/office/officeart/2005/8/layout/process4"/>
    <dgm:cxn modelId="{F17A9756-03D3-45E6-9B76-18F5E35954FF}" type="presParOf" srcId="{D22C3517-8E33-4A4A-BF21-99D05FCD2812}" destId="{54350C8B-45CE-4370-913B-9AB361F30711}" srcOrd="0" destOrd="0" presId="urn:microsoft.com/office/officeart/2005/8/layout/process4"/>
    <dgm:cxn modelId="{073079A9-EDAE-492D-A977-137287AEC641}" type="presParOf" srcId="{179B6490-ED83-4B4E-B563-8E98B5708C16}" destId="{B4A7FFF9-9338-4715-84A6-D86F796245E1}" srcOrd="7" destOrd="0" presId="urn:microsoft.com/office/officeart/2005/8/layout/process4"/>
    <dgm:cxn modelId="{E84735C9-A0B5-47DA-A50C-8265AB2DE683}" type="presParOf" srcId="{179B6490-ED83-4B4E-B563-8E98B5708C16}" destId="{C2C0994E-4A1F-477C-9F9E-980772582781}" srcOrd="8" destOrd="0" presId="urn:microsoft.com/office/officeart/2005/8/layout/process4"/>
    <dgm:cxn modelId="{AE47C892-B7B4-43E7-9B5D-6DC50BE5D07C}" type="presParOf" srcId="{C2C0994E-4A1F-477C-9F9E-980772582781}" destId="{363A6746-3056-4AD4-B3E3-219591361F0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4235A9-F9AE-48F6-88E4-D245D553F655}"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en-ZA"/>
        </a:p>
      </dgm:t>
    </dgm:pt>
    <dgm:pt modelId="{246F3483-9B38-40CE-B35F-EBEEF439D90B}">
      <dgm:prSet/>
      <dgm:spPr/>
      <dgm:t>
        <a:bodyPr/>
        <a:lstStyle/>
        <a:p>
          <a:r>
            <a:rPr lang="en-US" dirty="0"/>
            <a:t>Exclusions</a:t>
          </a:r>
          <a:endParaRPr lang="en-ZA" dirty="0"/>
        </a:p>
      </dgm:t>
    </dgm:pt>
    <dgm:pt modelId="{B2E94D35-44A1-4666-B349-5466B8FE8381}" type="parTrans" cxnId="{792BDFD4-B90F-457F-B57E-869E0245AA6A}">
      <dgm:prSet/>
      <dgm:spPr/>
      <dgm:t>
        <a:bodyPr/>
        <a:lstStyle/>
        <a:p>
          <a:endParaRPr lang="en-ZA"/>
        </a:p>
      </dgm:t>
    </dgm:pt>
    <dgm:pt modelId="{9BE90872-9951-45E7-998D-F892CC57675E}" type="sibTrans" cxnId="{792BDFD4-B90F-457F-B57E-869E0245AA6A}">
      <dgm:prSet/>
      <dgm:spPr/>
      <dgm:t>
        <a:bodyPr/>
        <a:lstStyle/>
        <a:p>
          <a:endParaRPr lang="en-ZA"/>
        </a:p>
      </dgm:t>
    </dgm:pt>
    <dgm:pt modelId="{FFD099F9-8010-4FE9-BA4A-7FA05A6C0FC4}">
      <dgm:prSet/>
      <dgm:spPr/>
      <dgm:t>
        <a:bodyPr/>
        <a:lstStyle/>
        <a:p>
          <a:r>
            <a:rPr lang="en-ZA"/>
            <a:t>VAB Costs</a:t>
          </a:r>
        </a:p>
      </dgm:t>
    </dgm:pt>
    <dgm:pt modelId="{DED308BA-99D4-4F66-8E05-5B4C20EB115E}" type="parTrans" cxnId="{F2C8BC21-63C6-4697-9080-6CA70851DB61}">
      <dgm:prSet/>
      <dgm:spPr/>
      <dgm:t>
        <a:bodyPr/>
        <a:lstStyle/>
        <a:p>
          <a:endParaRPr lang="en-ZA"/>
        </a:p>
      </dgm:t>
    </dgm:pt>
    <dgm:pt modelId="{5211D3C3-EAB9-4531-BD3B-2227DF77C6A1}" type="sibTrans" cxnId="{F2C8BC21-63C6-4697-9080-6CA70851DB61}">
      <dgm:prSet/>
      <dgm:spPr/>
      <dgm:t>
        <a:bodyPr/>
        <a:lstStyle/>
        <a:p>
          <a:endParaRPr lang="en-ZA"/>
        </a:p>
      </dgm:t>
    </dgm:pt>
    <dgm:pt modelId="{0A2BD5CE-8FE3-4AE8-A679-D0D9962A5AC5}">
      <dgm:prSet/>
      <dgm:spPr/>
      <dgm:t>
        <a:bodyPr/>
        <a:lstStyle/>
        <a:p>
          <a:r>
            <a:rPr lang="en-ZA"/>
            <a:t>Postage cost of notices (S49, S78, S52)</a:t>
          </a:r>
        </a:p>
      </dgm:t>
    </dgm:pt>
    <dgm:pt modelId="{60576CAD-3897-4F68-A5E4-BE922464F69B}" type="parTrans" cxnId="{74AEB8DE-9F2C-4F39-888B-E21CB97166E3}">
      <dgm:prSet/>
      <dgm:spPr/>
      <dgm:t>
        <a:bodyPr/>
        <a:lstStyle/>
        <a:p>
          <a:endParaRPr lang="en-ZA"/>
        </a:p>
      </dgm:t>
    </dgm:pt>
    <dgm:pt modelId="{A071F003-5414-4C67-BE8B-D46C53CE47DF}" type="sibTrans" cxnId="{74AEB8DE-9F2C-4F39-888B-E21CB97166E3}">
      <dgm:prSet/>
      <dgm:spPr/>
      <dgm:t>
        <a:bodyPr/>
        <a:lstStyle/>
        <a:p>
          <a:endParaRPr lang="en-ZA"/>
        </a:p>
      </dgm:t>
    </dgm:pt>
    <dgm:pt modelId="{08FDC53A-5835-4AC4-8419-792B74AE8CEB}">
      <dgm:prSet/>
      <dgm:spPr/>
      <dgm:t>
        <a:bodyPr/>
        <a:lstStyle/>
        <a:p>
          <a:r>
            <a:rPr lang="en-ZA"/>
            <a:t>Integration costs to Billing Systems</a:t>
          </a:r>
        </a:p>
      </dgm:t>
    </dgm:pt>
    <dgm:pt modelId="{A7380EC6-01C3-42F4-B013-3A1FBA1F90B8}" type="parTrans" cxnId="{CB314FEB-B77D-441F-A387-E4B9188B6309}">
      <dgm:prSet/>
      <dgm:spPr/>
      <dgm:t>
        <a:bodyPr/>
        <a:lstStyle/>
        <a:p>
          <a:endParaRPr lang="en-ZA"/>
        </a:p>
      </dgm:t>
    </dgm:pt>
    <dgm:pt modelId="{F9F7F5A0-B961-4269-A262-251E1D431A0A}" type="sibTrans" cxnId="{CB314FEB-B77D-441F-A387-E4B9188B6309}">
      <dgm:prSet/>
      <dgm:spPr/>
      <dgm:t>
        <a:bodyPr/>
        <a:lstStyle/>
        <a:p>
          <a:endParaRPr lang="en-ZA"/>
        </a:p>
      </dgm:t>
    </dgm:pt>
    <dgm:pt modelId="{C2E5BDEF-ADE2-49D9-9E5A-F6317E24FC71}">
      <dgm:prSet/>
      <dgm:spPr/>
      <dgm:t>
        <a:bodyPr/>
        <a:lstStyle/>
        <a:p>
          <a:r>
            <a:rPr lang="en-US"/>
            <a:t>A</a:t>
          </a:r>
          <a:r>
            <a:rPr lang="en-ZA"/>
            <a:t>dvantages</a:t>
          </a:r>
        </a:p>
      </dgm:t>
    </dgm:pt>
    <dgm:pt modelId="{D99283F0-4DB0-42B9-BCA3-C900B096D9D5}" type="parTrans" cxnId="{EF654217-932A-4881-9BE5-E8FE1974EC33}">
      <dgm:prSet/>
      <dgm:spPr/>
      <dgm:t>
        <a:bodyPr/>
        <a:lstStyle/>
        <a:p>
          <a:endParaRPr lang="en-ZA"/>
        </a:p>
      </dgm:t>
    </dgm:pt>
    <dgm:pt modelId="{FA524FFF-3924-4B2A-8050-2A848B420E74}" type="sibTrans" cxnId="{EF654217-932A-4881-9BE5-E8FE1974EC33}">
      <dgm:prSet/>
      <dgm:spPr/>
      <dgm:t>
        <a:bodyPr/>
        <a:lstStyle/>
        <a:p>
          <a:endParaRPr lang="en-ZA"/>
        </a:p>
      </dgm:t>
    </dgm:pt>
    <dgm:pt modelId="{3A2ED680-D774-4472-801E-B40921B20B36}">
      <dgm:prSet/>
      <dgm:spPr/>
      <dgm:t>
        <a:bodyPr/>
        <a:lstStyle/>
        <a:p>
          <a:r>
            <a:rPr lang="en-US"/>
            <a:t>Frequency of Rolls</a:t>
          </a:r>
          <a:endParaRPr lang="en-ZA"/>
        </a:p>
      </dgm:t>
    </dgm:pt>
    <dgm:pt modelId="{86BDD5DA-36E7-4A54-BDA9-EF2AA6925281}" type="parTrans" cxnId="{F738FD64-641B-4516-A4D7-DAA0AAFF845B}">
      <dgm:prSet/>
      <dgm:spPr/>
      <dgm:t>
        <a:bodyPr/>
        <a:lstStyle/>
        <a:p>
          <a:endParaRPr lang="en-ZA"/>
        </a:p>
      </dgm:t>
    </dgm:pt>
    <dgm:pt modelId="{6FAB44D0-4CD5-4AC8-8BFB-41EA33DB0E31}" type="sibTrans" cxnId="{F738FD64-641B-4516-A4D7-DAA0AAFF845B}">
      <dgm:prSet/>
      <dgm:spPr/>
      <dgm:t>
        <a:bodyPr/>
        <a:lstStyle/>
        <a:p>
          <a:endParaRPr lang="en-ZA"/>
        </a:p>
      </dgm:t>
    </dgm:pt>
    <dgm:pt modelId="{B2D1A5F9-71B9-48DE-A2EC-D6EC7D1BD7BE}">
      <dgm:prSet/>
      <dgm:spPr/>
      <dgm:t>
        <a:bodyPr/>
        <a:lstStyle/>
        <a:p>
          <a:r>
            <a:rPr lang="en-US"/>
            <a:t>F</a:t>
          </a:r>
          <a:r>
            <a:rPr lang="en-ZA"/>
            <a:t>air and equitable</a:t>
          </a:r>
        </a:p>
      </dgm:t>
    </dgm:pt>
    <dgm:pt modelId="{DBC0E9B2-ABB0-42CF-B091-D3A290955539}" type="parTrans" cxnId="{40E77057-2D1B-44BA-A752-D8DDDB91D21C}">
      <dgm:prSet/>
      <dgm:spPr/>
      <dgm:t>
        <a:bodyPr/>
        <a:lstStyle/>
        <a:p>
          <a:endParaRPr lang="en-ZA"/>
        </a:p>
      </dgm:t>
    </dgm:pt>
    <dgm:pt modelId="{3679450D-713B-4812-808A-BCFEC57997E0}" type="sibTrans" cxnId="{40E77057-2D1B-44BA-A752-D8DDDB91D21C}">
      <dgm:prSet/>
      <dgm:spPr/>
      <dgm:t>
        <a:bodyPr/>
        <a:lstStyle/>
        <a:p>
          <a:endParaRPr lang="en-ZA"/>
        </a:p>
      </dgm:t>
    </dgm:pt>
    <dgm:pt modelId="{03EB8CBD-8B00-4AEB-B8DC-6FF784D56DE4}">
      <dgm:prSet/>
      <dgm:spPr/>
      <dgm:t>
        <a:bodyPr/>
        <a:lstStyle/>
        <a:p>
          <a:r>
            <a:rPr lang="en-US"/>
            <a:t>N</a:t>
          </a:r>
          <a:r>
            <a:rPr lang="en-ZA"/>
            <a:t>o upfront costs</a:t>
          </a:r>
        </a:p>
      </dgm:t>
    </dgm:pt>
    <dgm:pt modelId="{963E6ED4-834D-450F-A616-30B716B33D54}" type="parTrans" cxnId="{C7D10D84-E0A5-4564-A04A-98A740158D3B}">
      <dgm:prSet/>
      <dgm:spPr/>
      <dgm:t>
        <a:bodyPr/>
        <a:lstStyle/>
        <a:p>
          <a:endParaRPr lang="en-ZA"/>
        </a:p>
      </dgm:t>
    </dgm:pt>
    <dgm:pt modelId="{72A2FA98-33C9-4AE1-8882-39E3CD3AD923}" type="sibTrans" cxnId="{C7D10D84-E0A5-4564-A04A-98A740158D3B}">
      <dgm:prSet/>
      <dgm:spPr/>
      <dgm:t>
        <a:bodyPr/>
        <a:lstStyle/>
        <a:p>
          <a:endParaRPr lang="en-ZA"/>
        </a:p>
      </dgm:t>
    </dgm:pt>
    <dgm:pt modelId="{FF6E0B22-1786-4CF4-811A-EFF1AC3C842A}">
      <dgm:prSet/>
      <dgm:spPr/>
      <dgm:t>
        <a:bodyPr/>
        <a:lstStyle/>
        <a:p>
          <a:r>
            <a:rPr lang="en-US"/>
            <a:t>L</a:t>
          </a:r>
          <a:r>
            <a:rPr lang="en-ZA"/>
            <a:t>egislative Compliance</a:t>
          </a:r>
        </a:p>
      </dgm:t>
    </dgm:pt>
    <dgm:pt modelId="{C100BFF0-576A-41F0-B96C-89337A528A9D}" type="parTrans" cxnId="{256F6C42-59D5-4B2D-A34C-5745680FE08F}">
      <dgm:prSet/>
      <dgm:spPr/>
      <dgm:t>
        <a:bodyPr/>
        <a:lstStyle/>
        <a:p>
          <a:endParaRPr lang="en-ZA"/>
        </a:p>
      </dgm:t>
    </dgm:pt>
    <dgm:pt modelId="{2E24EF50-4BFB-4DF6-A202-8B8D99D04523}" type="sibTrans" cxnId="{256F6C42-59D5-4B2D-A34C-5745680FE08F}">
      <dgm:prSet/>
      <dgm:spPr/>
      <dgm:t>
        <a:bodyPr/>
        <a:lstStyle/>
        <a:p>
          <a:endParaRPr lang="en-ZA"/>
        </a:p>
      </dgm:t>
    </dgm:pt>
    <dgm:pt modelId="{56325916-20AA-4469-981E-B4676FDF1CF6}" type="pres">
      <dgm:prSet presAssocID="{484235A9-F9AE-48F6-88E4-D245D553F655}" presName="Name0" presStyleCnt="0">
        <dgm:presLayoutVars>
          <dgm:chMax val="3"/>
          <dgm:chPref val="1"/>
          <dgm:dir/>
          <dgm:animLvl val="lvl"/>
          <dgm:resizeHandles/>
        </dgm:presLayoutVars>
      </dgm:prSet>
      <dgm:spPr/>
    </dgm:pt>
    <dgm:pt modelId="{2AD791C5-2CF6-4D97-A92C-0122FBE9F815}" type="pres">
      <dgm:prSet presAssocID="{484235A9-F9AE-48F6-88E4-D245D553F655}" presName="outerBox" presStyleCnt="0"/>
      <dgm:spPr/>
    </dgm:pt>
    <dgm:pt modelId="{7980F078-2998-4CBB-B821-BD231E67696C}" type="pres">
      <dgm:prSet presAssocID="{484235A9-F9AE-48F6-88E4-D245D553F655}" presName="outerBoxParent" presStyleLbl="node1" presStyleIdx="0" presStyleCnt="2" custLinFactNeighborY="-6335"/>
      <dgm:spPr/>
    </dgm:pt>
    <dgm:pt modelId="{18E36E0C-38BF-4FFD-B9B2-3170704D3500}" type="pres">
      <dgm:prSet presAssocID="{484235A9-F9AE-48F6-88E4-D245D553F655}" presName="outerBoxChildren" presStyleCnt="0"/>
      <dgm:spPr/>
    </dgm:pt>
    <dgm:pt modelId="{84B3A8A8-DCC9-4F9E-96C0-8E4FE4449740}" type="pres">
      <dgm:prSet presAssocID="{FFD099F9-8010-4FE9-BA4A-7FA05A6C0FC4}" presName="oChild" presStyleLbl="fgAcc1" presStyleIdx="0" presStyleCnt="7">
        <dgm:presLayoutVars>
          <dgm:bulletEnabled val="1"/>
        </dgm:presLayoutVars>
      </dgm:prSet>
      <dgm:spPr/>
    </dgm:pt>
    <dgm:pt modelId="{231D5755-EE78-4A66-9C49-19E110FCCBCF}" type="pres">
      <dgm:prSet presAssocID="{5211D3C3-EAB9-4531-BD3B-2227DF77C6A1}" presName="outerSibTrans" presStyleCnt="0"/>
      <dgm:spPr/>
    </dgm:pt>
    <dgm:pt modelId="{648BCDE2-AB8D-4A3F-AF6D-825DF520F11E}" type="pres">
      <dgm:prSet presAssocID="{0A2BD5CE-8FE3-4AE8-A679-D0D9962A5AC5}" presName="oChild" presStyleLbl="fgAcc1" presStyleIdx="1" presStyleCnt="7">
        <dgm:presLayoutVars>
          <dgm:bulletEnabled val="1"/>
        </dgm:presLayoutVars>
      </dgm:prSet>
      <dgm:spPr/>
    </dgm:pt>
    <dgm:pt modelId="{4B359A78-C6AC-4121-AD96-1FD85143A521}" type="pres">
      <dgm:prSet presAssocID="{A071F003-5414-4C67-BE8B-D46C53CE47DF}" presName="outerSibTrans" presStyleCnt="0"/>
      <dgm:spPr/>
    </dgm:pt>
    <dgm:pt modelId="{CC99F586-83EF-408B-A99B-8D32921D927B}" type="pres">
      <dgm:prSet presAssocID="{08FDC53A-5835-4AC4-8419-792B74AE8CEB}" presName="oChild" presStyleLbl="fgAcc1" presStyleIdx="2" presStyleCnt="7">
        <dgm:presLayoutVars>
          <dgm:bulletEnabled val="1"/>
        </dgm:presLayoutVars>
      </dgm:prSet>
      <dgm:spPr/>
    </dgm:pt>
    <dgm:pt modelId="{7B61C6E0-65B0-43B7-8964-5DAC129248B4}" type="pres">
      <dgm:prSet presAssocID="{484235A9-F9AE-48F6-88E4-D245D553F655}" presName="middleBox" presStyleCnt="0"/>
      <dgm:spPr/>
    </dgm:pt>
    <dgm:pt modelId="{780B0CFC-D618-46C1-B4BA-CDB4D69B7A26}" type="pres">
      <dgm:prSet presAssocID="{484235A9-F9AE-48F6-88E4-D245D553F655}" presName="middleBoxParent" presStyleLbl="node1" presStyleIdx="1" presStyleCnt="2"/>
      <dgm:spPr/>
    </dgm:pt>
    <dgm:pt modelId="{8E894223-4050-4BC9-862C-8711E33D22FF}" type="pres">
      <dgm:prSet presAssocID="{484235A9-F9AE-48F6-88E4-D245D553F655}" presName="middleBoxChildren" presStyleCnt="0"/>
      <dgm:spPr/>
    </dgm:pt>
    <dgm:pt modelId="{517D404D-B6A4-49D1-9BD5-2F349AB5FE9A}" type="pres">
      <dgm:prSet presAssocID="{3A2ED680-D774-4472-801E-B40921B20B36}" presName="mChild" presStyleLbl="fgAcc1" presStyleIdx="3" presStyleCnt="7">
        <dgm:presLayoutVars>
          <dgm:bulletEnabled val="1"/>
        </dgm:presLayoutVars>
      </dgm:prSet>
      <dgm:spPr/>
    </dgm:pt>
    <dgm:pt modelId="{7916494D-C957-45AC-A1F1-850A25573DDB}" type="pres">
      <dgm:prSet presAssocID="{6FAB44D0-4CD5-4AC8-8BFB-41EA33DB0E31}" presName="middleSibTrans" presStyleCnt="0"/>
      <dgm:spPr/>
    </dgm:pt>
    <dgm:pt modelId="{71BAAA3E-CFDC-4544-AFF5-299FB374B6D7}" type="pres">
      <dgm:prSet presAssocID="{B2D1A5F9-71B9-48DE-A2EC-D6EC7D1BD7BE}" presName="mChild" presStyleLbl="fgAcc1" presStyleIdx="4" presStyleCnt="7">
        <dgm:presLayoutVars>
          <dgm:bulletEnabled val="1"/>
        </dgm:presLayoutVars>
      </dgm:prSet>
      <dgm:spPr/>
    </dgm:pt>
    <dgm:pt modelId="{40952DCE-B1CC-4881-BF42-070C2D1E0190}" type="pres">
      <dgm:prSet presAssocID="{3679450D-713B-4812-808A-BCFEC57997E0}" presName="middleSibTrans" presStyleCnt="0"/>
      <dgm:spPr/>
    </dgm:pt>
    <dgm:pt modelId="{37F2B399-C1CC-4345-B093-59BADF765AE5}" type="pres">
      <dgm:prSet presAssocID="{03EB8CBD-8B00-4AEB-B8DC-6FF784D56DE4}" presName="mChild" presStyleLbl="fgAcc1" presStyleIdx="5" presStyleCnt="7">
        <dgm:presLayoutVars>
          <dgm:bulletEnabled val="1"/>
        </dgm:presLayoutVars>
      </dgm:prSet>
      <dgm:spPr/>
    </dgm:pt>
    <dgm:pt modelId="{4809D2B5-95D9-41F3-BAEE-D401D9007278}" type="pres">
      <dgm:prSet presAssocID="{72A2FA98-33C9-4AE1-8882-39E3CD3AD923}" presName="middleSibTrans" presStyleCnt="0"/>
      <dgm:spPr/>
    </dgm:pt>
    <dgm:pt modelId="{FACBF994-28E1-4BE4-9D01-27B45A2C858F}" type="pres">
      <dgm:prSet presAssocID="{FF6E0B22-1786-4CF4-811A-EFF1AC3C842A}" presName="mChild" presStyleLbl="fgAcc1" presStyleIdx="6" presStyleCnt="7">
        <dgm:presLayoutVars>
          <dgm:bulletEnabled val="1"/>
        </dgm:presLayoutVars>
      </dgm:prSet>
      <dgm:spPr/>
    </dgm:pt>
  </dgm:ptLst>
  <dgm:cxnLst>
    <dgm:cxn modelId="{90CD7803-FEA2-425F-B0A9-4C9E9E733EBC}" type="presOf" srcId="{3A2ED680-D774-4472-801E-B40921B20B36}" destId="{517D404D-B6A4-49D1-9BD5-2F349AB5FE9A}" srcOrd="0" destOrd="0" presId="urn:microsoft.com/office/officeart/2005/8/layout/target2"/>
    <dgm:cxn modelId="{A7036A14-E5FF-454B-8FD2-4C1689DE0DE1}" type="presOf" srcId="{246F3483-9B38-40CE-B35F-EBEEF439D90B}" destId="{7980F078-2998-4CBB-B821-BD231E67696C}" srcOrd="0" destOrd="0" presId="urn:microsoft.com/office/officeart/2005/8/layout/target2"/>
    <dgm:cxn modelId="{EF654217-932A-4881-9BE5-E8FE1974EC33}" srcId="{484235A9-F9AE-48F6-88E4-D245D553F655}" destId="{C2E5BDEF-ADE2-49D9-9E5A-F6317E24FC71}" srcOrd="1" destOrd="0" parTransId="{D99283F0-4DB0-42B9-BCA3-C900B096D9D5}" sibTransId="{FA524FFF-3924-4B2A-8050-2A848B420E74}"/>
    <dgm:cxn modelId="{F2C8BC21-63C6-4697-9080-6CA70851DB61}" srcId="{246F3483-9B38-40CE-B35F-EBEEF439D90B}" destId="{FFD099F9-8010-4FE9-BA4A-7FA05A6C0FC4}" srcOrd="0" destOrd="0" parTransId="{DED308BA-99D4-4F66-8E05-5B4C20EB115E}" sibTransId="{5211D3C3-EAB9-4531-BD3B-2227DF77C6A1}"/>
    <dgm:cxn modelId="{6E144A26-EF79-423A-9720-980FFDAE673B}" type="presOf" srcId="{08FDC53A-5835-4AC4-8419-792B74AE8CEB}" destId="{CC99F586-83EF-408B-A99B-8D32921D927B}" srcOrd="0" destOrd="0" presId="urn:microsoft.com/office/officeart/2005/8/layout/target2"/>
    <dgm:cxn modelId="{94360328-16FC-4723-9289-A70AD5FF0507}" type="presOf" srcId="{FF6E0B22-1786-4CF4-811A-EFF1AC3C842A}" destId="{FACBF994-28E1-4BE4-9D01-27B45A2C858F}" srcOrd="0" destOrd="0" presId="urn:microsoft.com/office/officeart/2005/8/layout/target2"/>
    <dgm:cxn modelId="{CEBFA330-47F9-415A-9DB2-0E4D46E5FAD8}" type="presOf" srcId="{B2D1A5F9-71B9-48DE-A2EC-D6EC7D1BD7BE}" destId="{71BAAA3E-CFDC-4544-AFF5-299FB374B6D7}" srcOrd="0" destOrd="0" presId="urn:microsoft.com/office/officeart/2005/8/layout/target2"/>
    <dgm:cxn modelId="{256F6C42-59D5-4B2D-A34C-5745680FE08F}" srcId="{C2E5BDEF-ADE2-49D9-9E5A-F6317E24FC71}" destId="{FF6E0B22-1786-4CF4-811A-EFF1AC3C842A}" srcOrd="3" destOrd="0" parTransId="{C100BFF0-576A-41F0-B96C-89337A528A9D}" sibTransId="{2E24EF50-4BFB-4DF6-A202-8B8D99D04523}"/>
    <dgm:cxn modelId="{F738FD64-641B-4516-A4D7-DAA0AAFF845B}" srcId="{C2E5BDEF-ADE2-49D9-9E5A-F6317E24FC71}" destId="{3A2ED680-D774-4472-801E-B40921B20B36}" srcOrd="0" destOrd="0" parTransId="{86BDD5DA-36E7-4A54-BDA9-EF2AA6925281}" sibTransId="{6FAB44D0-4CD5-4AC8-8BFB-41EA33DB0E31}"/>
    <dgm:cxn modelId="{40E77057-2D1B-44BA-A752-D8DDDB91D21C}" srcId="{C2E5BDEF-ADE2-49D9-9E5A-F6317E24FC71}" destId="{B2D1A5F9-71B9-48DE-A2EC-D6EC7D1BD7BE}" srcOrd="1" destOrd="0" parTransId="{DBC0E9B2-ABB0-42CF-B091-D3A290955539}" sibTransId="{3679450D-713B-4812-808A-BCFEC57997E0}"/>
    <dgm:cxn modelId="{C7D10D84-E0A5-4564-A04A-98A740158D3B}" srcId="{C2E5BDEF-ADE2-49D9-9E5A-F6317E24FC71}" destId="{03EB8CBD-8B00-4AEB-B8DC-6FF784D56DE4}" srcOrd="2" destOrd="0" parTransId="{963E6ED4-834D-450F-A616-30B716B33D54}" sibTransId="{72A2FA98-33C9-4AE1-8882-39E3CD3AD923}"/>
    <dgm:cxn modelId="{0D008D87-623E-4179-9D47-4143E643D389}" type="presOf" srcId="{484235A9-F9AE-48F6-88E4-D245D553F655}" destId="{56325916-20AA-4469-981E-B4676FDF1CF6}" srcOrd="0" destOrd="0" presId="urn:microsoft.com/office/officeart/2005/8/layout/target2"/>
    <dgm:cxn modelId="{852EF68E-9757-4A06-AAAB-7CC5DAC7270D}" type="presOf" srcId="{0A2BD5CE-8FE3-4AE8-A679-D0D9962A5AC5}" destId="{648BCDE2-AB8D-4A3F-AF6D-825DF520F11E}" srcOrd="0" destOrd="0" presId="urn:microsoft.com/office/officeart/2005/8/layout/target2"/>
    <dgm:cxn modelId="{792BDFD4-B90F-457F-B57E-869E0245AA6A}" srcId="{484235A9-F9AE-48F6-88E4-D245D553F655}" destId="{246F3483-9B38-40CE-B35F-EBEEF439D90B}" srcOrd="0" destOrd="0" parTransId="{B2E94D35-44A1-4666-B349-5466B8FE8381}" sibTransId="{9BE90872-9951-45E7-998D-F892CC57675E}"/>
    <dgm:cxn modelId="{DED922D8-DB1E-4386-990E-79FE52CC9CA8}" type="presOf" srcId="{C2E5BDEF-ADE2-49D9-9E5A-F6317E24FC71}" destId="{780B0CFC-D618-46C1-B4BA-CDB4D69B7A26}" srcOrd="0" destOrd="0" presId="urn:microsoft.com/office/officeart/2005/8/layout/target2"/>
    <dgm:cxn modelId="{74AEB8DE-9F2C-4F39-888B-E21CB97166E3}" srcId="{246F3483-9B38-40CE-B35F-EBEEF439D90B}" destId="{0A2BD5CE-8FE3-4AE8-A679-D0D9962A5AC5}" srcOrd="1" destOrd="0" parTransId="{60576CAD-3897-4F68-A5E4-BE922464F69B}" sibTransId="{A071F003-5414-4C67-BE8B-D46C53CE47DF}"/>
    <dgm:cxn modelId="{592AFBDE-6929-4B90-B8B0-57FDEDA97579}" type="presOf" srcId="{03EB8CBD-8B00-4AEB-B8DC-6FF784D56DE4}" destId="{37F2B399-C1CC-4345-B093-59BADF765AE5}" srcOrd="0" destOrd="0" presId="urn:microsoft.com/office/officeart/2005/8/layout/target2"/>
    <dgm:cxn modelId="{CB314FEB-B77D-441F-A387-E4B9188B6309}" srcId="{246F3483-9B38-40CE-B35F-EBEEF439D90B}" destId="{08FDC53A-5835-4AC4-8419-792B74AE8CEB}" srcOrd="2" destOrd="0" parTransId="{A7380EC6-01C3-42F4-B013-3A1FBA1F90B8}" sibTransId="{F9F7F5A0-B961-4269-A262-251E1D431A0A}"/>
    <dgm:cxn modelId="{4890FFF2-4F8D-48E4-838B-91CD443FED23}" type="presOf" srcId="{FFD099F9-8010-4FE9-BA4A-7FA05A6C0FC4}" destId="{84B3A8A8-DCC9-4F9E-96C0-8E4FE4449740}" srcOrd="0" destOrd="0" presId="urn:microsoft.com/office/officeart/2005/8/layout/target2"/>
    <dgm:cxn modelId="{DA93BAC3-F6F0-4DB9-B18C-A95D1074D4C3}" type="presParOf" srcId="{56325916-20AA-4469-981E-B4676FDF1CF6}" destId="{2AD791C5-2CF6-4D97-A92C-0122FBE9F815}" srcOrd="0" destOrd="0" presId="urn:microsoft.com/office/officeart/2005/8/layout/target2"/>
    <dgm:cxn modelId="{65290D9A-A617-4EDD-BBA8-FA19572F1E74}" type="presParOf" srcId="{2AD791C5-2CF6-4D97-A92C-0122FBE9F815}" destId="{7980F078-2998-4CBB-B821-BD231E67696C}" srcOrd="0" destOrd="0" presId="urn:microsoft.com/office/officeart/2005/8/layout/target2"/>
    <dgm:cxn modelId="{5D07096D-6755-4DF2-AB56-8B6F9B710AC5}" type="presParOf" srcId="{2AD791C5-2CF6-4D97-A92C-0122FBE9F815}" destId="{18E36E0C-38BF-4FFD-B9B2-3170704D3500}" srcOrd="1" destOrd="0" presId="urn:microsoft.com/office/officeart/2005/8/layout/target2"/>
    <dgm:cxn modelId="{C185D721-87DA-4E23-A53F-01DC3A8F38A2}" type="presParOf" srcId="{18E36E0C-38BF-4FFD-B9B2-3170704D3500}" destId="{84B3A8A8-DCC9-4F9E-96C0-8E4FE4449740}" srcOrd="0" destOrd="0" presId="urn:microsoft.com/office/officeart/2005/8/layout/target2"/>
    <dgm:cxn modelId="{5C3A66D4-8C7D-4799-B01B-FE0FCB851BEF}" type="presParOf" srcId="{18E36E0C-38BF-4FFD-B9B2-3170704D3500}" destId="{231D5755-EE78-4A66-9C49-19E110FCCBCF}" srcOrd="1" destOrd="0" presId="urn:microsoft.com/office/officeart/2005/8/layout/target2"/>
    <dgm:cxn modelId="{013CCFDA-BEDB-4D57-B3BC-E5689CA1DF1B}" type="presParOf" srcId="{18E36E0C-38BF-4FFD-B9B2-3170704D3500}" destId="{648BCDE2-AB8D-4A3F-AF6D-825DF520F11E}" srcOrd="2" destOrd="0" presId="urn:microsoft.com/office/officeart/2005/8/layout/target2"/>
    <dgm:cxn modelId="{26F60C32-5D03-4488-8E0C-D9877B51BDDB}" type="presParOf" srcId="{18E36E0C-38BF-4FFD-B9B2-3170704D3500}" destId="{4B359A78-C6AC-4121-AD96-1FD85143A521}" srcOrd="3" destOrd="0" presId="urn:microsoft.com/office/officeart/2005/8/layout/target2"/>
    <dgm:cxn modelId="{B2572EA2-8553-4CC5-972E-C520EE31EAAF}" type="presParOf" srcId="{18E36E0C-38BF-4FFD-B9B2-3170704D3500}" destId="{CC99F586-83EF-408B-A99B-8D32921D927B}" srcOrd="4" destOrd="0" presId="urn:microsoft.com/office/officeart/2005/8/layout/target2"/>
    <dgm:cxn modelId="{3B60CAC8-9C0C-4619-8EC1-0FA521A6DBD4}" type="presParOf" srcId="{56325916-20AA-4469-981E-B4676FDF1CF6}" destId="{7B61C6E0-65B0-43B7-8964-5DAC129248B4}" srcOrd="1" destOrd="0" presId="urn:microsoft.com/office/officeart/2005/8/layout/target2"/>
    <dgm:cxn modelId="{0258FD03-0447-414A-8042-572E0D3B1C49}" type="presParOf" srcId="{7B61C6E0-65B0-43B7-8964-5DAC129248B4}" destId="{780B0CFC-D618-46C1-B4BA-CDB4D69B7A26}" srcOrd="0" destOrd="0" presId="urn:microsoft.com/office/officeart/2005/8/layout/target2"/>
    <dgm:cxn modelId="{A72C731A-CA84-490E-9B77-D5A63255D530}" type="presParOf" srcId="{7B61C6E0-65B0-43B7-8964-5DAC129248B4}" destId="{8E894223-4050-4BC9-862C-8711E33D22FF}" srcOrd="1" destOrd="0" presId="urn:microsoft.com/office/officeart/2005/8/layout/target2"/>
    <dgm:cxn modelId="{E5652075-E94E-4577-8C14-8E628F3A57C1}" type="presParOf" srcId="{8E894223-4050-4BC9-862C-8711E33D22FF}" destId="{517D404D-B6A4-49D1-9BD5-2F349AB5FE9A}" srcOrd="0" destOrd="0" presId="urn:microsoft.com/office/officeart/2005/8/layout/target2"/>
    <dgm:cxn modelId="{C2EA8121-4A22-484E-BD09-2E1D6468BE8B}" type="presParOf" srcId="{8E894223-4050-4BC9-862C-8711E33D22FF}" destId="{7916494D-C957-45AC-A1F1-850A25573DDB}" srcOrd="1" destOrd="0" presId="urn:microsoft.com/office/officeart/2005/8/layout/target2"/>
    <dgm:cxn modelId="{A76F84CE-9EC4-4714-8CA9-2913E7ED8A2D}" type="presParOf" srcId="{8E894223-4050-4BC9-862C-8711E33D22FF}" destId="{71BAAA3E-CFDC-4544-AFF5-299FB374B6D7}" srcOrd="2" destOrd="0" presId="urn:microsoft.com/office/officeart/2005/8/layout/target2"/>
    <dgm:cxn modelId="{A2CBFCCA-0D5E-4DCE-A295-BAD2F663123B}" type="presParOf" srcId="{8E894223-4050-4BC9-862C-8711E33D22FF}" destId="{40952DCE-B1CC-4881-BF42-070C2D1E0190}" srcOrd="3" destOrd="0" presId="urn:microsoft.com/office/officeart/2005/8/layout/target2"/>
    <dgm:cxn modelId="{BAF9EDF5-1986-4708-B450-9BFBC99B0643}" type="presParOf" srcId="{8E894223-4050-4BC9-862C-8711E33D22FF}" destId="{37F2B399-C1CC-4345-B093-59BADF765AE5}" srcOrd="4" destOrd="0" presId="urn:microsoft.com/office/officeart/2005/8/layout/target2"/>
    <dgm:cxn modelId="{DF1AF724-276B-45BC-AF63-1B844E52E95C}" type="presParOf" srcId="{8E894223-4050-4BC9-862C-8711E33D22FF}" destId="{4809D2B5-95D9-41F3-BAEE-D401D9007278}" srcOrd="5" destOrd="0" presId="urn:microsoft.com/office/officeart/2005/8/layout/target2"/>
    <dgm:cxn modelId="{E1A66FBC-EC10-407F-B20B-9A5979425AF9}" type="presParOf" srcId="{8E894223-4050-4BC9-862C-8711E33D22FF}" destId="{FACBF994-28E1-4BE4-9D01-27B45A2C858F}"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8F06605-9251-4BEE-93CC-38518063A447}"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ZA"/>
        </a:p>
      </dgm:t>
    </dgm:pt>
    <dgm:pt modelId="{8F310580-EEB9-4D55-BD8A-C8FA49B57C93}">
      <dgm:prSet/>
      <dgm:spPr/>
      <dgm:t>
        <a:bodyPr/>
        <a:lstStyle/>
        <a:p>
          <a:r>
            <a:rPr lang="en-US"/>
            <a:t>Smart Grid</a:t>
          </a:r>
          <a:endParaRPr lang="en-ZA"/>
        </a:p>
      </dgm:t>
    </dgm:pt>
    <dgm:pt modelId="{B9B1E8A4-3CAA-42BF-B980-64C57AA16E8B}" type="parTrans" cxnId="{484A346A-3372-435A-A994-D8C771F47018}">
      <dgm:prSet/>
      <dgm:spPr/>
      <dgm:t>
        <a:bodyPr/>
        <a:lstStyle/>
        <a:p>
          <a:endParaRPr lang="en-ZA"/>
        </a:p>
      </dgm:t>
    </dgm:pt>
    <dgm:pt modelId="{4FCCFA53-77D1-4F6B-BAE2-61C0EDCCE3FF}" type="sibTrans" cxnId="{484A346A-3372-435A-A994-D8C771F47018}">
      <dgm:prSet/>
      <dgm:spPr/>
      <dgm:t>
        <a:bodyPr/>
        <a:lstStyle/>
        <a:p>
          <a:endParaRPr lang="en-ZA"/>
        </a:p>
      </dgm:t>
    </dgm:pt>
    <dgm:pt modelId="{018FB564-7651-49A7-B89B-B21E15647CE2}">
      <dgm:prSet/>
      <dgm:spPr/>
      <dgm:t>
        <a:bodyPr/>
        <a:lstStyle/>
        <a:p>
          <a:r>
            <a:rPr lang="en-US"/>
            <a:t>Smart Connect</a:t>
          </a:r>
          <a:endParaRPr lang="en-ZA"/>
        </a:p>
      </dgm:t>
    </dgm:pt>
    <dgm:pt modelId="{38CDB0A4-32A6-4320-95F7-906B5520228E}" type="parTrans" cxnId="{90BD099D-BC55-458F-B8A1-6DD4F2849A5F}">
      <dgm:prSet/>
      <dgm:spPr/>
      <dgm:t>
        <a:bodyPr/>
        <a:lstStyle/>
        <a:p>
          <a:endParaRPr lang="en-ZA"/>
        </a:p>
      </dgm:t>
    </dgm:pt>
    <dgm:pt modelId="{CEC1DF19-D429-4810-9B08-B7020AD8B883}" type="sibTrans" cxnId="{90BD099D-BC55-458F-B8A1-6DD4F2849A5F}">
      <dgm:prSet/>
      <dgm:spPr/>
      <dgm:t>
        <a:bodyPr/>
        <a:lstStyle/>
        <a:p>
          <a:endParaRPr lang="en-ZA"/>
        </a:p>
      </dgm:t>
    </dgm:pt>
    <dgm:pt modelId="{39FE0BBF-AEDE-4652-BE11-DAE38DCFFCAE}">
      <dgm:prSet/>
      <dgm:spPr/>
      <dgm:t>
        <a:bodyPr/>
        <a:lstStyle/>
        <a:p>
          <a:r>
            <a:rPr lang="en-US"/>
            <a:t>Smart Lighting</a:t>
          </a:r>
          <a:endParaRPr lang="en-ZA"/>
        </a:p>
      </dgm:t>
    </dgm:pt>
    <dgm:pt modelId="{962F9FE8-1357-4F96-9B60-A02A533445E7}" type="parTrans" cxnId="{A659F219-65DD-43E0-911A-44E4E550A036}">
      <dgm:prSet/>
      <dgm:spPr/>
      <dgm:t>
        <a:bodyPr/>
        <a:lstStyle/>
        <a:p>
          <a:endParaRPr lang="en-ZA"/>
        </a:p>
      </dgm:t>
    </dgm:pt>
    <dgm:pt modelId="{67DD0941-95B9-4081-B6FA-A2125F0C1A44}" type="sibTrans" cxnId="{A659F219-65DD-43E0-911A-44E4E550A036}">
      <dgm:prSet/>
      <dgm:spPr/>
      <dgm:t>
        <a:bodyPr/>
        <a:lstStyle/>
        <a:p>
          <a:endParaRPr lang="en-ZA"/>
        </a:p>
      </dgm:t>
    </dgm:pt>
    <dgm:pt modelId="{64E0464E-C857-41D2-A4B0-BB517F5239EF}">
      <dgm:prSet/>
      <dgm:spPr/>
      <dgm:t>
        <a:bodyPr/>
        <a:lstStyle/>
        <a:p>
          <a:r>
            <a:rPr lang="en-US"/>
            <a:t>Smart Water</a:t>
          </a:r>
          <a:endParaRPr lang="en-ZA"/>
        </a:p>
      </dgm:t>
    </dgm:pt>
    <dgm:pt modelId="{005E9CB2-B18A-492F-BB8D-657B758999CE}" type="parTrans" cxnId="{3139680A-5CD2-4ED2-A941-969602C485A9}">
      <dgm:prSet/>
      <dgm:spPr/>
      <dgm:t>
        <a:bodyPr/>
        <a:lstStyle/>
        <a:p>
          <a:endParaRPr lang="en-ZA"/>
        </a:p>
      </dgm:t>
    </dgm:pt>
    <dgm:pt modelId="{00727B89-9AE7-4EC5-80B4-E7D887A2678C}" type="sibTrans" cxnId="{3139680A-5CD2-4ED2-A941-969602C485A9}">
      <dgm:prSet/>
      <dgm:spPr/>
      <dgm:t>
        <a:bodyPr/>
        <a:lstStyle/>
        <a:p>
          <a:endParaRPr lang="en-ZA"/>
        </a:p>
      </dgm:t>
    </dgm:pt>
    <dgm:pt modelId="{92BC1E72-93A1-4717-94C8-7106C623ECD8}">
      <dgm:prSet/>
      <dgm:spPr/>
      <dgm:t>
        <a:bodyPr/>
        <a:lstStyle/>
        <a:p>
          <a:r>
            <a:rPr lang="en-US"/>
            <a:t>Smart Waste</a:t>
          </a:r>
          <a:endParaRPr lang="en-ZA"/>
        </a:p>
      </dgm:t>
    </dgm:pt>
    <dgm:pt modelId="{62FA860F-86DC-4307-A464-1EED535DECA1}" type="parTrans" cxnId="{16717746-7438-436B-8B89-DE7B62EF8BD6}">
      <dgm:prSet/>
      <dgm:spPr/>
      <dgm:t>
        <a:bodyPr/>
        <a:lstStyle/>
        <a:p>
          <a:endParaRPr lang="en-ZA"/>
        </a:p>
      </dgm:t>
    </dgm:pt>
    <dgm:pt modelId="{44A69B47-8EF8-49C4-B8B0-E5F7277FB51D}" type="sibTrans" cxnId="{16717746-7438-436B-8B89-DE7B62EF8BD6}">
      <dgm:prSet/>
      <dgm:spPr/>
      <dgm:t>
        <a:bodyPr/>
        <a:lstStyle/>
        <a:p>
          <a:endParaRPr lang="en-ZA"/>
        </a:p>
      </dgm:t>
    </dgm:pt>
    <dgm:pt modelId="{681DDF04-50FD-4743-A4AE-65DC4AFF0561}">
      <dgm:prSet/>
      <dgm:spPr/>
      <dgm:t>
        <a:bodyPr/>
        <a:lstStyle/>
        <a:p>
          <a:r>
            <a:rPr lang="en-US"/>
            <a:t>E-services</a:t>
          </a:r>
          <a:endParaRPr lang="en-ZA"/>
        </a:p>
      </dgm:t>
    </dgm:pt>
    <dgm:pt modelId="{64797292-9C5B-4FA2-B7A2-902F233F7601}" type="parTrans" cxnId="{44C8AE80-83E4-4EB4-8798-797CDB46F100}">
      <dgm:prSet/>
      <dgm:spPr/>
      <dgm:t>
        <a:bodyPr/>
        <a:lstStyle/>
        <a:p>
          <a:endParaRPr lang="en-ZA"/>
        </a:p>
      </dgm:t>
    </dgm:pt>
    <dgm:pt modelId="{27EACA77-2AA6-43A0-ABC9-62C615F34668}" type="sibTrans" cxnId="{44C8AE80-83E4-4EB4-8798-797CDB46F100}">
      <dgm:prSet/>
      <dgm:spPr/>
      <dgm:t>
        <a:bodyPr/>
        <a:lstStyle/>
        <a:p>
          <a:endParaRPr lang="en-ZA"/>
        </a:p>
      </dgm:t>
    </dgm:pt>
    <dgm:pt modelId="{D326FC76-453A-4E3D-B8CB-08FA70DE1CA1}">
      <dgm:prSet/>
      <dgm:spPr/>
      <dgm:t>
        <a:bodyPr/>
        <a:lstStyle/>
        <a:p>
          <a:r>
            <a:rPr lang="en-US"/>
            <a:t>Fines</a:t>
          </a:r>
          <a:endParaRPr lang="en-ZA"/>
        </a:p>
      </dgm:t>
    </dgm:pt>
    <dgm:pt modelId="{B263390E-92A4-479B-887E-C26DB12D7A6F}" type="parTrans" cxnId="{1502ECB1-1307-4F7D-B997-80422F34BE1B}">
      <dgm:prSet/>
      <dgm:spPr/>
      <dgm:t>
        <a:bodyPr/>
        <a:lstStyle/>
        <a:p>
          <a:endParaRPr lang="en-ZA"/>
        </a:p>
      </dgm:t>
    </dgm:pt>
    <dgm:pt modelId="{346E0F06-D94C-4C99-9125-ABE226B859A8}" type="sibTrans" cxnId="{1502ECB1-1307-4F7D-B997-80422F34BE1B}">
      <dgm:prSet/>
      <dgm:spPr/>
      <dgm:t>
        <a:bodyPr/>
        <a:lstStyle/>
        <a:p>
          <a:endParaRPr lang="en-ZA"/>
        </a:p>
      </dgm:t>
    </dgm:pt>
    <dgm:pt modelId="{AA94D8B5-3AB3-44EA-899D-80080A65A025}">
      <dgm:prSet/>
      <dgm:spPr/>
      <dgm:t>
        <a:bodyPr/>
        <a:lstStyle/>
        <a:p>
          <a:r>
            <a:rPr lang="en-US"/>
            <a:t>Security</a:t>
          </a:r>
          <a:endParaRPr lang="en-ZA"/>
        </a:p>
      </dgm:t>
    </dgm:pt>
    <dgm:pt modelId="{DD7877AD-89B0-4732-80F8-B2A45FE1F2CC}" type="parTrans" cxnId="{E7341281-C1A2-484C-82A0-66A77CB28558}">
      <dgm:prSet/>
      <dgm:spPr/>
      <dgm:t>
        <a:bodyPr/>
        <a:lstStyle/>
        <a:p>
          <a:endParaRPr lang="en-ZA"/>
        </a:p>
      </dgm:t>
    </dgm:pt>
    <dgm:pt modelId="{E28AB728-C96E-4EBE-A2B9-B15EF058E8DD}" type="sibTrans" cxnId="{E7341281-C1A2-484C-82A0-66A77CB28558}">
      <dgm:prSet/>
      <dgm:spPr/>
      <dgm:t>
        <a:bodyPr/>
        <a:lstStyle/>
        <a:p>
          <a:endParaRPr lang="en-ZA"/>
        </a:p>
      </dgm:t>
    </dgm:pt>
    <dgm:pt modelId="{17EA011A-BB08-4FAE-ADB7-37054341E3D1}" type="pres">
      <dgm:prSet presAssocID="{68F06605-9251-4BEE-93CC-38518063A447}" presName="diagram" presStyleCnt="0">
        <dgm:presLayoutVars>
          <dgm:dir/>
          <dgm:resizeHandles val="exact"/>
        </dgm:presLayoutVars>
      </dgm:prSet>
      <dgm:spPr/>
    </dgm:pt>
    <dgm:pt modelId="{A5637FA8-DBDD-408A-AACA-5428B97C821E}" type="pres">
      <dgm:prSet presAssocID="{8F310580-EEB9-4D55-BD8A-C8FA49B57C93}" presName="node" presStyleLbl="node1" presStyleIdx="0" presStyleCnt="8">
        <dgm:presLayoutVars>
          <dgm:bulletEnabled val="1"/>
        </dgm:presLayoutVars>
      </dgm:prSet>
      <dgm:spPr/>
    </dgm:pt>
    <dgm:pt modelId="{0DDAE763-6ADB-4A03-86F2-65EA16E612FC}" type="pres">
      <dgm:prSet presAssocID="{4FCCFA53-77D1-4F6B-BAE2-61C0EDCCE3FF}" presName="sibTrans" presStyleCnt="0"/>
      <dgm:spPr/>
    </dgm:pt>
    <dgm:pt modelId="{5155D27B-9151-4B36-BF3C-4F0C8811A4FB}" type="pres">
      <dgm:prSet presAssocID="{018FB564-7651-49A7-B89B-B21E15647CE2}" presName="node" presStyleLbl="node1" presStyleIdx="1" presStyleCnt="8">
        <dgm:presLayoutVars>
          <dgm:bulletEnabled val="1"/>
        </dgm:presLayoutVars>
      </dgm:prSet>
      <dgm:spPr/>
    </dgm:pt>
    <dgm:pt modelId="{DE5D9493-1123-4F45-A52F-7753199BF5BE}" type="pres">
      <dgm:prSet presAssocID="{CEC1DF19-D429-4810-9B08-B7020AD8B883}" presName="sibTrans" presStyleCnt="0"/>
      <dgm:spPr/>
    </dgm:pt>
    <dgm:pt modelId="{3C66BC9B-230C-46DC-A692-A46E523EE91D}" type="pres">
      <dgm:prSet presAssocID="{39FE0BBF-AEDE-4652-BE11-DAE38DCFFCAE}" presName="node" presStyleLbl="node1" presStyleIdx="2" presStyleCnt="8">
        <dgm:presLayoutVars>
          <dgm:bulletEnabled val="1"/>
        </dgm:presLayoutVars>
      </dgm:prSet>
      <dgm:spPr/>
    </dgm:pt>
    <dgm:pt modelId="{4AAB6422-1210-4FB1-B4C2-018D8B2356FD}" type="pres">
      <dgm:prSet presAssocID="{67DD0941-95B9-4081-B6FA-A2125F0C1A44}" presName="sibTrans" presStyleCnt="0"/>
      <dgm:spPr/>
    </dgm:pt>
    <dgm:pt modelId="{5CDEFA2B-A6B6-49F9-88AC-E3914A39CE62}" type="pres">
      <dgm:prSet presAssocID="{64E0464E-C857-41D2-A4B0-BB517F5239EF}" presName="node" presStyleLbl="node1" presStyleIdx="3" presStyleCnt="8">
        <dgm:presLayoutVars>
          <dgm:bulletEnabled val="1"/>
        </dgm:presLayoutVars>
      </dgm:prSet>
      <dgm:spPr/>
    </dgm:pt>
    <dgm:pt modelId="{43DB1BEC-702D-4754-9549-8610CB7CBA70}" type="pres">
      <dgm:prSet presAssocID="{00727B89-9AE7-4EC5-80B4-E7D887A2678C}" presName="sibTrans" presStyleCnt="0"/>
      <dgm:spPr/>
    </dgm:pt>
    <dgm:pt modelId="{D906F275-B56F-4199-8F1D-4459C1D9E509}" type="pres">
      <dgm:prSet presAssocID="{92BC1E72-93A1-4717-94C8-7106C623ECD8}" presName="node" presStyleLbl="node1" presStyleIdx="4" presStyleCnt="8">
        <dgm:presLayoutVars>
          <dgm:bulletEnabled val="1"/>
        </dgm:presLayoutVars>
      </dgm:prSet>
      <dgm:spPr/>
    </dgm:pt>
    <dgm:pt modelId="{B15E4FA6-7A1D-43EB-AB42-C4A84EB625B9}" type="pres">
      <dgm:prSet presAssocID="{44A69B47-8EF8-49C4-B8B0-E5F7277FB51D}" presName="sibTrans" presStyleCnt="0"/>
      <dgm:spPr/>
    </dgm:pt>
    <dgm:pt modelId="{42E5A56A-FBBB-43E4-B8AB-B25A0F4C79E7}" type="pres">
      <dgm:prSet presAssocID="{681DDF04-50FD-4743-A4AE-65DC4AFF0561}" presName="node" presStyleLbl="node1" presStyleIdx="5" presStyleCnt="8">
        <dgm:presLayoutVars>
          <dgm:bulletEnabled val="1"/>
        </dgm:presLayoutVars>
      </dgm:prSet>
      <dgm:spPr/>
    </dgm:pt>
    <dgm:pt modelId="{8C085EE0-08CF-4326-8F08-4B211C2033BC}" type="pres">
      <dgm:prSet presAssocID="{27EACA77-2AA6-43A0-ABC9-62C615F34668}" presName="sibTrans" presStyleCnt="0"/>
      <dgm:spPr/>
    </dgm:pt>
    <dgm:pt modelId="{E04267C9-4D64-4277-857B-937BF9254679}" type="pres">
      <dgm:prSet presAssocID="{D326FC76-453A-4E3D-B8CB-08FA70DE1CA1}" presName="node" presStyleLbl="node1" presStyleIdx="6" presStyleCnt="8">
        <dgm:presLayoutVars>
          <dgm:bulletEnabled val="1"/>
        </dgm:presLayoutVars>
      </dgm:prSet>
      <dgm:spPr/>
    </dgm:pt>
    <dgm:pt modelId="{1BE3B521-9DC7-4DED-A201-E48F1D7EDAB0}" type="pres">
      <dgm:prSet presAssocID="{346E0F06-D94C-4C99-9125-ABE226B859A8}" presName="sibTrans" presStyleCnt="0"/>
      <dgm:spPr/>
    </dgm:pt>
    <dgm:pt modelId="{4F7C2105-07F5-4805-913D-9C3988A93CFF}" type="pres">
      <dgm:prSet presAssocID="{AA94D8B5-3AB3-44EA-899D-80080A65A025}" presName="node" presStyleLbl="node1" presStyleIdx="7" presStyleCnt="8">
        <dgm:presLayoutVars>
          <dgm:bulletEnabled val="1"/>
        </dgm:presLayoutVars>
      </dgm:prSet>
      <dgm:spPr/>
    </dgm:pt>
  </dgm:ptLst>
  <dgm:cxnLst>
    <dgm:cxn modelId="{3139680A-5CD2-4ED2-A941-969602C485A9}" srcId="{68F06605-9251-4BEE-93CC-38518063A447}" destId="{64E0464E-C857-41D2-A4B0-BB517F5239EF}" srcOrd="3" destOrd="0" parTransId="{005E9CB2-B18A-492F-BB8D-657B758999CE}" sibTransId="{00727B89-9AE7-4EC5-80B4-E7D887A2678C}"/>
    <dgm:cxn modelId="{B1DAB00B-E5B7-45BE-981D-F43985D7FAB4}" type="presOf" srcId="{681DDF04-50FD-4743-A4AE-65DC4AFF0561}" destId="{42E5A56A-FBBB-43E4-B8AB-B25A0F4C79E7}" srcOrd="0" destOrd="0" presId="urn:microsoft.com/office/officeart/2005/8/layout/default"/>
    <dgm:cxn modelId="{0589D016-01EC-4523-9988-7D0B19B83A74}" type="presOf" srcId="{64E0464E-C857-41D2-A4B0-BB517F5239EF}" destId="{5CDEFA2B-A6B6-49F9-88AC-E3914A39CE62}" srcOrd="0" destOrd="0" presId="urn:microsoft.com/office/officeart/2005/8/layout/default"/>
    <dgm:cxn modelId="{A659F219-65DD-43E0-911A-44E4E550A036}" srcId="{68F06605-9251-4BEE-93CC-38518063A447}" destId="{39FE0BBF-AEDE-4652-BE11-DAE38DCFFCAE}" srcOrd="2" destOrd="0" parTransId="{962F9FE8-1357-4F96-9B60-A02A533445E7}" sibTransId="{67DD0941-95B9-4081-B6FA-A2125F0C1A44}"/>
    <dgm:cxn modelId="{DFA70B31-2B4D-46B0-9F50-21C5B97E237A}" type="presOf" srcId="{68F06605-9251-4BEE-93CC-38518063A447}" destId="{17EA011A-BB08-4FAE-ADB7-37054341E3D1}" srcOrd="0" destOrd="0" presId="urn:microsoft.com/office/officeart/2005/8/layout/default"/>
    <dgm:cxn modelId="{50053037-649A-4DF6-8ACE-B8721E698A39}" type="presOf" srcId="{018FB564-7651-49A7-B89B-B21E15647CE2}" destId="{5155D27B-9151-4B36-BF3C-4F0C8811A4FB}" srcOrd="0" destOrd="0" presId="urn:microsoft.com/office/officeart/2005/8/layout/default"/>
    <dgm:cxn modelId="{16717746-7438-436B-8B89-DE7B62EF8BD6}" srcId="{68F06605-9251-4BEE-93CC-38518063A447}" destId="{92BC1E72-93A1-4717-94C8-7106C623ECD8}" srcOrd="4" destOrd="0" parTransId="{62FA860F-86DC-4307-A464-1EED535DECA1}" sibTransId="{44A69B47-8EF8-49C4-B8B0-E5F7277FB51D}"/>
    <dgm:cxn modelId="{484A346A-3372-435A-A994-D8C771F47018}" srcId="{68F06605-9251-4BEE-93CC-38518063A447}" destId="{8F310580-EEB9-4D55-BD8A-C8FA49B57C93}" srcOrd="0" destOrd="0" parTransId="{B9B1E8A4-3CAA-42BF-B980-64C57AA16E8B}" sibTransId="{4FCCFA53-77D1-4F6B-BAE2-61C0EDCCE3FF}"/>
    <dgm:cxn modelId="{AF8B3C6C-B550-4A5C-9457-F27E6C08289B}" type="presOf" srcId="{92BC1E72-93A1-4717-94C8-7106C623ECD8}" destId="{D906F275-B56F-4199-8F1D-4459C1D9E509}" srcOrd="0" destOrd="0" presId="urn:microsoft.com/office/officeart/2005/8/layout/default"/>
    <dgm:cxn modelId="{44C8AE80-83E4-4EB4-8798-797CDB46F100}" srcId="{68F06605-9251-4BEE-93CC-38518063A447}" destId="{681DDF04-50FD-4743-A4AE-65DC4AFF0561}" srcOrd="5" destOrd="0" parTransId="{64797292-9C5B-4FA2-B7A2-902F233F7601}" sibTransId="{27EACA77-2AA6-43A0-ABC9-62C615F34668}"/>
    <dgm:cxn modelId="{E7341281-C1A2-484C-82A0-66A77CB28558}" srcId="{68F06605-9251-4BEE-93CC-38518063A447}" destId="{AA94D8B5-3AB3-44EA-899D-80080A65A025}" srcOrd="7" destOrd="0" parTransId="{DD7877AD-89B0-4732-80F8-B2A45FE1F2CC}" sibTransId="{E28AB728-C96E-4EBE-A2B9-B15EF058E8DD}"/>
    <dgm:cxn modelId="{90BD099D-BC55-458F-B8A1-6DD4F2849A5F}" srcId="{68F06605-9251-4BEE-93CC-38518063A447}" destId="{018FB564-7651-49A7-B89B-B21E15647CE2}" srcOrd="1" destOrd="0" parTransId="{38CDB0A4-32A6-4320-95F7-906B5520228E}" sibTransId="{CEC1DF19-D429-4810-9B08-B7020AD8B883}"/>
    <dgm:cxn modelId="{686864A0-6D57-4AA6-B628-55FC930AD63A}" type="presOf" srcId="{8F310580-EEB9-4D55-BD8A-C8FA49B57C93}" destId="{A5637FA8-DBDD-408A-AACA-5428B97C821E}" srcOrd="0" destOrd="0" presId="urn:microsoft.com/office/officeart/2005/8/layout/default"/>
    <dgm:cxn modelId="{764650AE-8BFE-4B21-8466-037FC06BB1F4}" type="presOf" srcId="{D326FC76-453A-4E3D-B8CB-08FA70DE1CA1}" destId="{E04267C9-4D64-4277-857B-937BF9254679}" srcOrd="0" destOrd="0" presId="urn:microsoft.com/office/officeart/2005/8/layout/default"/>
    <dgm:cxn modelId="{1502ECB1-1307-4F7D-B997-80422F34BE1B}" srcId="{68F06605-9251-4BEE-93CC-38518063A447}" destId="{D326FC76-453A-4E3D-B8CB-08FA70DE1CA1}" srcOrd="6" destOrd="0" parTransId="{B263390E-92A4-479B-887E-C26DB12D7A6F}" sibTransId="{346E0F06-D94C-4C99-9125-ABE226B859A8}"/>
    <dgm:cxn modelId="{219025C3-FFD8-46C5-B1C3-04B2E653FEA3}" type="presOf" srcId="{39FE0BBF-AEDE-4652-BE11-DAE38DCFFCAE}" destId="{3C66BC9B-230C-46DC-A692-A46E523EE91D}" srcOrd="0" destOrd="0" presId="urn:microsoft.com/office/officeart/2005/8/layout/default"/>
    <dgm:cxn modelId="{D93FB4D3-5F9B-4E85-8DFE-ECC6B9472784}" type="presOf" srcId="{AA94D8B5-3AB3-44EA-899D-80080A65A025}" destId="{4F7C2105-07F5-4805-913D-9C3988A93CFF}" srcOrd="0" destOrd="0" presId="urn:microsoft.com/office/officeart/2005/8/layout/default"/>
    <dgm:cxn modelId="{45F83213-99EA-4F88-91F3-124C422EEA22}" type="presParOf" srcId="{17EA011A-BB08-4FAE-ADB7-37054341E3D1}" destId="{A5637FA8-DBDD-408A-AACA-5428B97C821E}" srcOrd="0" destOrd="0" presId="urn:microsoft.com/office/officeart/2005/8/layout/default"/>
    <dgm:cxn modelId="{EA268E21-6931-4D6B-AEB3-740E4F5839D8}" type="presParOf" srcId="{17EA011A-BB08-4FAE-ADB7-37054341E3D1}" destId="{0DDAE763-6ADB-4A03-86F2-65EA16E612FC}" srcOrd="1" destOrd="0" presId="urn:microsoft.com/office/officeart/2005/8/layout/default"/>
    <dgm:cxn modelId="{63B38521-9092-4EBC-BC25-84E2F021F5D9}" type="presParOf" srcId="{17EA011A-BB08-4FAE-ADB7-37054341E3D1}" destId="{5155D27B-9151-4B36-BF3C-4F0C8811A4FB}" srcOrd="2" destOrd="0" presId="urn:microsoft.com/office/officeart/2005/8/layout/default"/>
    <dgm:cxn modelId="{741B8628-67FC-4D48-991B-499D427E3B28}" type="presParOf" srcId="{17EA011A-BB08-4FAE-ADB7-37054341E3D1}" destId="{DE5D9493-1123-4F45-A52F-7753199BF5BE}" srcOrd="3" destOrd="0" presId="urn:microsoft.com/office/officeart/2005/8/layout/default"/>
    <dgm:cxn modelId="{295F41C2-490C-4B5A-BB96-F510C9C861D6}" type="presParOf" srcId="{17EA011A-BB08-4FAE-ADB7-37054341E3D1}" destId="{3C66BC9B-230C-46DC-A692-A46E523EE91D}" srcOrd="4" destOrd="0" presId="urn:microsoft.com/office/officeart/2005/8/layout/default"/>
    <dgm:cxn modelId="{791FF140-70A0-46A7-B180-6112C6930759}" type="presParOf" srcId="{17EA011A-BB08-4FAE-ADB7-37054341E3D1}" destId="{4AAB6422-1210-4FB1-B4C2-018D8B2356FD}" srcOrd="5" destOrd="0" presId="urn:microsoft.com/office/officeart/2005/8/layout/default"/>
    <dgm:cxn modelId="{D72A05AD-6B48-4DD9-B84A-0F219037BA3A}" type="presParOf" srcId="{17EA011A-BB08-4FAE-ADB7-37054341E3D1}" destId="{5CDEFA2B-A6B6-49F9-88AC-E3914A39CE62}" srcOrd="6" destOrd="0" presId="urn:microsoft.com/office/officeart/2005/8/layout/default"/>
    <dgm:cxn modelId="{3B695BA8-0696-408A-90D2-8ED11677FF93}" type="presParOf" srcId="{17EA011A-BB08-4FAE-ADB7-37054341E3D1}" destId="{43DB1BEC-702D-4754-9549-8610CB7CBA70}" srcOrd="7" destOrd="0" presId="urn:microsoft.com/office/officeart/2005/8/layout/default"/>
    <dgm:cxn modelId="{5CC162AE-4E8C-495F-86FA-F1738DC28D27}" type="presParOf" srcId="{17EA011A-BB08-4FAE-ADB7-37054341E3D1}" destId="{D906F275-B56F-4199-8F1D-4459C1D9E509}" srcOrd="8" destOrd="0" presId="urn:microsoft.com/office/officeart/2005/8/layout/default"/>
    <dgm:cxn modelId="{886561C4-B81C-4FF5-8EB5-28FFC69BEADD}" type="presParOf" srcId="{17EA011A-BB08-4FAE-ADB7-37054341E3D1}" destId="{B15E4FA6-7A1D-43EB-AB42-C4A84EB625B9}" srcOrd="9" destOrd="0" presId="urn:microsoft.com/office/officeart/2005/8/layout/default"/>
    <dgm:cxn modelId="{1686C866-A20D-4F37-81B1-0222B4AD6AED}" type="presParOf" srcId="{17EA011A-BB08-4FAE-ADB7-37054341E3D1}" destId="{42E5A56A-FBBB-43E4-B8AB-B25A0F4C79E7}" srcOrd="10" destOrd="0" presId="urn:microsoft.com/office/officeart/2005/8/layout/default"/>
    <dgm:cxn modelId="{9332191F-6F52-4CF8-A916-DCAEDF1A5C2A}" type="presParOf" srcId="{17EA011A-BB08-4FAE-ADB7-37054341E3D1}" destId="{8C085EE0-08CF-4326-8F08-4B211C2033BC}" srcOrd="11" destOrd="0" presId="urn:microsoft.com/office/officeart/2005/8/layout/default"/>
    <dgm:cxn modelId="{A4377877-59D0-49E7-B7C0-79E53B432C89}" type="presParOf" srcId="{17EA011A-BB08-4FAE-ADB7-37054341E3D1}" destId="{E04267C9-4D64-4277-857B-937BF9254679}" srcOrd="12" destOrd="0" presId="urn:microsoft.com/office/officeart/2005/8/layout/default"/>
    <dgm:cxn modelId="{EB81D0D6-F4D6-40A3-9FBB-D8C962DD8823}" type="presParOf" srcId="{17EA011A-BB08-4FAE-ADB7-37054341E3D1}" destId="{1BE3B521-9DC7-4DED-A201-E48F1D7EDAB0}" srcOrd="13" destOrd="0" presId="urn:microsoft.com/office/officeart/2005/8/layout/default"/>
    <dgm:cxn modelId="{5A341D02-B961-4A47-8F22-42822802CBF1}" type="presParOf" srcId="{17EA011A-BB08-4FAE-ADB7-37054341E3D1}" destId="{4F7C2105-07F5-4805-913D-9C3988A93CF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1BBCE8F-22DE-41CC-83FC-41CB536676E8}"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ZA"/>
        </a:p>
      </dgm:t>
    </dgm:pt>
    <dgm:pt modelId="{4A01128E-85E0-4EB5-8EDC-7245A532A5FB}">
      <dgm:prSet/>
      <dgm:spPr/>
      <dgm:t>
        <a:bodyPr/>
        <a:lstStyle/>
        <a:p>
          <a:r>
            <a:rPr lang="en-US"/>
            <a:t>XaaS is here …. and expanding</a:t>
          </a:r>
          <a:endParaRPr lang="en-ZA"/>
        </a:p>
      </dgm:t>
    </dgm:pt>
    <dgm:pt modelId="{87731EA0-AFBA-4DA9-8A7D-E88E5D6EB951}" type="parTrans" cxnId="{B81548E5-4329-4CF7-AF4E-782CDF9C62C7}">
      <dgm:prSet/>
      <dgm:spPr/>
      <dgm:t>
        <a:bodyPr/>
        <a:lstStyle/>
        <a:p>
          <a:endParaRPr lang="en-ZA"/>
        </a:p>
      </dgm:t>
    </dgm:pt>
    <dgm:pt modelId="{C25BB701-08D1-4C15-BB34-2A5DC7FB1AD5}" type="sibTrans" cxnId="{B81548E5-4329-4CF7-AF4E-782CDF9C62C7}">
      <dgm:prSet/>
      <dgm:spPr/>
      <dgm:t>
        <a:bodyPr/>
        <a:lstStyle/>
        <a:p>
          <a:endParaRPr lang="en-ZA"/>
        </a:p>
      </dgm:t>
    </dgm:pt>
    <dgm:pt modelId="{B9827086-33DF-4037-9CC1-4109AA74168B}">
      <dgm:prSet/>
      <dgm:spPr/>
      <dgm:t>
        <a:bodyPr/>
        <a:lstStyle/>
        <a:p>
          <a:r>
            <a:rPr lang="en-US"/>
            <a:t>Decide on what is core and XaaS the rest</a:t>
          </a:r>
          <a:endParaRPr lang="en-ZA"/>
        </a:p>
      </dgm:t>
    </dgm:pt>
    <dgm:pt modelId="{8471BA47-2C77-4F91-B3DD-D1F362031FE9}" type="parTrans" cxnId="{9EA5558C-7337-4BE3-AFE9-6596471ECF13}">
      <dgm:prSet/>
      <dgm:spPr/>
      <dgm:t>
        <a:bodyPr/>
        <a:lstStyle/>
        <a:p>
          <a:endParaRPr lang="en-ZA"/>
        </a:p>
      </dgm:t>
    </dgm:pt>
    <dgm:pt modelId="{23EBB487-2277-4530-9605-64FA61D0FCF6}" type="sibTrans" cxnId="{9EA5558C-7337-4BE3-AFE9-6596471ECF13}">
      <dgm:prSet/>
      <dgm:spPr/>
      <dgm:t>
        <a:bodyPr/>
        <a:lstStyle/>
        <a:p>
          <a:endParaRPr lang="en-ZA"/>
        </a:p>
      </dgm:t>
    </dgm:pt>
    <dgm:pt modelId="{1CEEAE4C-C15D-43F2-A5D5-52A9A5EF3892}">
      <dgm:prSet/>
      <dgm:spPr/>
      <dgm:t>
        <a:bodyPr/>
        <a:lstStyle/>
        <a:p>
          <a:r>
            <a:rPr lang="en-US"/>
            <a:t>Build strong contract/SLA management capability to manage vendor contracts and monitor service quality</a:t>
          </a:r>
          <a:endParaRPr lang="en-ZA"/>
        </a:p>
      </dgm:t>
    </dgm:pt>
    <dgm:pt modelId="{8BC007C9-E8E9-4A7E-98EA-68BF9DBBECF2}" type="parTrans" cxnId="{9AA19853-60AD-457E-B8DA-35DCBE337536}">
      <dgm:prSet/>
      <dgm:spPr/>
      <dgm:t>
        <a:bodyPr/>
        <a:lstStyle/>
        <a:p>
          <a:endParaRPr lang="en-ZA"/>
        </a:p>
      </dgm:t>
    </dgm:pt>
    <dgm:pt modelId="{FB029F09-58CC-4394-BB4B-516666BF0988}" type="sibTrans" cxnId="{9AA19853-60AD-457E-B8DA-35DCBE337536}">
      <dgm:prSet/>
      <dgm:spPr/>
      <dgm:t>
        <a:bodyPr/>
        <a:lstStyle/>
        <a:p>
          <a:endParaRPr lang="en-ZA"/>
        </a:p>
      </dgm:t>
    </dgm:pt>
    <dgm:pt modelId="{6B2EEC07-CDC8-4961-A133-E040C93E41AA}">
      <dgm:prSet/>
      <dgm:spPr/>
      <dgm:t>
        <a:bodyPr/>
        <a:lstStyle/>
        <a:p>
          <a:r>
            <a:rPr lang="en-US"/>
            <a:t>Revise procurement challenges/issues/policies</a:t>
          </a:r>
          <a:endParaRPr lang="en-ZA"/>
        </a:p>
      </dgm:t>
    </dgm:pt>
    <dgm:pt modelId="{2178DF20-3853-46FB-9B05-16F35AFD5332}" type="parTrans" cxnId="{17A4AE7D-F437-4A4F-A874-976D91DE937A}">
      <dgm:prSet/>
      <dgm:spPr/>
      <dgm:t>
        <a:bodyPr/>
        <a:lstStyle/>
        <a:p>
          <a:endParaRPr lang="en-ZA"/>
        </a:p>
      </dgm:t>
    </dgm:pt>
    <dgm:pt modelId="{14340A95-8054-4EE5-821E-E148950C13D4}" type="sibTrans" cxnId="{17A4AE7D-F437-4A4F-A874-976D91DE937A}">
      <dgm:prSet/>
      <dgm:spPr/>
      <dgm:t>
        <a:bodyPr/>
        <a:lstStyle/>
        <a:p>
          <a:endParaRPr lang="en-ZA"/>
        </a:p>
      </dgm:t>
    </dgm:pt>
    <dgm:pt modelId="{FE5F1A58-30E4-4EAC-A07A-5E8566535AE5}">
      <dgm:prSet/>
      <dgm:spPr/>
      <dgm:t>
        <a:bodyPr/>
        <a:lstStyle/>
        <a:p>
          <a:r>
            <a:rPr lang="en-US"/>
            <a:t>Work with vendors that have financial backing, track record, accreditation and willing to share risk and reward</a:t>
          </a:r>
          <a:endParaRPr lang="en-ZA"/>
        </a:p>
      </dgm:t>
    </dgm:pt>
    <dgm:pt modelId="{7AF0B04C-712F-42A1-9B5D-831D2E839DC9}" type="parTrans" cxnId="{FA26EAD6-44BB-4C96-8CF0-C05FE58459EF}">
      <dgm:prSet/>
      <dgm:spPr/>
      <dgm:t>
        <a:bodyPr/>
        <a:lstStyle/>
        <a:p>
          <a:endParaRPr lang="en-ZA"/>
        </a:p>
      </dgm:t>
    </dgm:pt>
    <dgm:pt modelId="{376C5501-2198-4AF3-AC58-3DFB2B92713D}" type="sibTrans" cxnId="{FA26EAD6-44BB-4C96-8CF0-C05FE58459EF}">
      <dgm:prSet/>
      <dgm:spPr/>
      <dgm:t>
        <a:bodyPr/>
        <a:lstStyle/>
        <a:p>
          <a:endParaRPr lang="en-ZA"/>
        </a:p>
      </dgm:t>
    </dgm:pt>
    <dgm:pt modelId="{CAC49198-43BC-4E8A-BBE2-AC787A28478E}">
      <dgm:prSet/>
      <dgm:spPr/>
      <dgm:t>
        <a:bodyPr/>
        <a:lstStyle/>
        <a:p>
          <a:r>
            <a:rPr lang="en-US"/>
            <a:t>Ensure local economic development is supported by vendor</a:t>
          </a:r>
          <a:endParaRPr lang="en-ZA"/>
        </a:p>
      </dgm:t>
    </dgm:pt>
    <dgm:pt modelId="{3058895B-7184-4688-A53C-FA69895C2430}" type="parTrans" cxnId="{778FAA5E-A191-4ACE-9C9D-76F2C4E0BAEB}">
      <dgm:prSet/>
      <dgm:spPr/>
      <dgm:t>
        <a:bodyPr/>
        <a:lstStyle/>
        <a:p>
          <a:endParaRPr lang="en-ZA"/>
        </a:p>
      </dgm:t>
    </dgm:pt>
    <dgm:pt modelId="{BCDB7518-ECE1-44F7-903B-2EA0309FD957}" type="sibTrans" cxnId="{778FAA5E-A191-4ACE-9C9D-76F2C4E0BAEB}">
      <dgm:prSet/>
      <dgm:spPr/>
      <dgm:t>
        <a:bodyPr/>
        <a:lstStyle/>
        <a:p>
          <a:endParaRPr lang="en-ZA"/>
        </a:p>
      </dgm:t>
    </dgm:pt>
    <dgm:pt modelId="{C96D3FA7-8885-481D-86B0-DFA400C34576}" type="pres">
      <dgm:prSet presAssocID="{41BBCE8F-22DE-41CC-83FC-41CB536676E8}" presName="linear" presStyleCnt="0">
        <dgm:presLayoutVars>
          <dgm:animLvl val="lvl"/>
          <dgm:resizeHandles val="exact"/>
        </dgm:presLayoutVars>
      </dgm:prSet>
      <dgm:spPr/>
    </dgm:pt>
    <dgm:pt modelId="{C6BAC0F7-032B-46EA-83CB-F996631504F4}" type="pres">
      <dgm:prSet presAssocID="{4A01128E-85E0-4EB5-8EDC-7245A532A5FB}" presName="parentText" presStyleLbl="node1" presStyleIdx="0" presStyleCnt="6">
        <dgm:presLayoutVars>
          <dgm:chMax val="0"/>
          <dgm:bulletEnabled val="1"/>
        </dgm:presLayoutVars>
      </dgm:prSet>
      <dgm:spPr/>
    </dgm:pt>
    <dgm:pt modelId="{A10DBBCD-815A-4FCF-9D2A-61CC858638FA}" type="pres">
      <dgm:prSet presAssocID="{C25BB701-08D1-4C15-BB34-2A5DC7FB1AD5}" presName="spacer" presStyleCnt="0"/>
      <dgm:spPr/>
    </dgm:pt>
    <dgm:pt modelId="{265EB5B1-E508-4569-B589-8106742B0632}" type="pres">
      <dgm:prSet presAssocID="{B9827086-33DF-4037-9CC1-4109AA74168B}" presName="parentText" presStyleLbl="node1" presStyleIdx="1" presStyleCnt="6">
        <dgm:presLayoutVars>
          <dgm:chMax val="0"/>
          <dgm:bulletEnabled val="1"/>
        </dgm:presLayoutVars>
      </dgm:prSet>
      <dgm:spPr/>
    </dgm:pt>
    <dgm:pt modelId="{CC07400B-CFDE-45B0-8C8B-71E9591840AB}" type="pres">
      <dgm:prSet presAssocID="{23EBB487-2277-4530-9605-64FA61D0FCF6}" presName="spacer" presStyleCnt="0"/>
      <dgm:spPr/>
    </dgm:pt>
    <dgm:pt modelId="{2BF48BDF-3A84-40FF-B3FB-F39E503A4532}" type="pres">
      <dgm:prSet presAssocID="{1CEEAE4C-C15D-43F2-A5D5-52A9A5EF3892}" presName="parentText" presStyleLbl="node1" presStyleIdx="2" presStyleCnt="6">
        <dgm:presLayoutVars>
          <dgm:chMax val="0"/>
          <dgm:bulletEnabled val="1"/>
        </dgm:presLayoutVars>
      </dgm:prSet>
      <dgm:spPr/>
    </dgm:pt>
    <dgm:pt modelId="{850AC05F-03B6-46B1-8D60-1C8755DBC3EC}" type="pres">
      <dgm:prSet presAssocID="{FB029F09-58CC-4394-BB4B-516666BF0988}" presName="spacer" presStyleCnt="0"/>
      <dgm:spPr/>
    </dgm:pt>
    <dgm:pt modelId="{982C6BB4-2A3F-4E41-8CBC-357658EE611D}" type="pres">
      <dgm:prSet presAssocID="{6B2EEC07-CDC8-4961-A133-E040C93E41AA}" presName="parentText" presStyleLbl="node1" presStyleIdx="3" presStyleCnt="6">
        <dgm:presLayoutVars>
          <dgm:chMax val="0"/>
          <dgm:bulletEnabled val="1"/>
        </dgm:presLayoutVars>
      </dgm:prSet>
      <dgm:spPr/>
    </dgm:pt>
    <dgm:pt modelId="{AEBEB421-A401-4CA5-990B-CD9B0993814F}" type="pres">
      <dgm:prSet presAssocID="{14340A95-8054-4EE5-821E-E148950C13D4}" presName="spacer" presStyleCnt="0"/>
      <dgm:spPr/>
    </dgm:pt>
    <dgm:pt modelId="{3276F8EC-FA7D-415A-996C-DB5549CE3172}" type="pres">
      <dgm:prSet presAssocID="{FE5F1A58-30E4-4EAC-A07A-5E8566535AE5}" presName="parentText" presStyleLbl="node1" presStyleIdx="4" presStyleCnt="6">
        <dgm:presLayoutVars>
          <dgm:chMax val="0"/>
          <dgm:bulletEnabled val="1"/>
        </dgm:presLayoutVars>
      </dgm:prSet>
      <dgm:spPr/>
    </dgm:pt>
    <dgm:pt modelId="{BC46D12C-2F12-4A4C-ABB1-9A11BAC86A4A}" type="pres">
      <dgm:prSet presAssocID="{376C5501-2198-4AF3-AC58-3DFB2B92713D}" presName="spacer" presStyleCnt="0"/>
      <dgm:spPr/>
    </dgm:pt>
    <dgm:pt modelId="{A8768691-58BC-4FBF-A4DD-71A75CD23610}" type="pres">
      <dgm:prSet presAssocID="{CAC49198-43BC-4E8A-BBE2-AC787A28478E}" presName="parentText" presStyleLbl="node1" presStyleIdx="5" presStyleCnt="6">
        <dgm:presLayoutVars>
          <dgm:chMax val="0"/>
          <dgm:bulletEnabled val="1"/>
        </dgm:presLayoutVars>
      </dgm:prSet>
      <dgm:spPr/>
    </dgm:pt>
  </dgm:ptLst>
  <dgm:cxnLst>
    <dgm:cxn modelId="{D45F4C25-0C8D-487B-867A-7B58D986F9DE}" type="presOf" srcId="{6B2EEC07-CDC8-4961-A133-E040C93E41AA}" destId="{982C6BB4-2A3F-4E41-8CBC-357658EE611D}" srcOrd="0" destOrd="0" presId="urn:microsoft.com/office/officeart/2005/8/layout/vList2"/>
    <dgm:cxn modelId="{524FE52B-2E26-473F-9B4A-DFDAAD8C3DAF}" type="presOf" srcId="{1CEEAE4C-C15D-43F2-A5D5-52A9A5EF3892}" destId="{2BF48BDF-3A84-40FF-B3FB-F39E503A4532}" srcOrd="0" destOrd="0" presId="urn:microsoft.com/office/officeart/2005/8/layout/vList2"/>
    <dgm:cxn modelId="{044DAF5C-2E9B-4BA5-9A88-9EE7179758C1}" type="presOf" srcId="{41BBCE8F-22DE-41CC-83FC-41CB536676E8}" destId="{C96D3FA7-8885-481D-86B0-DFA400C34576}" srcOrd="0" destOrd="0" presId="urn:microsoft.com/office/officeart/2005/8/layout/vList2"/>
    <dgm:cxn modelId="{778FAA5E-A191-4ACE-9C9D-76F2C4E0BAEB}" srcId="{41BBCE8F-22DE-41CC-83FC-41CB536676E8}" destId="{CAC49198-43BC-4E8A-BBE2-AC787A28478E}" srcOrd="5" destOrd="0" parTransId="{3058895B-7184-4688-A53C-FA69895C2430}" sibTransId="{BCDB7518-ECE1-44F7-903B-2EA0309FD957}"/>
    <dgm:cxn modelId="{9AA19853-60AD-457E-B8DA-35DCBE337536}" srcId="{41BBCE8F-22DE-41CC-83FC-41CB536676E8}" destId="{1CEEAE4C-C15D-43F2-A5D5-52A9A5EF3892}" srcOrd="2" destOrd="0" parTransId="{8BC007C9-E8E9-4A7E-98EA-68BF9DBBECF2}" sibTransId="{FB029F09-58CC-4394-BB4B-516666BF0988}"/>
    <dgm:cxn modelId="{17A4AE7D-F437-4A4F-A874-976D91DE937A}" srcId="{41BBCE8F-22DE-41CC-83FC-41CB536676E8}" destId="{6B2EEC07-CDC8-4961-A133-E040C93E41AA}" srcOrd="3" destOrd="0" parTransId="{2178DF20-3853-46FB-9B05-16F35AFD5332}" sibTransId="{14340A95-8054-4EE5-821E-E148950C13D4}"/>
    <dgm:cxn modelId="{9EA5558C-7337-4BE3-AFE9-6596471ECF13}" srcId="{41BBCE8F-22DE-41CC-83FC-41CB536676E8}" destId="{B9827086-33DF-4037-9CC1-4109AA74168B}" srcOrd="1" destOrd="0" parTransId="{8471BA47-2C77-4F91-B3DD-D1F362031FE9}" sibTransId="{23EBB487-2277-4530-9605-64FA61D0FCF6}"/>
    <dgm:cxn modelId="{5675FE94-0001-462C-A8E3-720B01BA143B}" type="presOf" srcId="{4A01128E-85E0-4EB5-8EDC-7245A532A5FB}" destId="{C6BAC0F7-032B-46EA-83CB-F996631504F4}" srcOrd="0" destOrd="0" presId="urn:microsoft.com/office/officeart/2005/8/layout/vList2"/>
    <dgm:cxn modelId="{4438D2C2-2321-4E6E-A517-004C3D02E63A}" type="presOf" srcId="{CAC49198-43BC-4E8A-BBE2-AC787A28478E}" destId="{A8768691-58BC-4FBF-A4DD-71A75CD23610}" srcOrd="0" destOrd="0" presId="urn:microsoft.com/office/officeart/2005/8/layout/vList2"/>
    <dgm:cxn modelId="{FA26EAD6-44BB-4C96-8CF0-C05FE58459EF}" srcId="{41BBCE8F-22DE-41CC-83FC-41CB536676E8}" destId="{FE5F1A58-30E4-4EAC-A07A-5E8566535AE5}" srcOrd="4" destOrd="0" parTransId="{7AF0B04C-712F-42A1-9B5D-831D2E839DC9}" sibTransId="{376C5501-2198-4AF3-AC58-3DFB2B92713D}"/>
    <dgm:cxn modelId="{5404FBDA-9490-4D71-B8A3-39FBACAC7F37}" type="presOf" srcId="{FE5F1A58-30E4-4EAC-A07A-5E8566535AE5}" destId="{3276F8EC-FA7D-415A-996C-DB5549CE3172}" srcOrd="0" destOrd="0" presId="urn:microsoft.com/office/officeart/2005/8/layout/vList2"/>
    <dgm:cxn modelId="{B81548E5-4329-4CF7-AF4E-782CDF9C62C7}" srcId="{41BBCE8F-22DE-41CC-83FC-41CB536676E8}" destId="{4A01128E-85E0-4EB5-8EDC-7245A532A5FB}" srcOrd="0" destOrd="0" parTransId="{87731EA0-AFBA-4DA9-8A7D-E88E5D6EB951}" sibTransId="{C25BB701-08D1-4C15-BB34-2A5DC7FB1AD5}"/>
    <dgm:cxn modelId="{98F1FEF9-EC0F-499E-8109-CE34781DE0C1}" type="presOf" srcId="{B9827086-33DF-4037-9CC1-4109AA74168B}" destId="{265EB5B1-E508-4569-B589-8106742B0632}" srcOrd="0" destOrd="0" presId="urn:microsoft.com/office/officeart/2005/8/layout/vList2"/>
    <dgm:cxn modelId="{2AB11C7C-BB7F-4330-A681-C1A4E3EE467C}" type="presParOf" srcId="{C96D3FA7-8885-481D-86B0-DFA400C34576}" destId="{C6BAC0F7-032B-46EA-83CB-F996631504F4}" srcOrd="0" destOrd="0" presId="urn:microsoft.com/office/officeart/2005/8/layout/vList2"/>
    <dgm:cxn modelId="{2E1253EF-575C-4FD7-8900-866421EA3544}" type="presParOf" srcId="{C96D3FA7-8885-481D-86B0-DFA400C34576}" destId="{A10DBBCD-815A-4FCF-9D2A-61CC858638FA}" srcOrd="1" destOrd="0" presId="urn:microsoft.com/office/officeart/2005/8/layout/vList2"/>
    <dgm:cxn modelId="{6DF76175-9D79-4406-A3B9-76DF546AC81F}" type="presParOf" srcId="{C96D3FA7-8885-481D-86B0-DFA400C34576}" destId="{265EB5B1-E508-4569-B589-8106742B0632}" srcOrd="2" destOrd="0" presId="urn:microsoft.com/office/officeart/2005/8/layout/vList2"/>
    <dgm:cxn modelId="{C17D0597-0517-40CC-B554-D56024C98B99}" type="presParOf" srcId="{C96D3FA7-8885-481D-86B0-DFA400C34576}" destId="{CC07400B-CFDE-45B0-8C8B-71E9591840AB}" srcOrd="3" destOrd="0" presId="urn:microsoft.com/office/officeart/2005/8/layout/vList2"/>
    <dgm:cxn modelId="{35008381-A48A-4500-8A2D-7546779D2AE9}" type="presParOf" srcId="{C96D3FA7-8885-481D-86B0-DFA400C34576}" destId="{2BF48BDF-3A84-40FF-B3FB-F39E503A4532}" srcOrd="4" destOrd="0" presId="urn:microsoft.com/office/officeart/2005/8/layout/vList2"/>
    <dgm:cxn modelId="{06ED5514-0A53-4BEA-8D80-2F43A0FF9338}" type="presParOf" srcId="{C96D3FA7-8885-481D-86B0-DFA400C34576}" destId="{850AC05F-03B6-46B1-8D60-1C8755DBC3EC}" srcOrd="5" destOrd="0" presId="urn:microsoft.com/office/officeart/2005/8/layout/vList2"/>
    <dgm:cxn modelId="{20F5CCA4-C75C-439B-AFAB-53961BFED656}" type="presParOf" srcId="{C96D3FA7-8885-481D-86B0-DFA400C34576}" destId="{982C6BB4-2A3F-4E41-8CBC-357658EE611D}" srcOrd="6" destOrd="0" presId="urn:microsoft.com/office/officeart/2005/8/layout/vList2"/>
    <dgm:cxn modelId="{38D3027B-AE3C-47A0-B3E7-E8BC78614C0A}" type="presParOf" srcId="{C96D3FA7-8885-481D-86B0-DFA400C34576}" destId="{AEBEB421-A401-4CA5-990B-CD9B0993814F}" srcOrd="7" destOrd="0" presId="urn:microsoft.com/office/officeart/2005/8/layout/vList2"/>
    <dgm:cxn modelId="{6CA467D9-AAC2-4485-AED9-47C12B3EBA3B}" type="presParOf" srcId="{C96D3FA7-8885-481D-86B0-DFA400C34576}" destId="{3276F8EC-FA7D-415A-996C-DB5549CE3172}" srcOrd="8" destOrd="0" presId="urn:microsoft.com/office/officeart/2005/8/layout/vList2"/>
    <dgm:cxn modelId="{078EFBDA-B2D9-462B-89C5-970E0DA59002}" type="presParOf" srcId="{C96D3FA7-8885-481D-86B0-DFA400C34576}" destId="{BC46D12C-2F12-4A4C-ABB1-9A11BAC86A4A}" srcOrd="9" destOrd="0" presId="urn:microsoft.com/office/officeart/2005/8/layout/vList2"/>
    <dgm:cxn modelId="{75FE8421-DB8D-4DD6-BB2A-78442B08F4EC}" type="presParOf" srcId="{C96D3FA7-8885-481D-86B0-DFA400C34576}" destId="{A8768691-58BC-4FBF-A4DD-71A75CD236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6CA7A5-58AA-4936-8578-A1CC9E5180FE}"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ZA"/>
        </a:p>
      </dgm:t>
    </dgm:pt>
    <dgm:pt modelId="{797351D6-855F-4C7E-A01A-57EE53B462FF}">
      <dgm:prSet/>
      <dgm:spPr/>
      <dgm:t>
        <a:bodyPr/>
        <a:lstStyle/>
        <a:p>
          <a:r>
            <a:rPr lang="en-US" dirty="0"/>
            <a:t>Outsource non-core components to vendor to manage</a:t>
          </a:r>
          <a:endParaRPr lang="en-ZA" dirty="0"/>
        </a:p>
      </dgm:t>
    </dgm:pt>
    <dgm:pt modelId="{414EAFDD-F3B9-4E3C-9E10-3C9ED9E1C956}" type="parTrans" cxnId="{41BEBE59-04E5-44D5-BFF6-D31F85577383}">
      <dgm:prSet/>
      <dgm:spPr/>
      <dgm:t>
        <a:bodyPr/>
        <a:lstStyle/>
        <a:p>
          <a:endParaRPr lang="en-ZA"/>
        </a:p>
      </dgm:t>
    </dgm:pt>
    <dgm:pt modelId="{CE656DEC-978D-4883-BB97-8D74238561D9}" type="sibTrans" cxnId="{41BEBE59-04E5-44D5-BFF6-D31F85577383}">
      <dgm:prSet/>
      <dgm:spPr/>
      <dgm:t>
        <a:bodyPr/>
        <a:lstStyle/>
        <a:p>
          <a:endParaRPr lang="en-ZA"/>
        </a:p>
      </dgm:t>
    </dgm:pt>
    <dgm:pt modelId="{8A01B77C-E5C0-4E36-ABEB-33F9F0C4B607}">
      <dgm:prSet/>
      <dgm:spPr/>
      <dgm:t>
        <a:bodyPr/>
        <a:lstStyle/>
        <a:p>
          <a:r>
            <a:rPr lang="en-US"/>
            <a:t>Pay as you go, depending on use</a:t>
          </a:r>
          <a:endParaRPr lang="en-ZA"/>
        </a:p>
      </dgm:t>
    </dgm:pt>
    <dgm:pt modelId="{7B996C1B-15CD-47B4-AE68-9647C9A81D5E}" type="parTrans" cxnId="{8E7D6398-C08C-4462-9D6A-0ED3D82001DD}">
      <dgm:prSet/>
      <dgm:spPr/>
      <dgm:t>
        <a:bodyPr/>
        <a:lstStyle/>
        <a:p>
          <a:endParaRPr lang="en-ZA"/>
        </a:p>
      </dgm:t>
    </dgm:pt>
    <dgm:pt modelId="{0C4EF3EC-DFF9-4F66-A8DC-C0F08F47B187}" type="sibTrans" cxnId="{8E7D6398-C08C-4462-9D6A-0ED3D82001DD}">
      <dgm:prSet/>
      <dgm:spPr/>
      <dgm:t>
        <a:bodyPr/>
        <a:lstStyle/>
        <a:p>
          <a:endParaRPr lang="en-ZA"/>
        </a:p>
      </dgm:t>
    </dgm:pt>
    <dgm:pt modelId="{1B4882FE-11B3-44AF-9AEA-6105079FDDB7}">
      <dgm:prSet/>
      <dgm:spPr/>
      <dgm:t>
        <a:bodyPr/>
        <a:lstStyle/>
        <a:p>
          <a:r>
            <a:rPr lang="en-US" dirty="0"/>
            <a:t>Typically delivered over the internet to onsite at client</a:t>
          </a:r>
          <a:endParaRPr lang="en-ZA" dirty="0"/>
        </a:p>
      </dgm:t>
    </dgm:pt>
    <dgm:pt modelId="{BD3F1AEB-7718-480D-852A-F4815D83E215}" type="parTrans" cxnId="{35FAF061-40C0-4B13-99DC-086ED15C1840}">
      <dgm:prSet/>
      <dgm:spPr/>
      <dgm:t>
        <a:bodyPr/>
        <a:lstStyle/>
        <a:p>
          <a:endParaRPr lang="en-ZA"/>
        </a:p>
      </dgm:t>
    </dgm:pt>
    <dgm:pt modelId="{68987C9A-9C28-4869-BC3B-317BFB42A822}" type="sibTrans" cxnId="{35FAF061-40C0-4B13-99DC-086ED15C1840}">
      <dgm:prSet/>
      <dgm:spPr/>
      <dgm:t>
        <a:bodyPr/>
        <a:lstStyle/>
        <a:p>
          <a:endParaRPr lang="en-ZA"/>
        </a:p>
      </dgm:t>
    </dgm:pt>
    <dgm:pt modelId="{C9C132C6-C707-4F75-A4A7-95A5D06DC8C5}">
      <dgm:prSet/>
      <dgm:spPr/>
      <dgm:t>
        <a:bodyPr/>
        <a:lstStyle/>
        <a:p>
          <a:r>
            <a:rPr lang="en-ZA" dirty="0"/>
            <a:t>SaaS</a:t>
          </a:r>
        </a:p>
      </dgm:t>
    </dgm:pt>
    <dgm:pt modelId="{2D400682-E8ED-48B0-8A5E-45DC30474F85}" type="parTrans" cxnId="{74C1C27A-92CD-4F21-B921-1379ED037229}">
      <dgm:prSet/>
      <dgm:spPr/>
      <dgm:t>
        <a:bodyPr/>
        <a:lstStyle/>
        <a:p>
          <a:endParaRPr lang="en-ZA"/>
        </a:p>
      </dgm:t>
    </dgm:pt>
    <dgm:pt modelId="{76B5DF0B-4A2A-447C-9306-0D690085C571}" type="sibTrans" cxnId="{74C1C27A-92CD-4F21-B921-1379ED037229}">
      <dgm:prSet/>
      <dgm:spPr/>
      <dgm:t>
        <a:bodyPr/>
        <a:lstStyle/>
        <a:p>
          <a:endParaRPr lang="en-ZA"/>
        </a:p>
      </dgm:t>
    </dgm:pt>
    <dgm:pt modelId="{C2EEC279-D27E-4A16-9384-1DB314AD8765}">
      <dgm:prSet/>
      <dgm:spPr/>
      <dgm:t>
        <a:bodyPr/>
        <a:lstStyle/>
        <a:p>
          <a:r>
            <a:rPr lang="en-ZA" dirty="0"/>
            <a:t>PaaS</a:t>
          </a:r>
        </a:p>
      </dgm:t>
    </dgm:pt>
    <dgm:pt modelId="{C25130B8-DD5F-4A01-A6D9-C447322C4C26}" type="parTrans" cxnId="{BDAD1426-096C-440D-A55D-14FEB67D9E53}">
      <dgm:prSet/>
      <dgm:spPr/>
      <dgm:t>
        <a:bodyPr/>
        <a:lstStyle/>
        <a:p>
          <a:endParaRPr lang="en-ZA"/>
        </a:p>
      </dgm:t>
    </dgm:pt>
    <dgm:pt modelId="{86A7AEE3-1D1E-4C2A-87E7-99D521571686}" type="sibTrans" cxnId="{BDAD1426-096C-440D-A55D-14FEB67D9E53}">
      <dgm:prSet/>
      <dgm:spPr/>
      <dgm:t>
        <a:bodyPr/>
        <a:lstStyle/>
        <a:p>
          <a:endParaRPr lang="en-ZA"/>
        </a:p>
      </dgm:t>
    </dgm:pt>
    <dgm:pt modelId="{9443E913-5586-497A-AD8E-CD9C904547EE}">
      <dgm:prSet/>
      <dgm:spPr/>
      <dgm:t>
        <a:bodyPr/>
        <a:lstStyle/>
        <a:p>
          <a:r>
            <a:rPr lang="en-ZA" dirty="0"/>
            <a:t>IaaS</a:t>
          </a:r>
        </a:p>
      </dgm:t>
    </dgm:pt>
    <dgm:pt modelId="{ABAC5397-C9B0-4883-A2D9-6768A7A634B2}" type="parTrans" cxnId="{468623D5-2976-4197-AAF6-06B185CE0180}">
      <dgm:prSet/>
      <dgm:spPr/>
      <dgm:t>
        <a:bodyPr/>
        <a:lstStyle/>
        <a:p>
          <a:endParaRPr lang="en-ZA"/>
        </a:p>
      </dgm:t>
    </dgm:pt>
    <dgm:pt modelId="{9CC6D63B-D59C-4815-92C1-3881720C5D11}" type="sibTrans" cxnId="{468623D5-2976-4197-AAF6-06B185CE0180}">
      <dgm:prSet/>
      <dgm:spPr/>
      <dgm:t>
        <a:bodyPr/>
        <a:lstStyle/>
        <a:p>
          <a:endParaRPr lang="en-ZA"/>
        </a:p>
      </dgm:t>
    </dgm:pt>
    <dgm:pt modelId="{3B2B59DD-FBF0-47E9-B47A-C4B63CF3A60F}">
      <dgm:prSet/>
      <dgm:spPr/>
      <dgm:t>
        <a:bodyPr/>
        <a:lstStyle/>
        <a:p>
          <a:r>
            <a:rPr lang="en-ZA"/>
            <a:t>software </a:t>
          </a:r>
          <a:r>
            <a:rPr lang="en-ZA" dirty="0"/>
            <a:t>applications, such as Google Apps, Microsoft Office 365 and Salesforce, to users. </a:t>
          </a:r>
        </a:p>
      </dgm:t>
    </dgm:pt>
    <dgm:pt modelId="{84118617-CE4B-471A-952A-E04FB9A0B873}" type="parTrans" cxnId="{6629FFD5-5FD2-4B22-8CD7-FD7BC3B39D70}">
      <dgm:prSet/>
      <dgm:spPr/>
      <dgm:t>
        <a:bodyPr/>
        <a:lstStyle/>
        <a:p>
          <a:endParaRPr lang="en-ZA"/>
        </a:p>
      </dgm:t>
    </dgm:pt>
    <dgm:pt modelId="{B8E007B2-878F-4274-BA5D-C5F958554837}" type="sibTrans" cxnId="{6629FFD5-5FD2-4B22-8CD7-FD7BC3B39D70}">
      <dgm:prSet/>
      <dgm:spPr/>
      <dgm:t>
        <a:bodyPr/>
        <a:lstStyle/>
        <a:p>
          <a:endParaRPr lang="en-ZA"/>
        </a:p>
      </dgm:t>
    </dgm:pt>
    <dgm:pt modelId="{E9D7EC22-4A06-4BC5-A781-F2B1117312CA}">
      <dgm:prSet/>
      <dgm:spPr/>
      <dgm:t>
        <a:bodyPr/>
        <a:lstStyle/>
        <a:p>
          <a:r>
            <a:rPr lang="en-ZA"/>
            <a:t>preconfigured </a:t>
          </a:r>
          <a:r>
            <a:rPr lang="en-ZA" dirty="0"/>
            <a:t>virtual machines (VMs) and other resources for application development and testing. offerings, such as Amazon Web Services (AWS) Google App Engine, SAP HANA</a:t>
          </a:r>
        </a:p>
      </dgm:t>
    </dgm:pt>
    <dgm:pt modelId="{A7C8F69B-CACB-46EF-9E22-1FA48FC249C1}" type="parTrans" cxnId="{ADA0CF3C-BAED-4B6F-83AA-8AC6DB1B88D9}">
      <dgm:prSet/>
      <dgm:spPr/>
      <dgm:t>
        <a:bodyPr/>
        <a:lstStyle/>
        <a:p>
          <a:endParaRPr lang="en-ZA"/>
        </a:p>
      </dgm:t>
    </dgm:pt>
    <dgm:pt modelId="{5AD3771E-322B-4588-B2E8-A40FA5A27A70}" type="sibTrans" cxnId="{ADA0CF3C-BAED-4B6F-83AA-8AC6DB1B88D9}">
      <dgm:prSet/>
      <dgm:spPr/>
      <dgm:t>
        <a:bodyPr/>
        <a:lstStyle/>
        <a:p>
          <a:endParaRPr lang="en-ZA"/>
        </a:p>
      </dgm:t>
    </dgm:pt>
    <dgm:pt modelId="{DB317ADB-1C78-4E9B-BEAF-CD7EBA0D43C5}">
      <dgm:prSet/>
      <dgm:spPr/>
      <dgm:t>
        <a:bodyPr/>
        <a:lstStyle/>
        <a:p>
          <a:r>
            <a:rPr lang="en-ZA"/>
            <a:t>deploy </a:t>
          </a:r>
          <a:r>
            <a:rPr lang="en-ZA" dirty="0"/>
            <a:t>and configure virtual machines hosted in a data </a:t>
          </a:r>
          <a:r>
            <a:rPr lang="en-ZA" dirty="0" err="1"/>
            <a:t>center</a:t>
          </a:r>
          <a:r>
            <a:rPr lang="en-ZA" dirty="0"/>
            <a:t> and manage those VMs remotely such as Microsoft Azure, Amazon Cloud</a:t>
          </a:r>
        </a:p>
      </dgm:t>
    </dgm:pt>
    <dgm:pt modelId="{B0A8DD89-990B-4089-81FD-EEF76F710D6A}" type="parTrans" cxnId="{ACF264F7-03BC-4037-941E-0E339A2BBC19}">
      <dgm:prSet/>
      <dgm:spPr/>
      <dgm:t>
        <a:bodyPr/>
        <a:lstStyle/>
        <a:p>
          <a:endParaRPr lang="en-ZA"/>
        </a:p>
      </dgm:t>
    </dgm:pt>
    <dgm:pt modelId="{97A53671-A66F-4BE0-B837-AC6A85C1BFD3}" type="sibTrans" cxnId="{ACF264F7-03BC-4037-941E-0E339A2BBC19}">
      <dgm:prSet/>
      <dgm:spPr/>
      <dgm:t>
        <a:bodyPr/>
        <a:lstStyle/>
        <a:p>
          <a:endParaRPr lang="en-ZA"/>
        </a:p>
      </dgm:t>
    </dgm:pt>
    <dgm:pt modelId="{EA70D289-8C74-4CE2-8AC8-9790FF51D443}" type="pres">
      <dgm:prSet presAssocID="{A76CA7A5-58AA-4936-8578-A1CC9E5180FE}" presName="diagram" presStyleCnt="0">
        <dgm:presLayoutVars>
          <dgm:dir/>
          <dgm:resizeHandles val="exact"/>
        </dgm:presLayoutVars>
      </dgm:prSet>
      <dgm:spPr/>
    </dgm:pt>
    <dgm:pt modelId="{8CF036AC-DCF7-4596-9724-49F637EC0EB5}" type="pres">
      <dgm:prSet presAssocID="{797351D6-855F-4C7E-A01A-57EE53B462FF}" presName="node" presStyleLbl="node1" presStyleIdx="0" presStyleCnt="6">
        <dgm:presLayoutVars>
          <dgm:bulletEnabled val="1"/>
        </dgm:presLayoutVars>
      </dgm:prSet>
      <dgm:spPr/>
    </dgm:pt>
    <dgm:pt modelId="{35E43DF9-7D20-4E1F-9C4D-0E587340576A}" type="pres">
      <dgm:prSet presAssocID="{CE656DEC-978D-4883-BB97-8D74238561D9}" presName="sibTrans" presStyleCnt="0"/>
      <dgm:spPr/>
    </dgm:pt>
    <dgm:pt modelId="{241AD02C-E62B-4BC7-A826-86A72573D5FE}" type="pres">
      <dgm:prSet presAssocID="{8A01B77C-E5C0-4E36-ABEB-33F9F0C4B607}" presName="node" presStyleLbl="node1" presStyleIdx="1" presStyleCnt="6">
        <dgm:presLayoutVars>
          <dgm:bulletEnabled val="1"/>
        </dgm:presLayoutVars>
      </dgm:prSet>
      <dgm:spPr/>
    </dgm:pt>
    <dgm:pt modelId="{8163AAB9-3F32-469A-B99D-183F096CDACD}" type="pres">
      <dgm:prSet presAssocID="{0C4EF3EC-DFF9-4F66-A8DC-C0F08F47B187}" presName="sibTrans" presStyleCnt="0"/>
      <dgm:spPr/>
    </dgm:pt>
    <dgm:pt modelId="{CA842726-C3EC-47F7-814B-4AA5B11489A9}" type="pres">
      <dgm:prSet presAssocID="{1B4882FE-11B3-44AF-9AEA-6105079FDDB7}" presName="node" presStyleLbl="node1" presStyleIdx="2" presStyleCnt="6">
        <dgm:presLayoutVars>
          <dgm:bulletEnabled val="1"/>
        </dgm:presLayoutVars>
      </dgm:prSet>
      <dgm:spPr/>
    </dgm:pt>
    <dgm:pt modelId="{054FAFA4-2568-4301-B2F9-8A9DBB9A9667}" type="pres">
      <dgm:prSet presAssocID="{68987C9A-9C28-4869-BC3B-317BFB42A822}" presName="sibTrans" presStyleCnt="0"/>
      <dgm:spPr/>
    </dgm:pt>
    <dgm:pt modelId="{E7CFE14B-6FC6-46D9-A1F6-00B7A2698C6E}" type="pres">
      <dgm:prSet presAssocID="{C9C132C6-C707-4F75-A4A7-95A5D06DC8C5}" presName="node" presStyleLbl="node1" presStyleIdx="3" presStyleCnt="6">
        <dgm:presLayoutVars>
          <dgm:bulletEnabled val="1"/>
        </dgm:presLayoutVars>
      </dgm:prSet>
      <dgm:spPr/>
    </dgm:pt>
    <dgm:pt modelId="{9B67A3F2-F472-48A6-9687-522A68F39932}" type="pres">
      <dgm:prSet presAssocID="{76B5DF0B-4A2A-447C-9306-0D690085C571}" presName="sibTrans" presStyleCnt="0"/>
      <dgm:spPr/>
    </dgm:pt>
    <dgm:pt modelId="{C274FC77-95A0-4FAE-814E-016090313351}" type="pres">
      <dgm:prSet presAssocID="{C2EEC279-D27E-4A16-9384-1DB314AD8765}" presName="node" presStyleLbl="node1" presStyleIdx="4" presStyleCnt="6">
        <dgm:presLayoutVars>
          <dgm:bulletEnabled val="1"/>
        </dgm:presLayoutVars>
      </dgm:prSet>
      <dgm:spPr/>
    </dgm:pt>
    <dgm:pt modelId="{F480E600-B10C-4880-B2E2-E0C8C46502CA}" type="pres">
      <dgm:prSet presAssocID="{86A7AEE3-1D1E-4C2A-87E7-99D521571686}" presName="sibTrans" presStyleCnt="0"/>
      <dgm:spPr/>
    </dgm:pt>
    <dgm:pt modelId="{5DA2BECA-A4CA-4E28-AEFC-64A7BE92AD82}" type="pres">
      <dgm:prSet presAssocID="{9443E913-5586-497A-AD8E-CD9C904547EE}" presName="node" presStyleLbl="node1" presStyleIdx="5" presStyleCnt="6">
        <dgm:presLayoutVars>
          <dgm:bulletEnabled val="1"/>
        </dgm:presLayoutVars>
      </dgm:prSet>
      <dgm:spPr/>
    </dgm:pt>
  </dgm:ptLst>
  <dgm:cxnLst>
    <dgm:cxn modelId="{78AE480C-0205-4B69-A4A4-5E31AC2EEE4B}" type="presOf" srcId="{3B2B59DD-FBF0-47E9-B47A-C4B63CF3A60F}" destId="{E7CFE14B-6FC6-46D9-A1F6-00B7A2698C6E}" srcOrd="0" destOrd="1" presId="urn:microsoft.com/office/officeart/2005/8/layout/default"/>
    <dgm:cxn modelId="{BDAD1426-096C-440D-A55D-14FEB67D9E53}" srcId="{A76CA7A5-58AA-4936-8578-A1CC9E5180FE}" destId="{C2EEC279-D27E-4A16-9384-1DB314AD8765}" srcOrd="4" destOrd="0" parTransId="{C25130B8-DD5F-4A01-A6D9-C447322C4C26}" sibTransId="{86A7AEE3-1D1E-4C2A-87E7-99D521571686}"/>
    <dgm:cxn modelId="{08659A2A-73F2-49AE-B3C2-8276215FDF74}" type="presOf" srcId="{DB317ADB-1C78-4E9B-BEAF-CD7EBA0D43C5}" destId="{5DA2BECA-A4CA-4E28-AEFC-64A7BE92AD82}" srcOrd="0" destOrd="1" presId="urn:microsoft.com/office/officeart/2005/8/layout/default"/>
    <dgm:cxn modelId="{ADA0CF3C-BAED-4B6F-83AA-8AC6DB1B88D9}" srcId="{C2EEC279-D27E-4A16-9384-1DB314AD8765}" destId="{E9D7EC22-4A06-4BC5-A781-F2B1117312CA}" srcOrd="0" destOrd="0" parTransId="{A7C8F69B-CACB-46EF-9E22-1FA48FC249C1}" sibTransId="{5AD3771E-322B-4588-B2E8-A40FA5A27A70}"/>
    <dgm:cxn modelId="{35FAF061-40C0-4B13-99DC-086ED15C1840}" srcId="{A76CA7A5-58AA-4936-8578-A1CC9E5180FE}" destId="{1B4882FE-11B3-44AF-9AEA-6105079FDDB7}" srcOrd="2" destOrd="0" parTransId="{BD3F1AEB-7718-480D-852A-F4815D83E215}" sibTransId="{68987C9A-9C28-4869-BC3B-317BFB42A822}"/>
    <dgm:cxn modelId="{23C0E572-4BAE-4DA2-884E-4211D32D1451}" type="presOf" srcId="{8A01B77C-E5C0-4E36-ABEB-33F9F0C4B607}" destId="{241AD02C-E62B-4BC7-A826-86A72573D5FE}" srcOrd="0" destOrd="0" presId="urn:microsoft.com/office/officeart/2005/8/layout/default"/>
    <dgm:cxn modelId="{F22DEB54-9773-4422-BCDC-0BD1EABD1ABF}" type="presOf" srcId="{C9C132C6-C707-4F75-A4A7-95A5D06DC8C5}" destId="{E7CFE14B-6FC6-46D9-A1F6-00B7A2698C6E}" srcOrd="0" destOrd="0" presId="urn:microsoft.com/office/officeart/2005/8/layout/default"/>
    <dgm:cxn modelId="{41BEBE59-04E5-44D5-BFF6-D31F85577383}" srcId="{A76CA7A5-58AA-4936-8578-A1CC9E5180FE}" destId="{797351D6-855F-4C7E-A01A-57EE53B462FF}" srcOrd="0" destOrd="0" parTransId="{414EAFDD-F3B9-4E3C-9E10-3C9ED9E1C956}" sibTransId="{CE656DEC-978D-4883-BB97-8D74238561D9}"/>
    <dgm:cxn modelId="{74C1C27A-92CD-4F21-B921-1379ED037229}" srcId="{A76CA7A5-58AA-4936-8578-A1CC9E5180FE}" destId="{C9C132C6-C707-4F75-A4A7-95A5D06DC8C5}" srcOrd="3" destOrd="0" parTransId="{2D400682-E8ED-48B0-8A5E-45DC30474F85}" sibTransId="{76B5DF0B-4A2A-447C-9306-0D690085C571}"/>
    <dgm:cxn modelId="{9A4D2C83-2243-4FBA-9435-6DFA26942D54}" type="presOf" srcId="{9443E913-5586-497A-AD8E-CD9C904547EE}" destId="{5DA2BECA-A4CA-4E28-AEFC-64A7BE92AD82}" srcOrd="0" destOrd="0" presId="urn:microsoft.com/office/officeart/2005/8/layout/default"/>
    <dgm:cxn modelId="{3F17C08E-3E84-4290-9F16-9C85A95822BE}" type="presOf" srcId="{1B4882FE-11B3-44AF-9AEA-6105079FDDB7}" destId="{CA842726-C3EC-47F7-814B-4AA5B11489A9}" srcOrd="0" destOrd="0" presId="urn:microsoft.com/office/officeart/2005/8/layout/default"/>
    <dgm:cxn modelId="{8E7D6398-C08C-4462-9D6A-0ED3D82001DD}" srcId="{A76CA7A5-58AA-4936-8578-A1CC9E5180FE}" destId="{8A01B77C-E5C0-4E36-ABEB-33F9F0C4B607}" srcOrd="1" destOrd="0" parTransId="{7B996C1B-15CD-47B4-AE68-9647C9A81D5E}" sibTransId="{0C4EF3EC-DFF9-4F66-A8DC-C0F08F47B187}"/>
    <dgm:cxn modelId="{CC43A39E-BA2E-4F38-AF33-507655AD089B}" type="presOf" srcId="{797351D6-855F-4C7E-A01A-57EE53B462FF}" destId="{8CF036AC-DCF7-4596-9724-49F637EC0EB5}" srcOrd="0" destOrd="0" presId="urn:microsoft.com/office/officeart/2005/8/layout/default"/>
    <dgm:cxn modelId="{CFEDF8BE-3828-49D4-9193-466150A7C876}" type="presOf" srcId="{E9D7EC22-4A06-4BC5-A781-F2B1117312CA}" destId="{C274FC77-95A0-4FAE-814E-016090313351}" srcOrd="0" destOrd="1" presId="urn:microsoft.com/office/officeart/2005/8/layout/default"/>
    <dgm:cxn modelId="{C57C84C4-239E-4752-A905-E85D99B4AA1D}" type="presOf" srcId="{C2EEC279-D27E-4A16-9384-1DB314AD8765}" destId="{C274FC77-95A0-4FAE-814E-016090313351}" srcOrd="0" destOrd="0" presId="urn:microsoft.com/office/officeart/2005/8/layout/default"/>
    <dgm:cxn modelId="{468623D5-2976-4197-AAF6-06B185CE0180}" srcId="{A76CA7A5-58AA-4936-8578-A1CC9E5180FE}" destId="{9443E913-5586-497A-AD8E-CD9C904547EE}" srcOrd="5" destOrd="0" parTransId="{ABAC5397-C9B0-4883-A2D9-6768A7A634B2}" sibTransId="{9CC6D63B-D59C-4815-92C1-3881720C5D11}"/>
    <dgm:cxn modelId="{6629FFD5-5FD2-4B22-8CD7-FD7BC3B39D70}" srcId="{C9C132C6-C707-4F75-A4A7-95A5D06DC8C5}" destId="{3B2B59DD-FBF0-47E9-B47A-C4B63CF3A60F}" srcOrd="0" destOrd="0" parTransId="{84118617-CE4B-471A-952A-E04FB9A0B873}" sibTransId="{B8E007B2-878F-4274-BA5D-C5F958554837}"/>
    <dgm:cxn modelId="{5C7981DD-C5A4-41E8-85DF-55F76ABF6331}" type="presOf" srcId="{A76CA7A5-58AA-4936-8578-A1CC9E5180FE}" destId="{EA70D289-8C74-4CE2-8AC8-9790FF51D443}" srcOrd="0" destOrd="0" presId="urn:microsoft.com/office/officeart/2005/8/layout/default"/>
    <dgm:cxn modelId="{ACF264F7-03BC-4037-941E-0E339A2BBC19}" srcId="{9443E913-5586-497A-AD8E-CD9C904547EE}" destId="{DB317ADB-1C78-4E9B-BEAF-CD7EBA0D43C5}" srcOrd="0" destOrd="0" parTransId="{B0A8DD89-990B-4089-81FD-EEF76F710D6A}" sibTransId="{97A53671-A66F-4BE0-B837-AC6A85C1BFD3}"/>
    <dgm:cxn modelId="{CA4616AA-6A3C-4197-9A63-BBBEE20C2B76}" type="presParOf" srcId="{EA70D289-8C74-4CE2-8AC8-9790FF51D443}" destId="{8CF036AC-DCF7-4596-9724-49F637EC0EB5}" srcOrd="0" destOrd="0" presId="urn:microsoft.com/office/officeart/2005/8/layout/default"/>
    <dgm:cxn modelId="{8DF3C279-8177-4260-A252-FAA86E2F4DB8}" type="presParOf" srcId="{EA70D289-8C74-4CE2-8AC8-9790FF51D443}" destId="{35E43DF9-7D20-4E1F-9C4D-0E587340576A}" srcOrd="1" destOrd="0" presId="urn:microsoft.com/office/officeart/2005/8/layout/default"/>
    <dgm:cxn modelId="{F6C0D113-2479-484E-AEAC-684F69B4D9F7}" type="presParOf" srcId="{EA70D289-8C74-4CE2-8AC8-9790FF51D443}" destId="{241AD02C-E62B-4BC7-A826-86A72573D5FE}" srcOrd="2" destOrd="0" presId="urn:microsoft.com/office/officeart/2005/8/layout/default"/>
    <dgm:cxn modelId="{617D8410-423F-445D-B7B0-29D9EBB3EB05}" type="presParOf" srcId="{EA70D289-8C74-4CE2-8AC8-9790FF51D443}" destId="{8163AAB9-3F32-469A-B99D-183F096CDACD}" srcOrd="3" destOrd="0" presId="urn:microsoft.com/office/officeart/2005/8/layout/default"/>
    <dgm:cxn modelId="{FD0E585D-6B6E-4245-A341-1FE5E7559867}" type="presParOf" srcId="{EA70D289-8C74-4CE2-8AC8-9790FF51D443}" destId="{CA842726-C3EC-47F7-814B-4AA5B11489A9}" srcOrd="4" destOrd="0" presId="urn:microsoft.com/office/officeart/2005/8/layout/default"/>
    <dgm:cxn modelId="{63798C27-B154-4B64-87D5-E1FCC0B3FCAE}" type="presParOf" srcId="{EA70D289-8C74-4CE2-8AC8-9790FF51D443}" destId="{054FAFA4-2568-4301-B2F9-8A9DBB9A9667}" srcOrd="5" destOrd="0" presId="urn:microsoft.com/office/officeart/2005/8/layout/default"/>
    <dgm:cxn modelId="{AA0E66A0-CB03-4296-BD54-58A2F99D4064}" type="presParOf" srcId="{EA70D289-8C74-4CE2-8AC8-9790FF51D443}" destId="{E7CFE14B-6FC6-46D9-A1F6-00B7A2698C6E}" srcOrd="6" destOrd="0" presId="urn:microsoft.com/office/officeart/2005/8/layout/default"/>
    <dgm:cxn modelId="{071301B3-DBCB-4B78-9280-D4AB2FB4D103}" type="presParOf" srcId="{EA70D289-8C74-4CE2-8AC8-9790FF51D443}" destId="{9B67A3F2-F472-48A6-9687-522A68F39932}" srcOrd="7" destOrd="0" presId="urn:microsoft.com/office/officeart/2005/8/layout/default"/>
    <dgm:cxn modelId="{4FCDFE5F-82CE-491B-837D-859905821079}" type="presParOf" srcId="{EA70D289-8C74-4CE2-8AC8-9790FF51D443}" destId="{C274FC77-95A0-4FAE-814E-016090313351}" srcOrd="8" destOrd="0" presId="urn:microsoft.com/office/officeart/2005/8/layout/default"/>
    <dgm:cxn modelId="{479E0DBF-57F7-4829-9C93-7FD0F6EE6876}" type="presParOf" srcId="{EA70D289-8C74-4CE2-8AC8-9790FF51D443}" destId="{F480E600-B10C-4880-B2E2-E0C8C46502CA}" srcOrd="9" destOrd="0" presId="urn:microsoft.com/office/officeart/2005/8/layout/default"/>
    <dgm:cxn modelId="{58FF4855-8B3E-4FAF-A4E5-1154AFD7430C}" type="presParOf" srcId="{EA70D289-8C74-4CE2-8AC8-9790FF51D443}" destId="{5DA2BECA-A4CA-4E28-AEFC-64A7BE92AD8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B38106-149D-4CEE-9117-3CF94DB9782D}"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ZA"/>
        </a:p>
      </dgm:t>
    </dgm:pt>
    <dgm:pt modelId="{64CE4F0F-A09A-4446-B8D6-58B4D3F93AC4}">
      <dgm:prSet/>
      <dgm:spPr/>
      <dgm:t>
        <a:bodyPr/>
        <a:lstStyle/>
        <a:p>
          <a:r>
            <a:rPr lang="en-US"/>
            <a:t>Transportation as a Service</a:t>
          </a:r>
          <a:endParaRPr lang="en-ZA"/>
        </a:p>
      </dgm:t>
    </dgm:pt>
    <dgm:pt modelId="{25F6EFA6-93B4-4F54-952C-AA2DCDA8E87C}" type="parTrans" cxnId="{AC11D1EE-3EB4-4906-8EE1-35B34800947F}">
      <dgm:prSet/>
      <dgm:spPr/>
      <dgm:t>
        <a:bodyPr/>
        <a:lstStyle/>
        <a:p>
          <a:endParaRPr lang="en-ZA"/>
        </a:p>
      </dgm:t>
    </dgm:pt>
    <dgm:pt modelId="{298182BF-E6BD-455B-A1F1-50B8EC5D6AA5}" type="sibTrans" cxnId="{AC11D1EE-3EB4-4906-8EE1-35B34800947F}">
      <dgm:prSet/>
      <dgm:spPr/>
      <dgm:t>
        <a:bodyPr/>
        <a:lstStyle/>
        <a:p>
          <a:endParaRPr lang="en-ZA"/>
        </a:p>
      </dgm:t>
    </dgm:pt>
    <dgm:pt modelId="{09534ECE-24BE-45BF-A656-F5A3AED1E944}">
      <dgm:prSet/>
      <dgm:spPr/>
      <dgm:t>
        <a:bodyPr/>
        <a:lstStyle/>
        <a:p>
          <a:r>
            <a:rPr lang="en-US" dirty="0"/>
            <a:t>UBER</a:t>
          </a:r>
          <a:endParaRPr lang="en-ZA" dirty="0"/>
        </a:p>
      </dgm:t>
    </dgm:pt>
    <dgm:pt modelId="{C07D741B-7A47-481D-AFD2-3B70D04C65FE}" type="parTrans" cxnId="{96DE4CD1-7006-494B-B8D5-5CB7064B861F}">
      <dgm:prSet/>
      <dgm:spPr/>
      <dgm:t>
        <a:bodyPr/>
        <a:lstStyle/>
        <a:p>
          <a:endParaRPr lang="en-ZA"/>
        </a:p>
      </dgm:t>
    </dgm:pt>
    <dgm:pt modelId="{249EBF67-74D7-466F-B4AC-DA1428381D45}" type="sibTrans" cxnId="{96DE4CD1-7006-494B-B8D5-5CB7064B861F}">
      <dgm:prSet/>
      <dgm:spPr/>
      <dgm:t>
        <a:bodyPr/>
        <a:lstStyle/>
        <a:p>
          <a:endParaRPr lang="en-ZA"/>
        </a:p>
      </dgm:t>
    </dgm:pt>
    <dgm:pt modelId="{671152BF-3F54-4F6E-8155-FDF43D7333CC}">
      <dgm:prSet/>
      <dgm:spPr/>
      <dgm:t>
        <a:bodyPr/>
        <a:lstStyle/>
        <a:p>
          <a:r>
            <a:rPr lang="en-US"/>
            <a:t>Accommodation as a Service</a:t>
          </a:r>
          <a:endParaRPr lang="en-ZA"/>
        </a:p>
      </dgm:t>
    </dgm:pt>
    <dgm:pt modelId="{8A400761-42DF-4E51-A6FA-BAED8BDA254D}" type="parTrans" cxnId="{A6E704A5-ADC7-42AE-B00F-3926F642114A}">
      <dgm:prSet/>
      <dgm:spPr/>
      <dgm:t>
        <a:bodyPr/>
        <a:lstStyle/>
        <a:p>
          <a:endParaRPr lang="en-ZA"/>
        </a:p>
      </dgm:t>
    </dgm:pt>
    <dgm:pt modelId="{9A87CA97-0360-41B8-8082-C81232A084E0}" type="sibTrans" cxnId="{A6E704A5-ADC7-42AE-B00F-3926F642114A}">
      <dgm:prSet/>
      <dgm:spPr/>
      <dgm:t>
        <a:bodyPr/>
        <a:lstStyle/>
        <a:p>
          <a:endParaRPr lang="en-ZA"/>
        </a:p>
      </dgm:t>
    </dgm:pt>
    <dgm:pt modelId="{3131CAB3-3DC2-41BC-A823-318DD509CB21}">
      <dgm:prSet/>
      <dgm:spPr/>
      <dgm:t>
        <a:bodyPr/>
        <a:lstStyle/>
        <a:p>
          <a:r>
            <a:rPr lang="en-US" dirty="0"/>
            <a:t>Airbnb</a:t>
          </a:r>
          <a:endParaRPr lang="en-ZA" dirty="0"/>
        </a:p>
      </dgm:t>
    </dgm:pt>
    <dgm:pt modelId="{03091143-0F51-44A1-914B-91DCAD913349}" type="parTrans" cxnId="{94136864-71D5-4083-BB35-577070D112D6}">
      <dgm:prSet/>
      <dgm:spPr/>
      <dgm:t>
        <a:bodyPr/>
        <a:lstStyle/>
        <a:p>
          <a:endParaRPr lang="en-ZA"/>
        </a:p>
      </dgm:t>
    </dgm:pt>
    <dgm:pt modelId="{3707F0E3-8D9B-4BDD-B25D-68071F5866BF}" type="sibTrans" cxnId="{94136864-71D5-4083-BB35-577070D112D6}">
      <dgm:prSet/>
      <dgm:spPr/>
      <dgm:t>
        <a:bodyPr/>
        <a:lstStyle/>
        <a:p>
          <a:endParaRPr lang="en-ZA"/>
        </a:p>
      </dgm:t>
    </dgm:pt>
    <dgm:pt modelId="{8A7A44B0-724A-416A-A15F-8EBD63C4823E}">
      <dgm:prSet/>
      <dgm:spPr/>
      <dgm:t>
        <a:bodyPr/>
        <a:lstStyle/>
        <a:p>
          <a:r>
            <a:rPr lang="en-US"/>
            <a:t>Payment as a Service</a:t>
          </a:r>
          <a:endParaRPr lang="en-ZA"/>
        </a:p>
      </dgm:t>
    </dgm:pt>
    <dgm:pt modelId="{92A14980-59FD-429E-BB82-39CCA7324A59}" type="parTrans" cxnId="{20AEFA6C-AAEB-4DD2-99EE-00AB4E510417}">
      <dgm:prSet/>
      <dgm:spPr/>
      <dgm:t>
        <a:bodyPr/>
        <a:lstStyle/>
        <a:p>
          <a:endParaRPr lang="en-ZA"/>
        </a:p>
      </dgm:t>
    </dgm:pt>
    <dgm:pt modelId="{85CA1BD2-1553-414F-AB70-40530C8D9061}" type="sibTrans" cxnId="{20AEFA6C-AAEB-4DD2-99EE-00AB4E510417}">
      <dgm:prSet/>
      <dgm:spPr/>
      <dgm:t>
        <a:bodyPr/>
        <a:lstStyle/>
        <a:p>
          <a:endParaRPr lang="en-ZA"/>
        </a:p>
      </dgm:t>
    </dgm:pt>
    <dgm:pt modelId="{8587A513-AD83-4A60-B162-A7B09410E9DD}">
      <dgm:prSet/>
      <dgm:spPr/>
      <dgm:t>
        <a:bodyPr/>
        <a:lstStyle/>
        <a:p>
          <a:r>
            <a:rPr lang="en-US" dirty="0"/>
            <a:t>Zapper</a:t>
          </a:r>
          <a:endParaRPr lang="en-ZA" dirty="0"/>
        </a:p>
      </dgm:t>
    </dgm:pt>
    <dgm:pt modelId="{0C7C9DA4-75E2-4252-8E36-464B8F8FEFB4}" type="parTrans" cxnId="{015002ED-0E32-4021-A39F-83B63822BC3E}">
      <dgm:prSet/>
      <dgm:spPr/>
      <dgm:t>
        <a:bodyPr/>
        <a:lstStyle/>
        <a:p>
          <a:endParaRPr lang="en-ZA"/>
        </a:p>
      </dgm:t>
    </dgm:pt>
    <dgm:pt modelId="{14E4EA66-B696-4CCA-9070-1E5DA9E7F12B}" type="sibTrans" cxnId="{015002ED-0E32-4021-A39F-83B63822BC3E}">
      <dgm:prSet/>
      <dgm:spPr/>
      <dgm:t>
        <a:bodyPr/>
        <a:lstStyle/>
        <a:p>
          <a:endParaRPr lang="en-ZA"/>
        </a:p>
      </dgm:t>
    </dgm:pt>
    <dgm:pt modelId="{DA88EA8B-000C-41B0-A0F4-291CFAA5233A}">
      <dgm:prSet/>
      <dgm:spPr/>
      <dgm:t>
        <a:bodyPr/>
        <a:lstStyle/>
        <a:p>
          <a:r>
            <a:rPr lang="en-US"/>
            <a:t>Malware as a Service</a:t>
          </a:r>
          <a:endParaRPr lang="en-ZA"/>
        </a:p>
      </dgm:t>
    </dgm:pt>
    <dgm:pt modelId="{9EBE0BC4-5AFD-4916-BC3F-029F4B54393C}" type="parTrans" cxnId="{F7728375-5DDE-4447-B4C3-F4D62A185004}">
      <dgm:prSet/>
      <dgm:spPr/>
      <dgm:t>
        <a:bodyPr/>
        <a:lstStyle/>
        <a:p>
          <a:endParaRPr lang="en-ZA"/>
        </a:p>
      </dgm:t>
    </dgm:pt>
    <dgm:pt modelId="{B60E65B7-ED81-4830-A423-75AC1D94F867}" type="sibTrans" cxnId="{F7728375-5DDE-4447-B4C3-F4D62A185004}">
      <dgm:prSet/>
      <dgm:spPr/>
      <dgm:t>
        <a:bodyPr/>
        <a:lstStyle/>
        <a:p>
          <a:endParaRPr lang="en-ZA"/>
        </a:p>
      </dgm:t>
    </dgm:pt>
    <dgm:pt modelId="{9D1CAB32-8AB1-4923-B246-E73A9266E54B}">
      <dgm:prSet/>
      <dgm:spPr/>
      <dgm:t>
        <a:bodyPr/>
        <a:lstStyle/>
        <a:p>
          <a:r>
            <a:rPr lang="en-US" dirty="0"/>
            <a:t>Anti-virus and security</a:t>
          </a:r>
          <a:endParaRPr lang="en-ZA" dirty="0"/>
        </a:p>
      </dgm:t>
    </dgm:pt>
    <dgm:pt modelId="{3AE88285-73D3-4677-A5FE-503951AA40F1}" type="parTrans" cxnId="{8C66999C-2DE1-4568-84D9-1030C3979071}">
      <dgm:prSet/>
      <dgm:spPr/>
      <dgm:t>
        <a:bodyPr/>
        <a:lstStyle/>
        <a:p>
          <a:endParaRPr lang="en-ZA"/>
        </a:p>
      </dgm:t>
    </dgm:pt>
    <dgm:pt modelId="{250D12B7-9D77-4D29-B780-DBACB8139FF9}" type="sibTrans" cxnId="{8C66999C-2DE1-4568-84D9-1030C3979071}">
      <dgm:prSet/>
      <dgm:spPr/>
      <dgm:t>
        <a:bodyPr/>
        <a:lstStyle/>
        <a:p>
          <a:endParaRPr lang="en-ZA"/>
        </a:p>
      </dgm:t>
    </dgm:pt>
    <dgm:pt modelId="{6A1928B5-9432-476E-B8E4-12E382DF92B8}">
      <dgm:prSet/>
      <dgm:spPr/>
      <dgm:t>
        <a:bodyPr/>
        <a:lstStyle/>
        <a:p>
          <a:r>
            <a:rPr lang="en-US"/>
            <a:t>Entertainment as a Service</a:t>
          </a:r>
          <a:endParaRPr lang="en-ZA"/>
        </a:p>
      </dgm:t>
    </dgm:pt>
    <dgm:pt modelId="{1A5B8488-A0B3-4BE8-8ED5-C3189B5B6EF0}" type="parTrans" cxnId="{5B91A3CB-BB3F-4E27-BE7B-0CF6736BE6FC}">
      <dgm:prSet/>
      <dgm:spPr/>
      <dgm:t>
        <a:bodyPr/>
        <a:lstStyle/>
        <a:p>
          <a:endParaRPr lang="en-ZA"/>
        </a:p>
      </dgm:t>
    </dgm:pt>
    <dgm:pt modelId="{6C3228BF-CBDE-41CF-A399-92749EF8A32C}" type="sibTrans" cxnId="{5B91A3CB-BB3F-4E27-BE7B-0CF6736BE6FC}">
      <dgm:prSet/>
      <dgm:spPr/>
      <dgm:t>
        <a:bodyPr/>
        <a:lstStyle/>
        <a:p>
          <a:endParaRPr lang="en-ZA"/>
        </a:p>
      </dgm:t>
    </dgm:pt>
    <dgm:pt modelId="{A29330C7-83F1-4EED-A8AE-62A2FAD684C6}">
      <dgm:prSet/>
      <dgm:spPr/>
      <dgm:t>
        <a:bodyPr/>
        <a:lstStyle/>
        <a:p>
          <a:r>
            <a:rPr lang="en-US" dirty="0"/>
            <a:t>Netflix</a:t>
          </a:r>
          <a:endParaRPr lang="en-ZA" dirty="0"/>
        </a:p>
      </dgm:t>
    </dgm:pt>
    <dgm:pt modelId="{E359D055-601B-4910-95CC-F959EDFA5DA9}" type="parTrans" cxnId="{F97ADA88-790C-4B27-88D6-04898080783B}">
      <dgm:prSet/>
      <dgm:spPr/>
      <dgm:t>
        <a:bodyPr/>
        <a:lstStyle/>
        <a:p>
          <a:endParaRPr lang="en-ZA"/>
        </a:p>
      </dgm:t>
    </dgm:pt>
    <dgm:pt modelId="{554A4B0E-6BD4-4F99-9C0C-1310BF07DE1C}" type="sibTrans" cxnId="{F97ADA88-790C-4B27-88D6-04898080783B}">
      <dgm:prSet/>
      <dgm:spPr/>
      <dgm:t>
        <a:bodyPr/>
        <a:lstStyle/>
        <a:p>
          <a:endParaRPr lang="en-ZA"/>
        </a:p>
      </dgm:t>
    </dgm:pt>
    <dgm:pt modelId="{5D2FF4A7-5835-40C1-B5AA-F43AFFC79946}">
      <dgm:prSet/>
      <dgm:spPr/>
      <dgm:t>
        <a:bodyPr/>
        <a:lstStyle/>
        <a:p>
          <a:r>
            <a:rPr lang="en-US" dirty="0"/>
            <a:t>TAXIFY</a:t>
          </a:r>
          <a:endParaRPr lang="en-ZA" dirty="0"/>
        </a:p>
      </dgm:t>
    </dgm:pt>
    <dgm:pt modelId="{8DD61B6D-9DDB-4E00-B2E7-C494304B443C}" type="parTrans" cxnId="{03DFDBEF-3023-48B0-8E71-622BDDFEA019}">
      <dgm:prSet/>
      <dgm:spPr/>
      <dgm:t>
        <a:bodyPr/>
        <a:lstStyle/>
        <a:p>
          <a:endParaRPr lang="en-ZA"/>
        </a:p>
      </dgm:t>
    </dgm:pt>
    <dgm:pt modelId="{3E4CED5A-A5F1-468E-A987-224CE7D2CE1A}" type="sibTrans" cxnId="{03DFDBEF-3023-48B0-8E71-622BDDFEA019}">
      <dgm:prSet/>
      <dgm:spPr/>
      <dgm:t>
        <a:bodyPr/>
        <a:lstStyle/>
        <a:p>
          <a:endParaRPr lang="en-ZA"/>
        </a:p>
      </dgm:t>
    </dgm:pt>
    <dgm:pt modelId="{E85FEBB7-84DD-478B-BD9B-A8ED9F178682}">
      <dgm:prSet/>
      <dgm:spPr/>
      <dgm:t>
        <a:bodyPr/>
        <a:lstStyle/>
        <a:p>
          <a:r>
            <a:rPr lang="en-US"/>
            <a:t>LYFT</a:t>
          </a:r>
          <a:endParaRPr lang="en-ZA" dirty="0"/>
        </a:p>
      </dgm:t>
    </dgm:pt>
    <dgm:pt modelId="{0198E0B2-A9BE-45AC-A3A6-AEBDE70845B5}" type="parTrans" cxnId="{FB8B8F33-3F1D-4DC6-87CB-D0EEFA432FC4}">
      <dgm:prSet/>
      <dgm:spPr/>
      <dgm:t>
        <a:bodyPr/>
        <a:lstStyle/>
        <a:p>
          <a:endParaRPr lang="en-ZA"/>
        </a:p>
      </dgm:t>
    </dgm:pt>
    <dgm:pt modelId="{DB00F618-F4DD-4213-9FFF-7B8A47583314}" type="sibTrans" cxnId="{FB8B8F33-3F1D-4DC6-87CB-D0EEFA432FC4}">
      <dgm:prSet/>
      <dgm:spPr/>
      <dgm:t>
        <a:bodyPr/>
        <a:lstStyle/>
        <a:p>
          <a:endParaRPr lang="en-ZA"/>
        </a:p>
      </dgm:t>
    </dgm:pt>
    <dgm:pt modelId="{18AE26C9-5A00-4215-8656-FF1398ABB441}">
      <dgm:prSet/>
      <dgm:spPr/>
      <dgm:t>
        <a:bodyPr/>
        <a:lstStyle/>
        <a:p>
          <a:r>
            <a:rPr lang="en-US" dirty="0"/>
            <a:t>Tripping.com</a:t>
          </a:r>
          <a:endParaRPr lang="en-ZA" dirty="0"/>
        </a:p>
      </dgm:t>
    </dgm:pt>
    <dgm:pt modelId="{93F669B6-04C2-4AC9-8808-9BB9C1426458}" type="parTrans" cxnId="{167AA3E1-CD3F-4461-AA86-BF27959816B8}">
      <dgm:prSet/>
      <dgm:spPr/>
      <dgm:t>
        <a:bodyPr/>
        <a:lstStyle/>
        <a:p>
          <a:endParaRPr lang="en-ZA"/>
        </a:p>
      </dgm:t>
    </dgm:pt>
    <dgm:pt modelId="{E94CA93C-1719-44DF-AF26-9E7FE20DC667}" type="sibTrans" cxnId="{167AA3E1-CD3F-4461-AA86-BF27959816B8}">
      <dgm:prSet/>
      <dgm:spPr/>
      <dgm:t>
        <a:bodyPr/>
        <a:lstStyle/>
        <a:p>
          <a:endParaRPr lang="en-ZA"/>
        </a:p>
      </dgm:t>
    </dgm:pt>
    <dgm:pt modelId="{A2BD6BD8-EAB5-48A3-9CE0-8B2D74DCD61A}">
      <dgm:prSet/>
      <dgm:spPr/>
      <dgm:t>
        <a:bodyPr/>
        <a:lstStyle/>
        <a:p>
          <a:r>
            <a:rPr lang="en-US" dirty="0"/>
            <a:t>Google Pay</a:t>
          </a:r>
          <a:endParaRPr lang="en-ZA" dirty="0"/>
        </a:p>
      </dgm:t>
    </dgm:pt>
    <dgm:pt modelId="{F1377D45-FFCA-415D-94A0-4AD9BAB74AC6}" type="parTrans" cxnId="{E327CC99-A79F-414A-8039-D7EE43FD39C7}">
      <dgm:prSet/>
      <dgm:spPr/>
      <dgm:t>
        <a:bodyPr/>
        <a:lstStyle/>
        <a:p>
          <a:endParaRPr lang="en-ZA"/>
        </a:p>
      </dgm:t>
    </dgm:pt>
    <dgm:pt modelId="{38789722-0AD0-4995-A040-1033A3A1C09F}" type="sibTrans" cxnId="{E327CC99-A79F-414A-8039-D7EE43FD39C7}">
      <dgm:prSet/>
      <dgm:spPr/>
      <dgm:t>
        <a:bodyPr/>
        <a:lstStyle/>
        <a:p>
          <a:endParaRPr lang="en-ZA"/>
        </a:p>
      </dgm:t>
    </dgm:pt>
    <dgm:pt modelId="{9D029568-AFAB-4481-88B3-EA54773BAB47}">
      <dgm:prSet/>
      <dgm:spPr/>
      <dgm:t>
        <a:bodyPr/>
        <a:lstStyle/>
        <a:p>
          <a:r>
            <a:rPr lang="en-US" dirty="0" err="1"/>
            <a:t>Samsumg</a:t>
          </a:r>
          <a:r>
            <a:rPr lang="en-US" dirty="0"/>
            <a:t> Pay</a:t>
          </a:r>
          <a:endParaRPr lang="en-ZA" dirty="0"/>
        </a:p>
      </dgm:t>
    </dgm:pt>
    <dgm:pt modelId="{CB9D44EF-1EE4-443C-915A-B207CA9010D1}" type="parTrans" cxnId="{CDCEAAC8-59D1-44E5-96AB-0885FE0946CB}">
      <dgm:prSet/>
      <dgm:spPr/>
      <dgm:t>
        <a:bodyPr/>
        <a:lstStyle/>
        <a:p>
          <a:endParaRPr lang="en-ZA"/>
        </a:p>
      </dgm:t>
    </dgm:pt>
    <dgm:pt modelId="{9083E5E3-916D-48AC-85DF-0ED9988AE2FE}" type="sibTrans" cxnId="{CDCEAAC8-59D1-44E5-96AB-0885FE0946CB}">
      <dgm:prSet/>
      <dgm:spPr/>
      <dgm:t>
        <a:bodyPr/>
        <a:lstStyle/>
        <a:p>
          <a:endParaRPr lang="en-ZA"/>
        </a:p>
      </dgm:t>
    </dgm:pt>
    <dgm:pt modelId="{B148CD7D-3181-441D-AEEB-14F9F09FBD0C}">
      <dgm:prSet/>
      <dgm:spPr/>
      <dgm:t>
        <a:bodyPr/>
        <a:lstStyle/>
        <a:p>
          <a:r>
            <a:rPr lang="en-US"/>
            <a:t>Snapscan</a:t>
          </a:r>
          <a:endParaRPr lang="en-ZA" dirty="0"/>
        </a:p>
      </dgm:t>
    </dgm:pt>
    <dgm:pt modelId="{CFE4065C-2BA9-419D-A023-7ABAE7495CE4}" type="parTrans" cxnId="{52248DE1-6D24-425A-AA08-70E4282C8218}">
      <dgm:prSet/>
      <dgm:spPr/>
      <dgm:t>
        <a:bodyPr/>
        <a:lstStyle/>
        <a:p>
          <a:endParaRPr lang="en-ZA"/>
        </a:p>
      </dgm:t>
    </dgm:pt>
    <dgm:pt modelId="{5E1E21FB-85EC-4B4D-B39D-AAEE08EFE317}" type="sibTrans" cxnId="{52248DE1-6D24-425A-AA08-70E4282C8218}">
      <dgm:prSet/>
      <dgm:spPr/>
      <dgm:t>
        <a:bodyPr/>
        <a:lstStyle/>
        <a:p>
          <a:endParaRPr lang="en-ZA"/>
        </a:p>
      </dgm:t>
    </dgm:pt>
    <dgm:pt modelId="{5CC02B6E-02BE-466A-A697-1BE21B59AA72}">
      <dgm:prSet/>
      <dgm:spPr/>
      <dgm:t>
        <a:bodyPr/>
        <a:lstStyle/>
        <a:p>
          <a:r>
            <a:rPr lang="en-US"/>
            <a:t>vmware </a:t>
          </a:r>
          <a:r>
            <a:rPr lang="en-US" dirty="0" err="1"/>
            <a:t>Appdefense</a:t>
          </a:r>
          <a:endParaRPr lang="en-ZA" dirty="0"/>
        </a:p>
      </dgm:t>
    </dgm:pt>
    <dgm:pt modelId="{93B6D7F3-7524-4243-A5E3-042C341648E0}" type="parTrans" cxnId="{B95BCDDC-4750-4D44-8613-917C551BA06B}">
      <dgm:prSet/>
      <dgm:spPr/>
      <dgm:t>
        <a:bodyPr/>
        <a:lstStyle/>
        <a:p>
          <a:endParaRPr lang="en-ZA"/>
        </a:p>
      </dgm:t>
    </dgm:pt>
    <dgm:pt modelId="{B4E082DD-2059-43AB-BCF8-F6957BB71067}" type="sibTrans" cxnId="{B95BCDDC-4750-4D44-8613-917C551BA06B}">
      <dgm:prSet/>
      <dgm:spPr/>
      <dgm:t>
        <a:bodyPr/>
        <a:lstStyle/>
        <a:p>
          <a:endParaRPr lang="en-ZA"/>
        </a:p>
      </dgm:t>
    </dgm:pt>
    <dgm:pt modelId="{FDF123D4-1C23-489D-8395-F59ABD4D9E28}">
      <dgm:prSet/>
      <dgm:spPr/>
      <dgm:t>
        <a:bodyPr/>
        <a:lstStyle/>
        <a:p>
          <a:r>
            <a:rPr lang="en-US" dirty="0"/>
            <a:t>Spotify</a:t>
          </a:r>
          <a:endParaRPr lang="en-ZA" dirty="0"/>
        </a:p>
      </dgm:t>
    </dgm:pt>
    <dgm:pt modelId="{37BD8BBB-9407-4991-8B65-AC8ACA424848}" type="parTrans" cxnId="{D08CEF78-B5ED-4481-82C5-2D6266A0B054}">
      <dgm:prSet/>
      <dgm:spPr/>
      <dgm:t>
        <a:bodyPr/>
        <a:lstStyle/>
        <a:p>
          <a:endParaRPr lang="en-ZA"/>
        </a:p>
      </dgm:t>
    </dgm:pt>
    <dgm:pt modelId="{7506C09B-7225-4D07-A078-E9AC43A20C24}" type="sibTrans" cxnId="{D08CEF78-B5ED-4481-82C5-2D6266A0B054}">
      <dgm:prSet/>
      <dgm:spPr/>
      <dgm:t>
        <a:bodyPr/>
        <a:lstStyle/>
        <a:p>
          <a:endParaRPr lang="en-ZA"/>
        </a:p>
      </dgm:t>
    </dgm:pt>
    <dgm:pt modelId="{7FF63243-90C9-4ACF-8DEA-05FC02DF37A8}">
      <dgm:prSet/>
      <dgm:spPr/>
      <dgm:t>
        <a:bodyPr/>
        <a:lstStyle/>
        <a:p>
          <a:r>
            <a:rPr lang="en-US" dirty="0"/>
            <a:t>Apple Music</a:t>
          </a:r>
          <a:endParaRPr lang="en-ZA" dirty="0"/>
        </a:p>
      </dgm:t>
    </dgm:pt>
    <dgm:pt modelId="{8EB7CCCE-EABD-4C70-AA00-AF26A8A4CA9A}" type="parTrans" cxnId="{479F7FC0-44DD-440B-9C52-130F3E3F3964}">
      <dgm:prSet/>
      <dgm:spPr/>
      <dgm:t>
        <a:bodyPr/>
        <a:lstStyle/>
        <a:p>
          <a:endParaRPr lang="en-ZA"/>
        </a:p>
      </dgm:t>
    </dgm:pt>
    <dgm:pt modelId="{2858150E-6B64-42B6-9521-A241FA48A546}" type="sibTrans" cxnId="{479F7FC0-44DD-440B-9C52-130F3E3F3964}">
      <dgm:prSet/>
      <dgm:spPr/>
      <dgm:t>
        <a:bodyPr/>
        <a:lstStyle/>
        <a:p>
          <a:endParaRPr lang="en-ZA"/>
        </a:p>
      </dgm:t>
    </dgm:pt>
    <dgm:pt modelId="{C678B3D6-3574-4EA1-871F-C8930BA7C4B6}">
      <dgm:prSet/>
      <dgm:spPr/>
      <dgm:t>
        <a:bodyPr/>
        <a:lstStyle/>
        <a:p>
          <a:r>
            <a:rPr lang="en-US" dirty="0"/>
            <a:t>Amazon Prime</a:t>
          </a:r>
          <a:endParaRPr lang="en-ZA" dirty="0"/>
        </a:p>
      </dgm:t>
    </dgm:pt>
    <dgm:pt modelId="{F79F331D-57DB-453C-8208-AB254A671BD0}" type="parTrans" cxnId="{A6E0F529-73BC-4BA6-B90F-299E3F460059}">
      <dgm:prSet/>
      <dgm:spPr/>
      <dgm:t>
        <a:bodyPr/>
        <a:lstStyle/>
        <a:p>
          <a:endParaRPr lang="en-ZA"/>
        </a:p>
      </dgm:t>
    </dgm:pt>
    <dgm:pt modelId="{6F7E50D1-B066-44FA-AE6D-D6977C9DE0B0}" type="sibTrans" cxnId="{A6E0F529-73BC-4BA6-B90F-299E3F460059}">
      <dgm:prSet/>
      <dgm:spPr/>
      <dgm:t>
        <a:bodyPr/>
        <a:lstStyle/>
        <a:p>
          <a:endParaRPr lang="en-ZA"/>
        </a:p>
      </dgm:t>
    </dgm:pt>
    <dgm:pt modelId="{0A3D1876-DFB2-4D3D-8FE6-9690D7ADA6FC}">
      <dgm:prSet/>
      <dgm:spPr/>
      <dgm:t>
        <a:bodyPr/>
        <a:lstStyle/>
        <a:p>
          <a:r>
            <a:rPr lang="en-US" dirty="0"/>
            <a:t>Google (</a:t>
          </a:r>
          <a:r>
            <a:rPr lang="en-US" dirty="0" err="1"/>
            <a:t>youtube</a:t>
          </a:r>
          <a:r>
            <a:rPr lang="en-US" dirty="0"/>
            <a:t>)</a:t>
          </a:r>
          <a:endParaRPr lang="en-ZA" dirty="0"/>
        </a:p>
      </dgm:t>
    </dgm:pt>
    <dgm:pt modelId="{0E9341A7-5AB9-47F6-BB60-D3B23C40326F}" type="parTrans" cxnId="{85299B69-390A-4EF4-B36F-C5AE9E23B52C}">
      <dgm:prSet/>
      <dgm:spPr/>
      <dgm:t>
        <a:bodyPr/>
        <a:lstStyle/>
        <a:p>
          <a:endParaRPr lang="en-ZA"/>
        </a:p>
      </dgm:t>
    </dgm:pt>
    <dgm:pt modelId="{6FCC845C-B79A-4BF4-975A-759F4D7E815F}" type="sibTrans" cxnId="{85299B69-390A-4EF4-B36F-C5AE9E23B52C}">
      <dgm:prSet/>
      <dgm:spPr/>
      <dgm:t>
        <a:bodyPr/>
        <a:lstStyle/>
        <a:p>
          <a:endParaRPr lang="en-ZA"/>
        </a:p>
      </dgm:t>
    </dgm:pt>
    <dgm:pt modelId="{9EC0D271-6DED-4412-9B77-F55D42D100F6}" type="pres">
      <dgm:prSet presAssocID="{5FB38106-149D-4CEE-9117-3CF94DB9782D}" presName="theList" presStyleCnt="0">
        <dgm:presLayoutVars>
          <dgm:dir/>
          <dgm:animLvl val="lvl"/>
          <dgm:resizeHandles val="exact"/>
        </dgm:presLayoutVars>
      </dgm:prSet>
      <dgm:spPr/>
    </dgm:pt>
    <dgm:pt modelId="{7C1E5F2E-639F-4468-99AC-8AB59798153D}" type="pres">
      <dgm:prSet presAssocID="{64CE4F0F-A09A-4446-B8D6-58B4D3F93AC4}" presName="compNode" presStyleCnt="0"/>
      <dgm:spPr/>
    </dgm:pt>
    <dgm:pt modelId="{9CD34951-D696-4A1E-A9EE-B158E303340A}" type="pres">
      <dgm:prSet presAssocID="{64CE4F0F-A09A-4446-B8D6-58B4D3F93AC4}" presName="aNode" presStyleLbl="bgShp" presStyleIdx="0" presStyleCnt="5"/>
      <dgm:spPr/>
    </dgm:pt>
    <dgm:pt modelId="{72928252-A252-45F8-ADFA-FE7522ED860C}" type="pres">
      <dgm:prSet presAssocID="{64CE4F0F-A09A-4446-B8D6-58B4D3F93AC4}" presName="textNode" presStyleLbl="bgShp" presStyleIdx="0" presStyleCnt="5"/>
      <dgm:spPr/>
    </dgm:pt>
    <dgm:pt modelId="{8800C51B-17CA-4425-ACEA-8D134F8D124B}" type="pres">
      <dgm:prSet presAssocID="{64CE4F0F-A09A-4446-B8D6-58B4D3F93AC4}" presName="compChildNode" presStyleCnt="0"/>
      <dgm:spPr/>
    </dgm:pt>
    <dgm:pt modelId="{2018961B-213B-4DCC-B276-4160AB645C63}" type="pres">
      <dgm:prSet presAssocID="{64CE4F0F-A09A-4446-B8D6-58B4D3F93AC4}" presName="theInnerList" presStyleCnt="0"/>
      <dgm:spPr/>
    </dgm:pt>
    <dgm:pt modelId="{93BD69B4-5812-4807-929B-60F0426FF9E9}" type="pres">
      <dgm:prSet presAssocID="{09534ECE-24BE-45BF-A656-F5A3AED1E944}" presName="childNode" presStyleLbl="node1" presStyleIdx="0" presStyleCnt="16">
        <dgm:presLayoutVars>
          <dgm:bulletEnabled val="1"/>
        </dgm:presLayoutVars>
      </dgm:prSet>
      <dgm:spPr/>
    </dgm:pt>
    <dgm:pt modelId="{44AD9ABC-E2A0-43CE-A41E-247AEC464F2E}" type="pres">
      <dgm:prSet presAssocID="{09534ECE-24BE-45BF-A656-F5A3AED1E944}" presName="aSpace2" presStyleCnt="0"/>
      <dgm:spPr/>
    </dgm:pt>
    <dgm:pt modelId="{0CDFF634-95A9-4BDE-B0F4-B1E40059C5B0}" type="pres">
      <dgm:prSet presAssocID="{5D2FF4A7-5835-40C1-B5AA-F43AFFC79946}" presName="childNode" presStyleLbl="node1" presStyleIdx="1" presStyleCnt="16">
        <dgm:presLayoutVars>
          <dgm:bulletEnabled val="1"/>
        </dgm:presLayoutVars>
      </dgm:prSet>
      <dgm:spPr/>
    </dgm:pt>
    <dgm:pt modelId="{FF1A5B5C-32C3-4B42-B1E3-3B1FEBCF8C59}" type="pres">
      <dgm:prSet presAssocID="{5D2FF4A7-5835-40C1-B5AA-F43AFFC79946}" presName="aSpace2" presStyleCnt="0"/>
      <dgm:spPr/>
    </dgm:pt>
    <dgm:pt modelId="{5DDF34DB-2704-4FD5-BED7-E7CA1FA62545}" type="pres">
      <dgm:prSet presAssocID="{E85FEBB7-84DD-478B-BD9B-A8ED9F178682}" presName="childNode" presStyleLbl="node1" presStyleIdx="2" presStyleCnt="16">
        <dgm:presLayoutVars>
          <dgm:bulletEnabled val="1"/>
        </dgm:presLayoutVars>
      </dgm:prSet>
      <dgm:spPr/>
    </dgm:pt>
    <dgm:pt modelId="{938C98E5-628A-4839-BAE7-E5614659C890}" type="pres">
      <dgm:prSet presAssocID="{64CE4F0F-A09A-4446-B8D6-58B4D3F93AC4}" presName="aSpace" presStyleCnt="0"/>
      <dgm:spPr/>
    </dgm:pt>
    <dgm:pt modelId="{8583BCA2-F27D-432B-93B7-CDC50975F67B}" type="pres">
      <dgm:prSet presAssocID="{671152BF-3F54-4F6E-8155-FDF43D7333CC}" presName="compNode" presStyleCnt="0"/>
      <dgm:spPr/>
    </dgm:pt>
    <dgm:pt modelId="{4DC7F71E-5094-48A6-912C-FBFA159E5B86}" type="pres">
      <dgm:prSet presAssocID="{671152BF-3F54-4F6E-8155-FDF43D7333CC}" presName="aNode" presStyleLbl="bgShp" presStyleIdx="1" presStyleCnt="5"/>
      <dgm:spPr/>
    </dgm:pt>
    <dgm:pt modelId="{C3133E97-542A-4C41-947C-B54ADCC93C72}" type="pres">
      <dgm:prSet presAssocID="{671152BF-3F54-4F6E-8155-FDF43D7333CC}" presName="textNode" presStyleLbl="bgShp" presStyleIdx="1" presStyleCnt="5"/>
      <dgm:spPr/>
    </dgm:pt>
    <dgm:pt modelId="{76A94AF4-EA96-4DA1-BBE4-3528DF80DEEF}" type="pres">
      <dgm:prSet presAssocID="{671152BF-3F54-4F6E-8155-FDF43D7333CC}" presName="compChildNode" presStyleCnt="0"/>
      <dgm:spPr/>
    </dgm:pt>
    <dgm:pt modelId="{2F090338-8406-4C9D-83AF-46447C9FF80B}" type="pres">
      <dgm:prSet presAssocID="{671152BF-3F54-4F6E-8155-FDF43D7333CC}" presName="theInnerList" presStyleCnt="0"/>
      <dgm:spPr/>
    </dgm:pt>
    <dgm:pt modelId="{427613C2-E45A-48BF-9F6B-6842669F8654}" type="pres">
      <dgm:prSet presAssocID="{3131CAB3-3DC2-41BC-A823-318DD509CB21}" presName="childNode" presStyleLbl="node1" presStyleIdx="3" presStyleCnt="16">
        <dgm:presLayoutVars>
          <dgm:bulletEnabled val="1"/>
        </dgm:presLayoutVars>
      </dgm:prSet>
      <dgm:spPr/>
    </dgm:pt>
    <dgm:pt modelId="{63D7F158-2B21-4080-A24B-3505D0144605}" type="pres">
      <dgm:prSet presAssocID="{3131CAB3-3DC2-41BC-A823-318DD509CB21}" presName="aSpace2" presStyleCnt="0"/>
      <dgm:spPr/>
    </dgm:pt>
    <dgm:pt modelId="{4BD0D596-FF7F-4812-A154-AD085EB5346E}" type="pres">
      <dgm:prSet presAssocID="{18AE26C9-5A00-4215-8656-FF1398ABB441}" presName="childNode" presStyleLbl="node1" presStyleIdx="4" presStyleCnt="16">
        <dgm:presLayoutVars>
          <dgm:bulletEnabled val="1"/>
        </dgm:presLayoutVars>
      </dgm:prSet>
      <dgm:spPr/>
    </dgm:pt>
    <dgm:pt modelId="{44CC7701-3E5F-4B5E-BE46-5893B1C9925B}" type="pres">
      <dgm:prSet presAssocID="{671152BF-3F54-4F6E-8155-FDF43D7333CC}" presName="aSpace" presStyleCnt="0"/>
      <dgm:spPr/>
    </dgm:pt>
    <dgm:pt modelId="{6EA84E1C-B9BC-4CCB-8B23-8A9EF5CB64FA}" type="pres">
      <dgm:prSet presAssocID="{8A7A44B0-724A-416A-A15F-8EBD63C4823E}" presName="compNode" presStyleCnt="0"/>
      <dgm:spPr/>
    </dgm:pt>
    <dgm:pt modelId="{2BB0AE86-FD48-465F-AD2A-F37CC0776CBE}" type="pres">
      <dgm:prSet presAssocID="{8A7A44B0-724A-416A-A15F-8EBD63C4823E}" presName="aNode" presStyleLbl="bgShp" presStyleIdx="2" presStyleCnt="5"/>
      <dgm:spPr/>
    </dgm:pt>
    <dgm:pt modelId="{26AAE305-5CB6-4ABA-836F-44543020B5F7}" type="pres">
      <dgm:prSet presAssocID="{8A7A44B0-724A-416A-A15F-8EBD63C4823E}" presName="textNode" presStyleLbl="bgShp" presStyleIdx="2" presStyleCnt="5"/>
      <dgm:spPr/>
    </dgm:pt>
    <dgm:pt modelId="{C93CC3AE-36AA-4A6D-B354-247B091A007A}" type="pres">
      <dgm:prSet presAssocID="{8A7A44B0-724A-416A-A15F-8EBD63C4823E}" presName="compChildNode" presStyleCnt="0"/>
      <dgm:spPr/>
    </dgm:pt>
    <dgm:pt modelId="{CB9DD9BE-80C9-4960-AF21-D6797456172D}" type="pres">
      <dgm:prSet presAssocID="{8A7A44B0-724A-416A-A15F-8EBD63C4823E}" presName="theInnerList" presStyleCnt="0"/>
      <dgm:spPr/>
    </dgm:pt>
    <dgm:pt modelId="{D30B7264-E56B-49B8-807F-555396659956}" type="pres">
      <dgm:prSet presAssocID="{8587A513-AD83-4A60-B162-A7B09410E9DD}" presName="childNode" presStyleLbl="node1" presStyleIdx="5" presStyleCnt="16">
        <dgm:presLayoutVars>
          <dgm:bulletEnabled val="1"/>
        </dgm:presLayoutVars>
      </dgm:prSet>
      <dgm:spPr/>
    </dgm:pt>
    <dgm:pt modelId="{BEAE9AC0-ABDB-4FD1-812F-BBC611AC720F}" type="pres">
      <dgm:prSet presAssocID="{8587A513-AD83-4A60-B162-A7B09410E9DD}" presName="aSpace2" presStyleCnt="0"/>
      <dgm:spPr/>
    </dgm:pt>
    <dgm:pt modelId="{2E14254D-2297-4AD3-8D7D-0133EF6C572C}" type="pres">
      <dgm:prSet presAssocID="{A2BD6BD8-EAB5-48A3-9CE0-8B2D74DCD61A}" presName="childNode" presStyleLbl="node1" presStyleIdx="6" presStyleCnt="16">
        <dgm:presLayoutVars>
          <dgm:bulletEnabled val="1"/>
        </dgm:presLayoutVars>
      </dgm:prSet>
      <dgm:spPr/>
    </dgm:pt>
    <dgm:pt modelId="{F0C22BAC-F78D-4A0F-8B2E-C5511EE520A4}" type="pres">
      <dgm:prSet presAssocID="{A2BD6BD8-EAB5-48A3-9CE0-8B2D74DCD61A}" presName="aSpace2" presStyleCnt="0"/>
      <dgm:spPr/>
    </dgm:pt>
    <dgm:pt modelId="{0B7C6DD8-5C62-41A5-8720-B7C48348B1B4}" type="pres">
      <dgm:prSet presAssocID="{9D029568-AFAB-4481-88B3-EA54773BAB47}" presName="childNode" presStyleLbl="node1" presStyleIdx="7" presStyleCnt="16">
        <dgm:presLayoutVars>
          <dgm:bulletEnabled val="1"/>
        </dgm:presLayoutVars>
      </dgm:prSet>
      <dgm:spPr/>
    </dgm:pt>
    <dgm:pt modelId="{A1A96236-4957-4810-B95C-3F2297C1A8FC}" type="pres">
      <dgm:prSet presAssocID="{9D029568-AFAB-4481-88B3-EA54773BAB47}" presName="aSpace2" presStyleCnt="0"/>
      <dgm:spPr/>
    </dgm:pt>
    <dgm:pt modelId="{B9F840F0-FFE3-497C-9A7E-10F714D96903}" type="pres">
      <dgm:prSet presAssocID="{B148CD7D-3181-441D-AEEB-14F9F09FBD0C}" presName="childNode" presStyleLbl="node1" presStyleIdx="8" presStyleCnt="16">
        <dgm:presLayoutVars>
          <dgm:bulletEnabled val="1"/>
        </dgm:presLayoutVars>
      </dgm:prSet>
      <dgm:spPr/>
    </dgm:pt>
    <dgm:pt modelId="{098250F7-4B76-4FF6-B4EB-C70EBC977246}" type="pres">
      <dgm:prSet presAssocID="{8A7A44B0-724A-416A-A15F-8EBD63C4823E}" presName="aSpace" presStyleCnt="0"/>
      <dgm:spPr/>
    </dgm:pt>
    <dgm:pt modelId="{21BC044F-AE4D-4419-AC41-204962BA14FE}" type="pres">
      <dgm:prSet presAssocID="{DA88EA8B-000C-41B0-A0F4-291CFAA5233A}" presName="compNode" presStyleCnt="0"/>
      <dgm:spPr/>
    </dgm:pt>
    <dgm:pt modelId="{9E812044-C043-4C83-8801-310F223BC4DA}" type="pres">
      <dgm:prSet presAssocID="{DA88EA8B-000C-41B0-A0F4-291CFAA5233A}" presName="aNode" presStyleLbl="bgShp" presStyleIdx="3" presStyleCnt="5"/>
      <dgm:spPr/>
    </dgm:pt>
    <dgm:pt modelId="{73F1AFE8-E164-4DC5-8679-D47A5E8D9859}" type="pres">
      <dgm:prSet presAssocID="{DA88EA8B-000C-41B0-A0F4-291CFAA5233A}" presName="textNode" presStyleLbl="bgShp" presStyleIdx="3" presStyleCnt="5"/>
      <dgm:spPr/>
    </dgm:pt>
    <dgm:pt modelId="{5C2A3C6E-592E-425D-A489-7BD12CE565A7}" type="pres">
      <dgm:prSet presAssocID="{DA88EA8B-000C-41B0-A0F4-291CFAA5233A}" presName="compChildNode" presStyleCnt="0"/>
      <dgm:spPr/>
    </dgm:pt>
    <dgm:pt modelId="{FC5AEB1D-A5DB-46BC-AFB2-0CADD896AEA3}" type="pres">
      <dgm:prSet presAssocID="{DA88EA8B-000C-41B0-A0F4-291CFAA5233A}" presName="theInnerList" presStyleCnt="0"/>
      <dgm:spPr/>
    </dgm:pt>
    <dgm:pt modelId="{812BD833-84BE-41A3-A971-42ED1D3AC4F2}" type="pres">
      <dgm:prSet presAssocID="{9D1CAB32-8AB1-4923-B246-E73A9266E54B}" presName="childNode" presStyleLbl="node1" presStyleIdx="9" presStyleCnt="16">
        <dgm:presLayoutVars>
          <dgm:bulletEnabled val="1"/>
        </dgm:presLayoutVars>
      </dgm:prSet>
      <dgm:spPr/>
    </dgm:pt>
    <dgm:pt modelId="{CCD9862D-F5FC-4F56-8F4A-297326817C52}" type="pres">
      <dgm:prSet presAssocID="{9D1CAB32-8AB1-4923-B246-E73A9266E54B}" presName="aSpace2" presStyleCnt="0"/>
      <dgm:spPr/>
    </dgm:pt>
    <dgm:pt modelId="{C55F3218-D4F5-418F-80CC-FEC15AA8258F}" type="pres">
      <dgm:prSet presAssocID="{5CC02B6E-02BE-466A-A697-1BE21B59AA72}" presName="childNode" presStyleLbl="node1" presStyleIdx="10" presStyleCnt="16">
        <dgm:presLayoutVars>
          <dgm:bulletEnabled val="1"/>
        </dgm:presLayoutVars>
      </dgm:prSet>
      <dgm:spPr/>
    </dgm:pt>
    <dgm:pt modelId="{B43FEA06-4600-4FDF-AB27-B79FC2FD4128}" type="pres">
      <dgm:prSet presAssocID="{DA88EA8B-000C-41B0-A0F4-291CFAA5233A}" presName="aSpace" presStyleCnt="0"/>
      <dgm:spPr/>
    </dgm:pt>
    <dgm:pt modelId="{EE6CC637-E531-4F24-84F4-041764592AA2}" type="pres">
      <dgm:prSet presAssocID="{6A1928B5-9432-476E-B8E4-12E382DF92B8}" presName="compNode" presStyleCnt="0"/>
      <dgm:spPr/>
    </dgm:pt>
    <dgm:pt modelId="{8DB6257B-2CA7-4590-9622-8E500D4225D7}" type="pres">
      <dgm:prSet presAssocID="{6A1928B5-9432-476E-B8E4-12E382DF92B8}" presName="aNode" presStyleLbl="bgShp" presStyleIdx="4" presStyleCnt="5"/>
      <dgm:spPr/>
    </dgm:pt>
    <dgm:pt modelId="{52530132-2970-4A13-A575-D1E59AFDA893}" type="pres">
      <dgm:prSet presAssocID="{6A1928B5-9432-476E-B8E4-12E382DF92B8}" presName="textNode" presStyleLbl="bgShp" presStyleIdx="4" presStyleCnt="5"/>
      <dgm:spPr/>
    </dgm:pt>
    <dgm:pt modelId="{A73EE33C-495A-4A1B-995B-D78B411155D7}" type="pres">
      <dgm:prSet presAssocID="{6A1928B5-9432-476E-B8E4-12E382DF92B8}" presName="compChildNode" presStyleCnt="0"/>
      <dgm:spPr/>
    </dgm:pt>
    <dgm:pt modelId="{AA106BE9-E814-4D83-A99C-34ACCB1359C7}" type="pres">
      <dgm:prSet presAssocID="{6A1928B5-9432-476E-B8E4-12E382DF92B8}" presName="theInnerList" presStyleCnt="0"/>
      <dgm:spPr/>
    </dgm:pt>
    <dgm:pt modelId="{87F8CBC6-E36A-4F76-8A6E-9F8BDFC7B8FB}" type="pres">
      <dgm:prSet presAssocID="{A29330C7-83F1-4EED-A8AE-62A2FAD684C6}" presName="childNode" presStyleLbl="node1" presStyleIdx="11" presStyleCnt="16">
        <dgm:presLayoutVars>
          <dgm:bulletEnabled val="1"/>
        </dgm:presLayoutVars>
      </dgm:prSet>
      <dgm:spPr/>
    </dgm:pt>
    <dgm:pt modelId="{B8D1953A-74B3-4CE9-B1B8-9596B4020D48}" type="pres">
      <dgm:prSet presAssocID="{A29330C7-83F1-4EED-A8AE-62A2FAD684C6}" presName="aSpace2" presStyleCnt="0"/>
      <dgm:spPr/>
    </dgm:pt>
    <dgm:pt modelId="{99125563-48FE-4018-BC4F-17C386DCF548}" type="pres">
      <dgm:prSet presAssocID="{FDF123D4-1C23-489D-8395-F59ABD4D9E28}" presName="childNode" presStyleLbl="node1" presStyleIdx="12" presStyleCnt="16">
        <dgm:presLayoutVars>
          <dgm:bulletEnabled val="1"/>
        </dgm:presLayoutVars>
      </dgm:prSet>
      <dgm:spPr/>
    </dgm:pt>
    <dgm:pt modelId="{63C79BFF-4DD9-4F10-9C90-43E1BCA49E82}" type="pres">
      <dgm:prSet presAssocID="{FDF123D4-1C23-489D-8395-F59ABD4D9E28}" presName="aSpace2" presStyleCnt="0"/>
      <dgm:spPr/>
    </dgm:pt>
    <dgm:pt modelId="{89B00058-4343-46FB-B79A-2829E89BF120}" type="pres">
      <dgm:prSet presAssocID="{7FF63243-90C9-4ACF-8DEA-05FC02DF37A8}" presName="childNode" presStyleLbl="node1" presStyleIdx="13" presStyleCnt="16">
        <dgm:presLayoutVars>
          <dgm:bulletEnabled val="1"/>
        </dgm:presLayoutVars>
      </dgm:prSet>
      <dgm:spPr/>
    </dgm:pt>
    <dgm:pt modelId="{3E4FEC38-3ADF-475C-9E45-153866BCFBEA}" type="pres">
      <dgm:prSet presAssocID="{7FF63243-90C9-4ACF-8DEA-05FC02DF37A8}" presName="aSpace2" presStyleCnt="0"/>
      <dgm:spPr/>
    </dgm:pt>
    <dgm:pt modelId="{2DADBE51-2645-45E1-B287-8527106F35F3}" type="pres">
      <dgm:prSet presAssocID="{C678B3D6-3574-4EA1-871F-C8930BA7C4B6}" presName="childNode" presStyleLbl="node1" presStyleIdx="14" presStyleCnt="16">
        <dgm:presLayoutVars>
          <dgm:bulletEnabled val="1"/>
        </dgm:presLayoutVars>
      </dgm:prSet>
      <dgm:spPr/>
    </dgm:pt>
    <dgm:pt modelId="{5677EEA0-C6AA-4E79-9CB7-967030F08382}" type="pres">
      <dgm:prSet presAssocID="{C678B3D6-3574-4EA1-871F-C8930BA7C4B6}" presName="aSpace2" presStyleCnt="0"/>
      <dgm:spPr/>
    </dgm:pt>
    <dgm:pt modelId="{1FB83746-4698-49E6-B89B-A4B6055CE88C}" type="pres">
      <dgm:prSet presAssocID="{0A3D1876-DFB2-4D3D-8FE6-9690D7ADA6FC}" presName="childNode" presStyleLbl="node1" presStyleIdx="15" presStyleCnt="16">
        <dgm:presLayoutVars>
          <dgm:bulletEnabled val="1"/>
        </dgm:presLayoutVars>
      </dgm:prSet>
      <dgm:spPr/>
    </dgm:pt>
  </dgm:ptLst>
  <dgm:cxnLst>
    <dgm:cxn modelId="{53CB3802-C0E3-408C-86FB-D6DC4B1DAE1B}" type="presOf" srcId="{18AE26C9-5A00-4215-8656-FF1398ABB441}" destId="{4BD0D596-FF7F-4812-A154-AD085EB5346E}" srcOrd="0" destOrd="0" presId="urn:microsoft.com/office/officeart/2005/8/layout/lProcess2"/>
    <dgm:cxn modelId="{7BED1C0A-B88D-46B0-B37A-BC6D2C47025E}" type="presOf" srcId="{0A3D1876-DFB2-4D3D-8FE6-9690D7ADA6FC}" destId="{1FB83746-4698-49E6-B89B-A4B6055CE88C}" srcOrd="0" destOrd="0" presId="urn:microsoft.com/office/officeart/2005/8/layout/lProcess2"/>
    <dgm:cxn modelId="{B5370813-526E-4721-88BC-DB4A8C724753}" type="presOf" srcId="{9D1CAB32-8AB1-4923-B246-E73A9266E54B}" destId="{812BD833-84BE-41A3-A971-42ED1D3AC4F2}" srcOrd="0" destOrd="0" presId="urn:microsoft.com/office/officeart/2005/8/layout/lProcess2"/>
    <dgm:cxn modelId="{E270F719-EDFB-4BC6-BF53-2A3406906CE9}" type="presOf" srcId="{A2BD6BD8-EAB5-48A3-9CE0-8B2D74DCD61A}" destId="{2E14254D-2297-4AD3-8D7D-0133EF6C572C}" srcOrd="0" destOrd="0" presId="urn:microsoft.com/office/officeart/2005/8/layout/lProcess2"/>
    <dgm:cxn modelId="{9DBE1C1A-C499-40E2-B6B8-E3642AE0474E}" type="presOf" srcId="{5D2FF4A7-5835-40C1-B5AA-F43AFFC79946}" destId="{0CDFF634-95A9-4BDE-B0F4-B1E40059C5B0}" srcOrd="0" destOrd="0" presId="urn:microsoft.com/office/officeart/2005/8/layout/lProcess2"/>
    <dgm:cxn modelId="{D7360E29-D5B2-4232-8211-7519390A99AA}" type="presOf" srcId="{671152BF-3F54-4F6E-8155-FDF43D7333CC}" destId="{C3133E97-542A-4C41-947C-B54ADCC93C72}" srcOrd="1" destOrd="0" presId="urn:microsoft.com/office/officeart/2005/8/layout/lProcess2"/>
    <dgm:cxn modelId="{A6E0F529-73BC-4BA6-B90F-299E3F460059}" srcId="{6A1928B5-9432-476E-B8E4-12E382DF92B8}" destId="{C678B3D6-3574-4EA1-871F-C8930BA7C4B6}" srcOrd="3" destOrd="0" parTransId="{F79F331D-57DB-453C-8208-AB254A671BD0}" sibTransId="{6F7E50D1-B066-44FA-AE6D-D6977C9DE0B0}"/>
    <dgm:cxn modelId="{FB8B8F33-3F1D-4DC6-87CB-D0EEFA432FC4}" srcId="{64CE4F0F-A09A-4446-B8D6-58B4D3F93AC4}" destId="{E85FEBB7-84DD-478B-BD9B-A8ED9F178682}" srcOrd="2" destOrd="0" parTransId="{0198E0B2-A9BE-45AC-A3A6-AEBDE70845B5}" sibTransId="{DB00F618-F4DD-4213-9FFF-7B8A47583314}"/>
    <dgm:cxn modelId="{A8305F36-50F6-4344-BBD0-01712C8BD67C}" type="presOf" srcId="{8A7A44B0-724A-416A-A15F-8EBD63C4823E}" destId="{2BB0AE86-FD48-465F-AD2A-F37CC0776CBE}" srcOrd="0" destOrd="0" presId="urn:microsoft.com/office/officeart/2005/8/layout/lProcess2"/>
    <dgm:cxn modelId="{94136864-71D5-4083-BB35-577070D112D6}" srcId="{671152BF-3F54-4F6E-8155-FDF43D7333CC}" destId="{3131CAB3-3DC2-41BC-A823-318DD509CB21}" srcOrd="0" destOrd="0" parTransId="{03091143-0F51-44A1-914B-91DCAD913349}" sibTransId="{3707F0E3-8D9B-4BDD-B25D-68071F5866BF}"/>
    <dgm:cxn modelId="{5AC1BE65-216D-45F2-9526-73CC77B197DE}" type="presOf" srcId="{6A1928B5-9432-476E-B8E4-12E382DF92B8}" destId="{8DB6257B-2CA7-4590-9622-8E500D4225D7}" srcOrd="0" destOrd="0" presId="urn:microsoft.com/office/officeart/2005/8/layout/lProcess2"/>
    <dgm:cxn modelId="{85299B69-390A-4EF4-B36F-C5AE9E23B52C}" srcId="{6A1928B5-9432-476E-B8E4-12E382DF92B8}" destId="{0A3D1876-DFB2-4D3D-8FE6-9690D7ADA6FC}" srcOrd="4" destOrd="0" parTransId="{0E9341A7-5AB9-47F6-BB60-D3B23C40326F}" sibTransId="{6FCC845C-B79A-4BF4-975A-759F4D7E815F}"/>
    <dgm:cxn modelId="{997A064B-4310-47F5-A910-BAD4E4C7A8DA}" type="presOf" srcId="{5FB38106-149D-4CEE-9117-3CF94DB9782D}" destId="{9EC0D271-6DED-4412-9B77-F55D42D100F6}" srcOrd="0" destOrd="0" presId="urn:microsoft.com/office/officeart/2005/8/layout/lProcess2"/>
    <dgm:cxn modelId="{20AEFA6C-AAEB-4DD2-99EE-00AB4E510417}" srcId="{5FB38106-149D-4CEE-9117-3CF94DB9782D}" destId="{8A7A44B0-724A-416A-A15F-8EBD63C4823E}" srcOrd="2" destOrd="0" parTransId="{92A14980-59FD-429E-BB82-39CCA7324A59}" sibTransId="{85CA1BD2-1553-414F-AB70-40530C8D9061}"/>
    <dgm:cxn modelId="{444F0B70-5AE7-4209-9A1F-33181380D4DA}" type="presOf" srcId="{C678B3D6-3574-4EA1-871F-C8930BA7C4B6}" destId="{2DADBE51-2645-45E1-B287-8527106F35F3}" srcOrd="0" destOrd="0" presId="urn:microsoft.com/office/officeart/2005/8/layout/lProcess2"/>
    <dgm:cxn modelId="{EB037D71-1838-472D-80A7-847EE1BA669C}" type="presOf" srcId="{FDF123D4-1C23-489D-8395-F59ABD4D9E28}" destId="{99125563-48FE-4018-BC4F-17C386DCF548}" srcOrd="0" destOrd="0" presId="urn:microsoft.com/office/officeart/2005/8/layout/lProcess2"/>
    <dgm:cxn modelId="{D1F65652-8171-4704-8C26-CEE6603D3447}" type="presOf" srcId="{6A1928B5-9432-476E-B8E4-12E382DF92B8}" destId="{52530132-2970-4A13-A575-D1E59AFDA893}" srcOrd="1" destOrd="0" presId="urn:microsoft.com/office/officeart/2005/8/layout/lProcess2"/>
    <dgm:cxn modelId="{3DFD3A73-A8EE-4743-A7A3-86647F3CDF53}" type="presOf" srcId="{9D029568-AFAB-4481-88B3-EA54773BAB47}" destId="{0B7C6DD8-5C62-41A5-8720-B7C48348B1B4}" srcOrd="0" destOrd="0" presId="urn:microsoft.com/office/officeart/2005/8/layout/lProcess2"/>
    <dgm:cxn modelId="{F7728375-5DDE-4447-B4C3-F4D62A185004}" srcId="{5FB38106-149D-4CEE-9117-3CF94DB9782D}" destId="{DA88EA8B-000C-41B0-A0F4-291CFAA5233A}" srcOrd="3" destOrd="0" parTransId="{9EBE0BC4-5AFD-4916-BC3F-029F4B54393C}" sibTransId="{B60E65B7-ED81-4830-A423-75AC1D94F867}"/>
    <dgm:cxn modelId="{8339CD75-B06A-4976-A60E-1F5A79B993C6}" type="presOf" srcId="{671152BF-3F54-4F6E-8155-FDF43D7333CC}" destId="{4DC7F71E-5094-48A6-912C-FBFA159E5B86}" srcOrd="0" destOrd="0" presId="urn:microsoft.com/office/officeart/2005/8/layout/lProcess2"/>
    <dgm:cxn modelId="{D08CEF78-B5ED-4481-82C5-2D6266A0B054}" srcId="{6A1928B5-9432-476E-B8E4-12E382DF92B8}" destId="{FDF123D4-1C23-489D-8395-F59ABD4D9E28}" srcOrd="1" destOrd="0" parTransId="{37BD8BBB-9407-4991-8B65-AC8ACA424848}" sibTransId="{7506C09B-7225-4D07-A078-E9AC43A20C24}"/>
    <dgm:cxn modelId="{5C55AA5A-CDE1-4389-BF69-084AAA508F05}" type="presOf" srcId="{E85FEBB7-84DD-478B-BD9B-A8ED9F178682}" destId="{5DDF34DB-2704-4FD5-BED7-E7CA1FA62545}" srcOrd="0" destOrd="0" presId="urn:microsoft.com/office/officeart/2005/8/layout/lProcess2"/>
    <dgm:cxn modelId="{B2A5217E-C2AD-41C7-9680-7F072CD4E49F}" type="presOf" srcId="{8587A513-AD83-4A60-B162-A7B09410E9DD}" destId="{D30B7264-E56B-49B8-807F-555396659956}" srcOrd="0" destOrd="0" presId="urn:microsoft.com/office/officeart/2005/8/layout/lProcess2"/>
    <dgm:cxn modelId="{C93FE987-4F48-4514-89E6-689BEB49030A}" type="presOf" srcId="{7FF63243-90C9-4ACF-8DEA-05FC02DF37A8}" destId="{89B00058-4343-46FB-B79A-2829E89BF120}" srcOrd="0" destOrd="0" presId="urn:microsoft.com/office/officeart/2005/8/layout/lProcess2"/>
    <dgm:cxn modelId="{F97ADA88-790C-4B27-88D6-04898080783B}" srcId="{6A1928B5-9432-476E-B8E4-12E382DF92B8}" destId="{A29330C7-83F1-4EED-A8AE-62A2FAD684C6}" srcOrd="0" destOrd="0" parTransId="{E359D055-601B-4910-95CC-F959EDFA5DA9}" sibTransId="{554A4B0E-6BD4-4F99-9C0C-1310BF07DE1C}"/>
    <dgm:cxn modelId="{E327CC99-A79F-414A-8039-D7EE43FD39C7}" srcId="{8A7A44B0-724A-416A-A15F-8EBD63C4823E}" destId="{A2BD6BD8-EAB5-48A3-9CE0-8B2D74DCD61A}" srcOrd="1" destOrd="0" parTransId="{F1377D45-FFCA-415D-94A0-4AD9BAB74AC6}" sibTransId="{38789722-0AD0-4995-A040-1033A3A1C09F}"/>
    <dgm:cxn modelId="{8C66999C-2DE1-4568-84D9-1030C3979071}" srcId="{DA88EA8B-000C-41B0-A0F4-291CFAA5233A}" destId="{9D1CAB32-8AB1-4923-B246-E73A9266E54B}" srcOrd="0" destOrd="0" parTransId="{3AE88285-73D3-4677-A5FE-503951AA40F1}" sibTransId="{250D12B7-9D77-4D29-B780-DBACB8139FF9}"/>
    <dgm:cxn modelId="{A6E704A5-ADC7-42AE-B00F-3926F642114A}" srcId="{5FB38106-149D-4CEE-9117-3CF94DB9782D}" destId="{671152BF-3F54-4F6E-8155-FDF43D7333CC}" srcOrd="1" destOrd="0" parTransId="{8A400761-42DF-4E51-A6FA-BAED8BDA254D}" sibTransId="{9A87CA97-0360-41B8-8082-C81232A084E0}"/>
    <dgm:cxn modelId="{C29562B6-76EF-4FBA-A39E-ED1ED3BBEDE0}" type="presOf" srcId="{A29330C7-83F1-4EED-A8AE-62A2FAD684C6}" destId="{87F8CBC6-E36A-4F76-8A6E-9F8BDFC7B8FB}" srcOrd="0" destOrd="0" presId="urn:microsoft.com/office/officeart/2005/8/layout/lProcess2"/>
    <dgm:cxn modelId="{3A7309B9-E66A-42AF-B0AF-58E48F232673}" type="presOf" srcId="{64CE4F0F-A09A-4446-B8D6-58B4D3F93AC4}" destId="{72928252-A252-45F8-ADFA-FE7522ED860C}" srcOrd="1" destOrd="0" presId="urn:microsoft.com/office/officeart/2005/8/layout/lProcess2"/>
    <dgm:cxn modelId="{479F7FC0-44DD-440B-9C52-130F3E3F3964}" srcId="{6A1928B5-9432-476E-B8E4-12E382DF92B8}" destId="{7FF63243-90C9-4ACF-8DEA-05FC02DF37A8}" srcOrd="2" destOrd="0" parTransId="{8EB7CCCE-EABD-4C70-AA00-AF26A8A4CA9A}" sibTransId="{2858150E-6B64-42B6-9521-A241FA48A546}"/>
    <dgm:cxn modelId="{10D5A5C3-8720-4563-88EE-62A40AF132ED}" type="presOf" srcId="{B148CD7D-3181-441D-AEEB-14F9F09FBD0C}" destId="{B9F840F0-FFE3-497C-9A7E-10F714D96903}" srcOrd="0" destOrd="0" presId="urn:microsoft.com/office/officeart/2005/8/layout/lProcess2"/>
    <dgm:cxn modelId="{CF5681C8-6EEC-4D0E-BFBC-BB9EDD3EA517}" type="presOf" srcId="{64CE4F0F-A09A-4446-B8D6-58B4D3F93AC4}" destId="{9CD34951-D696-4A1E-A9EE-B158E303340A}" srcOrd="0" destOrd="0" presId="urn:microsoft.com/office/officeart/2005/8/layout/lProcess2"/>
    <dgm:cxn modelId="{CDCEAAC8-59D1-44E5-96AB-0885FE0946CB}" srcId="{8A7A44B0-724A-416A-A15F-8EBD63C4823E}" destId="{9D029568-AFAB-4481-88B3-EA54773BAB47}" srcOrd="2" destOrd="0" parTransId="{CB9D44EF-1EE4-443C-915A-B207CA9010D1}" sibTransId="{9083E5E3-916D-48AC-85DF-0ED9988AE2FE}"/>
    <dgm:cxn modelId="{5B91A3CB-BB3F-4E27-BE7B-0CF6736BE6FC}" srcId="{5FB38106-149D-4CEE-9117-3CF94DB9782D}" destId="{6A1928B5-9432-476E-B8E4-12E382DF92B8}" srcOrd="4" destOrd="0" parTransId="{1A5B8488-A0B3-4BE8-8ED5-C3189B5B6EF0}" sibTransId="{6C3228BF-CBDE-41CF-A399-92749EF8A32C}"/>
    <dgm:cxn modelId="{01CA6AD0-0CC7-421F-A662-89F2B39BFF16}" type="presOf" srcId="{DA88EA8B-000C-41B0-A0F4-291CFAA5233A}" destId="{73F1AFE8-E164-4DC5-8679-D47A5E8D9859}" srcOrd="1" destOrd="0" presId="urn:microsoft.com/office/officeart/2005/8/layout/lProcess2"/>
    <dgm:cxn modelId="{96DE4CD1-7006-494B-B8D5-5CB7064B861F}" srcId="{64CE4F0F-A09A-4446-B8D6-58B4D3F93AC4}" destId="{09534ECE-24BE-45BF-A656-F5A3AED1E944}" srcOrd="0" destOrd="0" parTransId="{C07D741B-7A47-481D-AFD2-3B70D04C65FE}" sibTransId="{249EBF67-74D7-466F-B4AC-DA1428381D45}"/>
    <dgm:cxn modelId="{B95BCDDC-4750-4D44-8613-917C551BA06B}" srcId="{DA88EA8B-000C-41B0-A0F4-291CFAA5233A}" destId="{5CC02B6E-02BE-466A-A697-1BE21B59AA72}" srcOrd="1" destOrd="0" parTransId="{93B6D7F3-7524-4243-A5E3-042C341648E0}" sibTransId="{B4E082DD-2059-43AB-BCF8-F6957BB71067}"/>
    <dgm:cxn modelId="{6E36D5E0-A8EA-4959-8480-B5FBFB4B3DA2}" type="presOf" srcId="{8A7A44B0-724A-416A-A15F-8EBD63C4823E}" destId="{26AAE305-5CB6-4ABA-836F-44543020B5F7}" srcOrd="1" destOrd="0" presId="urn:microsoft.com/office/officeart/2005/8/layout/lProcess2"/>
    <dgm:cxn modelId="{52248DE1-6D24-425A-AA08-70E4282C8218}" srcId="{8A7A44B0-724A-416A-A15F-8EBD63C4823E}" destId="{B148CD7D-3181-441D-AEEB-14F9F09FBD0C}" srcOrd="3" destOrd="0" parTransId="{CFE4065C-2BA9-419D-A023-7ABAE7495CE4}" sibTransId="{5E1E21FB-85EC-4B4D-B39D-AAEE08EFE317}"/>
    <dgm:cxn modelId="{167AA3E1-CD3F-4461-AA86-BF27959816B8}" srcId="{671152BF-3F54-4F6E-8155-FDF43D7333CC}" destId="{18AE26C9-5A00-4215-8656-FF1398ABB441}" srcOrd="1" destOrd="0" parTransId="{93F669B6-04C2-4AC9-8808-9BB9C1426458}" sibTransId="{E94CA93C-1719-44DF-AF26-9E7FE20DC667}"/>
    <dgm:cxn modelId="{C638E3EB-5416-4990-BDB6-B21FD48DCA1F}" type="presOf" srcId="{3131CAB3-3DC2-41BC-A823-318DD509CB21}" destId="{427613C2-E45A-48BF-9F6B-6842669F8654}" srcOrd="0" destOrd="0" presId="urn:microsoft.com/office/officeart/2005/8/layout/lProcess2"/>
    <dgm:cxn modelId="{015002ED-0E32-4021-A39F-83B63822BC3E}" srcId="{8A7A44B0-724A-416A-A15F-8EBD63C4823E}" destId="{8587A513-AD83-4A60-B162-A7B09410E9DD}" srcOrd="0" destOrd="0" parTransId="{0C7C9DA4-75E2-4252-8E36-464B8F8FEFB4}" sibTransId="{14E4EA66-B696-4CCA-9070-1E5DA9E7F12B}"/>
    <dgm:cxn modelId="{AC11D1EE-3EB4-4906-8EE1-35B34800947F}" srcId="{5FB38106-149D-4CEE-9117-3CF94DB9782D}" destId="{64CE4F0F-A09A-4446-B8D6-58B4D3F93AC4}" srcOrd="0" destOrd="0" parTransId="{25F6EFA6-93B4-4F54-952C-AA2DCDA8E87C}" sibTransId="{298182BF-E6BD-455B-A1F1-50B8EC5D6AA5}"/>
    <dgm:cxn modelId="{03DFDBEF-3023-48B0-8E71-622BDDFEA019}" srcId="{64CE4F0F-A09A-4446-B8D6-58B4D3F93AC4}" destId="{5D2FF4A7-5835-40C1-B5AA-F43AFFC79946}" srcOrd="1" destOrd="0" parTransId="{8DD61B6D-9DDB-4E00-B2E7-C494304B443C}" sibTransId="{3E4CED5A-A5F1-468E-A987-224CE7D2CE1A}"/>
    <dgm:cxn modelId="{245C18F2-C4D0-4E64-A55F-06399EEE78B3}" type="presOf" srcId="{09534ECE-24BE-45BF-A656-F5A3AED1E944}" destId="{93BD69B4-5812-4807-929B-60F0426FF9E9}" srcOrd="0" destOrd="0" presId="urn:microsoft.com/office/officeart/2005/8/layout/lProcess2"/>
    <dgm:cxn modelId="{59284BFC-F105-4B2B-A70B-9D0017F12B68}" type="presOf" srcId="{5CC02B6E-02BE-466A-A697-1BE21B59AA72}" destId="{C55F3218-D4F5-418F-80CC-FEC15AA8258F}" srcOrd="0" destOrd="0" presId="urn:microsoft.com/office/officeart/2005/8/layout/lProcess2"/>
    <dgm:cxn modelId="{75CC77FC-AEFE-4EC1-985B-FD41F32724E6}" type="presOf" srcId="{DA88EA8B-000C-41B0-A0F4-291CFAA5233A}" destId="{9E812044-C043-4C83-8801-310F223BC4DA}" srcOrd="0" destOrd="0" presId="urn:microsoft.com/office/officeart/2005/8/layout/lProcess2"/>
    <dgm:cxn modelId="{227AEDBF-7CB7-45B4-ADC4-606F6D82CCE2}" type="presParOf" srcId="{9EC0D271-6DED-4412-9B77-F55D42D100F6}" destId="{7C1E5F2E-639F-4468-99AC-8AB59798153D}" srcOrd="0" destOrd="0" presId="urn:microsoft.com/office/officeart/2005/8/layout/lProcess2"/>
    <dgm:cxn modelId="{1E366D49-4352-4DC7-A131-3816A6DCB9CE}" type="presParOf" srcId="{7C1E5F2E-639F-4468-99AC-8AB59798153D}" destId="{9CD34951-D696-4A1E-A9EE-B158E303340A}" srcOrd="0" destOrd="0" presId="urn:microsoft.com/office/officeart/2005/8/layout/lProcess2"/>
    <dgm:cxn modelId="{C7AB73F3-A524-4B9A-80C0-9748240C1FA9}" type="presParOf" srcId="{7C1E5F2E-639F-4468-99AC-8AB59798153D}" destId="{72928252-A252-45F8-ADFA-FE7522ED860C}" srcOrd="1" destOrd="0" presId="urn:microsoft.com/office/officeart/2005/8/layout/lProcess2"/>
    <dgm:cxn modelId="{9E64176C-AF1E-4011-9EF1-DFDE663664C5}" type="presParOf" srcId="{7C1E5F2E-639F-4468-99AC-8AB59798153D}" destId="{8800C51B-17CA-4425-ACEA-8D134F8D124B}" srcOrd="2" destOrd="0" presId="urn:microsoft.com/office/officeart/2005/8/layout/lProcess2"/>
    <dgm:cxn modelId="{64F0CF3E-4856-4FAE-A450-9C05A35045F3}" type="presParOf" srcId="{8800C51B-17CA-4425-ACEA-8D134F8D124B}" destId="{2018961B-213B-4DCC-B276-4160AB645C63}" srcOrd="0" destOrd="0" presId="urn:microsoft.com/office/officeart/2005/8/layout/lProcess2"/>
    <dgm:cxn modelId="{9470FBF2-2375-4262-929A-7FF4FB39573A}" type="presParOf" srcId="{2018961B-213B-4DCC-B276-4160AB645C63}" destId="{93BD69B4-5812-4807-929B-60F0426FF9E9}" srcOrd="0" destOrd="0" presId="urn:microsoft.com/office/officeart/2005/8/layout/lProcess2"/>
    <dgm:cxn modelId="{E6BA2268-36A9-4EA7-9ABD-6316D3038AA1}" type="presParOf" srcId="{2018961B-213B-4DCC-B276-4160AB645C63}" destId="{44AD9ABC-E2A0-43CE-A41E-247AEC464F2E}" srcOrd="1" destOrd="0" presId="urn:microsoft.com/office/officeart/2005/8/layout/lProcess2"/>
    <dgm:cxn modelId="{C237975E-9A6B-4437-A86C-5C6082DFF792}" type="presParOf" srcId="{2018961B-213B-4DCC-B276-4160AB645C63}" destId="{0CDFF634-95A9-4BDE-B0F4-B1E40059C5B0}" srcOrd="2" destOrd="0" presId="urn:microsoft.com/office/officeart/2005/8/layout/lProcess2"/>
    <dgm:cxn modelId="{40F738E5-00A5-4FB1-9C87-D932349C2E17}" type="presParOf" srcId="{2018961B-213B-4DCC-B276-4160AB645C63}" destId="{FF1A5B5C-32C3-4B42-B1E3-3B1FEBCF8C59}" srcOrd="3" destOrd="0" presId="urn:microsoft.com/office/officeart/2005/8/layout/lProcess2"/>
    <dgm:cxn modelId="{C7DD422B-7C08-4D6D-B869-E51D253A44BA}" type="presParOf" srcId="{2018961B-213B-4DCC-B276-4160AB645C63}" destId="{5DDF34DB-2704-4FD5-BED7-E7CA1FA62545}" srcOrd="4" destOrd="0" presId="urn:microsoft.com/office/officeart/2005/8/layout/lProcess2"/>
    <dgm:cxn modelId="{8FF01D04-1A57-4C24-A7AB-7D19A888A24C}" type="presParOf" srcId="{9EC0D271-6DED-4412-9B77-F55D42D100F6}" destId="{938C98E5-628A-4839-BAE7-E5614659C890}" srcOrd="1" destOrd="0" presId="urn:microsoft.com/office/officeart/2005/8/layout/lProcess2"/>
    <dgm:cxn modelId="{A546A4A2-4B7E-4D0E-9F64-5E1CF5491D40}" type="presParOf" srcId="{9EC0D271-6DED-4412-9B77-F55D42D100F6}" destId="{8583BCA2-F27D-432B-93B7-CDC50975F67B}" srcOrd="2" destOrd="0" presId="urn:microsoft.com/office/officeart/2005/8/layout/lProcess2"/>
    <dgm:cxn modelId="{DBE6C95D-CBD4-48B4-93A3-95F04EEDD384}" type="presParOf" srcId="{8583BCA2-F27D-432B-93B7-CDC50975F67B}" destId="{4DC7F71E-5094-48A6-912C-FBFA159E5B86}" srcOrd="0" destOrd="0" presId="urn:microsoft.com/office/officeart/2005/8/layout/lProcess2"/>
    <dgm:cxn modelId="{B4F67C10-2E77-4792-AFEB-7B8AC9C2DA05}" type="presParOf" srcId="{8583BCA2-F27D-432B-93B7-CDC50975F67B}" destId="{C3133E97-542A-4C41-947C-B54ADCC93C72}" srcOrd="1" destOrd="0" presId="urn:microsoft.com/office/officeart/2005/8/layout/lProcess2"/>
    <dgm:cxn modelId="{01E9146C-AF35-4B89-8DF1-508E86E63303}" type="presParOf" srcId="{8583BCA2-F27D-432B-93B7-CDC50975F67B}" destId="{76A94AF4-EA96-4DA1-BBE4-3528DF80DEEF}" srcOrd="2" destOrd="0" presId="urn:microsoft.com/office/officeart/2005/8/layout/lProcess2"/>
    <dgm:cxn modelId="{70F28BB8-C026-4DEE-A1EB-1120E14BB00D}" type="presParOf" srcId="{76A94AF4-EA96-4DA1-BBE4-3528DF80DEEF}" destId="{2F090338-8406-4C9D-83AF-46447C9FF80B}" srcOrd="0" destOrd="0" presId="urn:microsoft.com/office/officeart/2005/8/layout/lProcess2"/>
    <dgm:cxn modelId="{B098B187-DBCB-4461-93C5-BA36E6F2AB88}" type="presParOf" srcId="{2F090338-8406-4C9D-83AF-46447C9FF80B}" destId="{427613C2-E45A-48BF-9F6B-6842669F8654}" srcOrd="0" destOrd="0" presId="urn:microsoft.com/office/officeart/2005/8/layout/lProcess2"/>
    <dgm:cxn modelId="{5BCAEAEA-532D-4E51-AD68-65BBAADA52C3}" type="presParOf" srcId="{2F090338-8406-4C9D-83AF-46447C9FF80B}" destId="{63D7F158-2B21-4080-A24B-3505D0144605}" srcOrd="1" destOrd="0" presId="urn:microsoft.com/office/officeart/2005/8/layout/lProcess2"/>
    <dgm:cxn modelId="{D9CB15F8-C8C5-43AB-8B77-09C73E95D168}" type="presParOf" srcId="{2F090338-8406-4C9D-83AF-46447C9FF80B}" destId="{4BD0D596-FF7F-4812-A154-AD085EB5346E}" srcOrd="2" destOrd="0" presId="urn:microsoft.com/office/officeart/2005/8/layout/lProcess2"/>
    <dgm:cxn modelId="{6DAE4347-A809-4B4C-8514-71D84287A73C}" type="presParOf" srcId="{9EC0D271-6DED-4412-9B77-F55D42D100F6}" destId="{44CC7701-3E5F-4B5E-BE46-5893B1C9925B}" srcOrd="3" destOrd="0" presId="urn:microsoft.com/office/officeart/2005/8/layout/lProcess2"/>
    <dgm:cxn modelId="{ADB85216-C548-4394-9CBF-900D2A60005A}" type="presParOf" srcId="{9EC0D271-6DED-4412-9B77-F55D42D100F6}" destId="{6EA84E1C-B9BC-4CCB-8B23-8A9EF5CB64FA}" srcOrd="4" destOrd="0" presId="urn:microsoft.com/office/officeart/2005/8/layout/lProcess2"/>
    <dgm:cxn modelId="{A3D354A8-536D-48A3-BEEA-0FDDC21127BE}" type="presParOf" srcId="{6EA84E1C-B9BC-4CCB-8B23-8A9EF5CB64FA}" destId="{2BB0AE86-FD48-465F-AD2A-F37CC0776CBE}" srcOrd="0" destOrd="0" presId="urn:microsoft.com/office/officeart/2005/8/layout/lProcess2"/>
    <dgm:cxn modelId="{82C63F00-7C6F-48EF-BC76-C70EF844795A}" type="presParOf" srcId="{6EA84E1C-B9BC-4CCB-8B23-8A9EF5CB64FA}" destId="{26AAE305-5CB6-4ABA-836F-44543020B5F7}" srcOrd="1" destOrd="0" presId="urn:microsoft.com/office/officeart/2005/8/layout/lProcess2"/>
    <dgm:cxn modelId="{A3393E9A-F64E-4F05-9A28-D169310A6012}" type="presParOf" srcId="{6EA84E1C-B9BC-4CCB-8B23-8A9EF5CB64FA}" destId="{C93CC3AE-36AA-4A6D-B354-247B091A007A}" srcOrd="2" destOrd="0" presId="urn:microsoft.com/office/officeart/2005/8/layout/lProcess2"/>
    <dgm:cxn modelId="{7599CC19-7ED5-4866-A1F7-D81EEE731575}" type="presParOf" srcId="{C93CC3AE-36AA-4A6D-B354-247B091A007A}" destId="{CB9DD9BE-80C9-4960-AF21-D6797456172D}" srcOrd="0" destOrd="0" presId="urn:microsoft.com/office/officeart/2005/8/layout/lProcess2"/>
    <dgm:cxn modelId="{56AFA9B5-B615-4AD6-B354-7A958B168E4E}" type="presParOf" srcId="{CB9DD9BE-80C9-4960-AF21-D6797456172D}" destId="{D30B7264-E56B-49B8-807F-555396659956}" srcOrd="0" destOrd="0" presId="urn:microsoft.com/office/officeart/2005/8/layout/lProcess2"/>
    <dgm:cxn modelId="{66A0F26E-3027-4AEA-831C-B0D5170F2D6D}" type="presParOf" srcId="{CB9DD9BE-80C9-4960-AF21-D6797456172D}" destId="{BEAE9AC0-ABDB-4FD1-812F-BBC611AC720F}" srcOrd="1" destOrd="0" presId="urn:microsoft.com/office/officeart/2005/8/layout/lProcess2"/>
    <dgm:cxn modelId="{1F4CBBE7-32B9-4C89-828A-BE4D1E371C84}" type="presParOf" srcId="{CB9DD9BE-80C9-4960-AF21-D6797456172D}" destId="{2E14254D-2297-4AD3-8D7D-0133EF6C572C}" srcOrd="2" destOrd="0" presId="urn:microsoft.com/office/officeart/2005/8/layout/lProcess2"/>
    <dgm:cxn modelId="{70FA1C1C-EC60-46C2-B801-B9611B96085B}" type="presParOf" srcId="{CB9DD9BE-80C9-4960-AF21-D6797456172D}" destId="{F0C22BAC-F78D-4A0F-8B2E-C5511EE520A4}" srcOrd="3" destOrd="0" presId="urn:microsoft.com/office/officeart/2005/8/layout/lProcess2"/>
    <dgm:cxn modelId="{23E6F56C-BCB4-4042-AB9E-9DBD57A27FD7}" type="presParOf" srcId="{CB9DD9BE-80C9-4960-AF21-D6797456172D}" destId="{0B7C6DD8-5C62-41A5-8720-B7C48348B1B4}" srcOrd="4" destOrd="0" presId="urn:microsoft.com/office/officeart/2005/8/layout/lProcess2"/>
    <dgm:cxn modelId="{694E3B57-42E8-4B7E-90DD-8575E70EEC8A}" type="presParOf" srcId="{CB9DD9BE-80C9-4960-AF21-D6797456172D}" destId="{A1A96236-4957-4810-B95C-3F2297C1A8FC}" srcOrd="5" destOrd="0" presId="urn:microsoft.com/office/officeart/2005/8/layout/lProcess2"/>
    <dgm:cxn modelId="{6F0B71DB-71FF-4541-B09D-D9CD78812644}" type="presParOf" srcId="{CB9DD9BE-80C9-4960-AF21-D6797456172D}" destId="{B9F840F0-FFE3-497C-9A7E-10F714D96903}" srcOrd="6" destOrd="0" presId="urn:microsoft.com/office/officeart/2005/8/layout/lProcess2"/>
    <dgm:cxn modelId="{9637E92B-9A1B-49EE-B5D8-064E7D5BE926}" type="presParOf" srcId="{9EC0D271-6DED-4412-9B77-F55D42D100F6}" destId="{098250F7-4B76-4FF6-B4EB-C70EBC977246}" srcOrd="5" destOrd="0" presId="urn:microsoft.com/office/officeart/2005/8/layout/lProcess2"/>
    <dgm:cxn modelId="{58522148-448F-4AB6-90F9-1CA8FD0BEF47}" type="presParOf" srcId="{9EC0D271-6DED-4412-9B77-F55D42D100F6}" destId="{21BC044F-AE4D-4419-AC41-204962BA14FE}" srcOrd="6" destOrd="0" presId="urn:microsoft.com/office/officeart/2005/8/layout/lProcess2"/>
    <dgm:cxn modelId="{B89B6F88-AF69-4C37-B3B1-FD1938EE2EA3}" type="presParOf" srcId="{21BC044F-AE4D-4419-AC41-204962BA14FE}" destId="{9E812044-C043-4C83-8801-310F223BC4DA}" srcOrd="0" destOrd="0" presId="urn:microsoft.com/office/officeart/2005/8/layout/lProcess2"/>
    <dgm:cxn modelId="{52D76AF8-936F-4610-9913-28C2F3B367EA}" type="presParOf" srcId="{21BC044F-AE4D-4419-AC41-204962BA14FE}" destId="{73F1AFE8-E164-4DC5-8679-D47A5E8D9859}" srcOrd="1" destOrd="0" presId="urn:microsoft.com/office/officeart/2005/8/layout/lProcess2"/>
    <dgm:cxn modelId="{9E8D9919-8731-46E0-AB14-E43F8144B18E}" type="presParOf" srcId="{21BC044F-AE4D-4419-AC41-204962BA14FE}" destId="{5C2A3C6E-592E-425D-A489-7BD12CE565A7}" srcOrd="2" destOrd="0" presId="urn:microsoft.com/office/officeart/2005/8/layout/lProcess2"/>
    <dgm:cxn modelId="{2879F2B4-0FCF-48FC-832E-4E3F2FD3B81D}" type="presParOf" srcId="{5C2A3C6E-592E-425D-A489-7BD12CE565A7}" destId="{FC5AEB1D-A5DB-46BC-AFB2-0CADD896AEA3}" srcOrd="0" destOrd="0" presId="urn:microsoft.com/office/officeart/2005/8/layout/lProcess2"/>
    <dgm:cxn modelId="{59DA0167-F0E8-4C85-84B7-20B80EB06D68}" type="presParOf" srcId="{FC5AEB1D-A5DB-46BC-AFB2-0CADD896AEA3}" destId="{812BD833-84BE-41A3-A971-42ED1D3AC4F2}" srcOrd="0" destOrd="0" presId="urn:microsoft.com/office/officeart/2005/8/layout/lProcess2"/>
    <dgm:cxn modelId="{54FB1D88-860A-4848-A321-CE79495E15B4}" type="presParOf" srcId="{FC5AEB1D-A5DB-46BC-AFB2-0CADD896AEA3}" destId="{CCD9862D-F5FC-4F56-8F4A-297326817C52}" srcOrd="1" destOrd="0" presId="urn:microsoft.com/office/officeart/2005/8/layout/lProcess2"/>
    <dgm:cxn modelId="{8AD6245E-69EE-4838-86F5-79038275FD9F}" type="presParOf" srcId="{FC5AEB1D-A5DB-46BC-AFB2-0CADD896AEA3}" destId="{C55F3218-D4F5-418F-80CC-FEC15AA8258F}" srcOrd="2" destOrd="0" presId="urn:microsoft.com/office/officeart/2005/8/layout/lProcess2"/>
    <dgm:cxn modelId="{531F6D03-983A-4A93-844F-4BAB0F0014D6}" type="presParOf" srcId="{9EC0D271-6DED-4412-9B77-F55D42D100F6}" destId="{B43FEA06-4600-4FDF-AB27-B79FC2FD4128}" srcOrd="7" destOrd="0" presId="urn:microsoft.com/office/officeart/2005/8/layout/lProcess2"/>
    <dgm:cxn modelId="{A9085E0A-742A-4D5B-9940-CA3E21EFA000}" type="presParOf" srcId="{9EC0D271-6DED-4412-9B77-F55D42D100F6}" destId="{EE6CC637-E531-4F24-84F4-041764592AA2}" srcOrd="8" destOrd="0" presId="urn:microsoft.com/office/officeart/2005/8/layout/lProcess2"/>
    <dgm:cxn modelId="{B9F33F83-D8E0-4657-9A1B-9BF2F6AA64B1}" type="presParOf" srcId="{EE6CC637-E531-4F24-84F4-041764592AA2}" destId="{8DB6257B-2CA7-4590-9622-8E500D4225D7}" srcOrd="0" destOrd="0" presId="urn:microsoft.com/office/officeart/2005/8/layout/lProcess2"/>
    <dgm:cxn modelId="{FA41B239-B3E9-4291-A3C4-CA4587159418}" type="presParOf" srcId="{EE6CC637-E531-4F24-84F4-041764592AA2}" destId="{52530132-2970-4A13-A575-D1E59AFDA893}" srcOrd="1" destOrd="0" presId="urn:microsoft.com/office/officeart/2005/8/layout/lProcess2"/>
    <dgm:cxn modelId="{8D506984-6193-4E98-8709-CFC5128E6442}" type="presParOf" srcId="{EE6CC637-E531-4F24-84F4-041764592AA2}" destId="{A73EE33C-495A-4A1B-995B-D78B411155D7}" srcOrd="2" destOrd="0" presId="urn:microsoft.com/office/officeart/2005/8/layout/lProcess2"/>
    <dgm:cxn modelId="{84622E92-840C-4639-9598-3888493288C1}" type="presParOf" srcId="{A73EE33C-495A-4A1B-995B-D78B411155D7}" destId="{AA106BE9-E814-4D83-A99C-34ACCB1359C7}" srcOrd="0" destOrd="0" presId="urn:microsoft.com/office/officeart/2005/8/layout/lProcess2"/>
    <dgm:cxn modelId="{9B0F7F4E-DBEC-4BF2-9CDF-A4858D254321}" type="presParOf" srcId="{AA106BE9-E814-4D83-A99C-34ACCB1359C7}" destId="{87F8CBC6-E36A-4F76-8A6E-9F8BDFC7B8FB}" srcOrd="0" destOrd="0" presId="urn:microsoft.com/office/officeart/2005/8/layout/lProcess2"/>
    <dgm:cxn modelId="{B2D0F72F-8D6C-4948-94FB-5A067FE6CDCF}" type="presParOf" srcId="{AA106BE9-E814-4D83-A99C-34ACCB1359C7}" destId="{B8D1953A-74B3-4CE9-B1B8-9596B4020D48}" srcOrd="1" destOrd="0" presId="urn:microsoft.com/office/officeart/2005/8/layout/lProcess2"/>
    <dgm:cxn modelId="{E308006C-DB5C-4B2B-8916-43C02231C3D6}" type="presParOf" srcId="{AA106BE9-E814-4D83-A99C-34ACCB1359C7}" destId="{99125563-48FE-4018-BC4F-17C386DCF548}" srcOrd="2" destOrd="0" presId="urn:microsoft.com/office/officeart/2005/8/layout/lProcess2"/>
    <dgm:cxn modelId="{6FCBBB9D-5AFA-4C46-97D4-EF67EC3946C5}" type="presParOf" srcId="{AA106BE9-E814-4D83-A99C-34ACCB1359C7}" destId="{63C79BFF-4DD9-4F10-9C90-43E1BCA49E82}" srcOrd="3" destOrd="0" presId="urn:microsoft.com/office/officeart/2005/8/layout/lProcess2"/>
    <dgm:cxn modelId="{6B848B96-F2D4-46F5-9D35-14A4CC23758D}" type="presParOf" srcId="{AA106BE9-E814-4D83-A99C-34ACCB1359C7}" destId="{89B00058-4343-46FB-B79A-2829E89BF120}" srcOrd="4" destOrd="0" presId="urn:microsoft.com/office/officeart/2005/8/layout/lProcess2"/>
    <dgm:cxn modelId="{1B90A72F-0E3E-46F0-B183-45C5C4C66885}" type="presParOf" srcId="{AA106BE9-E814-4D83-A99C-34ACCB1359C7}" destId="{3E4FEC38-3ADF-475C-9E45-153866BCFBEA}" srcOrd="5" destOrd="0" presId="urn:microsoft.com/office/officeart/2005/8/layout/lProcess2"/>
    <dgm:cxn modelId="{0C98753F-E5E5-4D16-A0A6-4AD5E8F1981D}" type="presParOf" srcId="{AA106BE9-E814-4D83-A99C-34ACCB1359C7}" destId="{2DADBE51-2645-45E1-B287-8527106F35F3}" srcOrd="6" destOrd="0" presId="urn:microsoft.com/office/officeart/2005/8/layout/lProcess2"/>
    <dgm:cxn modelId="{64AFF443-18CA-42E5-9930-D2DFEA1F5280}" type="presParOf" srcId="{AA106BE9-E814-4D83-A99C-34ACCB1359C7}" destId="{5677EEA0-C6AA-4E79-9CB7-967030F08382}" srcOrd="7" destOrd="0" presId="urn:microsoft.com/office/officeart/2005/8/layout/lProcess2"/>
    <dgm:cxn modelId="{FDB120EE-F2AC-46CF-8A52-8D43AEF36248}" type="presParOf" srcId="{AA106BE9-E814-4D83-A99C-34ACCB1359C7}" destId="{1FB83746-4698-49E6-B89B-A4B6055CE88C}"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436D57-BC4C-4CA7-B9A4-055292870573}"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ZA"/>
        </a:p>
      </dgm:t>
    </dgm:pt>
    <dgm:pt modelId="{FD351266-D6C2-4C9A-97B6-22A62FA9D4F3}">
      <dgm:prSet/>
      <dgm:spPr/>
      <dgm:t>
        <a:bodyPr/>
        <a:lstStyle/>
        <a:p>
          <a:r>
            <a:rPr lang="en-ZA" b="1" dirty="0"/>
            <a:t>Lower cost</a:t>
          </a:r>
        </a:p>
      </dgm:t>
    </dgm:pt>
    <dgm:pt modelId="{E3881A4D-C095-4863-BE29-8BE36D57EA69}" type="parTrans" cxnId="{EEFDEFA5-30C2-4139-B33B-2C8D6B500EAC}">
      <dgm:prSet/>
      <dgm:spPr/>
      <dgm:t>
        <a:bodyPr/>
        <a:lstStyle/>
        <a:p>
          <a:endParaRPr lang="en-ZA"/>
        </a:p>
      </dgm:t>
    </dgm:pt>
    <dgm:pt modelId="{6028C430-0811-4ACD-93C3-7000D5A27435}" type="sibTrans" cxnId="{EEFDEFA5-30C2-4139-B33B-2C8D6B500EAC}">
      <dgm:prSet/>
      <dgm:spPr/>
      <dgm:t>
        <a:bodyPr/>
        <a:lstStyle/>
        <a:p>
          <a:endParaRPr lang="en-ZA"/>
        </a:p>
      </dgm:t>
    </dgm:pt>
    <dgm:pt modelId="{2BC4DC82-7EFA-4005-8CED-1BC6D2879942}">
      <dgm:prSet/>
      <dgm:spPr/>
      <dgm:t>
        <a:bodyPr/>
        <a:lstStyle/>
        <a:p>
          <a:r>
            <a:rPr lang="en-ZA" b="0"/>
            <a:t>No outright purchase or upfront costs</a:t>
          </a:r>
          <a:endParaRPr lang="en-ZA"/>
        </a:p>
      </dgm:t>
    </dgm:pt>
    <dgm:pt modelId="{7D0436B6-27B5-4DD2-86BB-C77393DA54DB}" type="parTrans" cxnId="{7CFBB034-4707-4E80-B3E4-4C83A5940B70}">
      <dgm:prSet/>
      <dgm:spPr/>
      <dgm:t>
        <a:bodyPr/>
        <a:lstStyle/>
        <a:p>
          <a:endParaRPr lang="en-ZA"/>
        </a:p>
      </dgm:t>
    </dgm:pt>
    <dgm:pt modelId="{D7C1A4E0-D597-4250-9371-7870F078C45C}" type="sibTrans" cxnId="{7CFBB034-4707-4E80-B3E4-4C83A5940B70}">
      <dgm:prSet/>
      <dgm:spPr/>
      <dgm:t>
        <a:bodyPr/>
        <a:lstStyle/>
        <a:p>
          <a:endParaRPr lang="en-ZA"/>
        </a:p>
      </dgm:t>
    </dgm:pt>
    <dgm:pt modelId="{CB4959BF-74CD-401B-98EB-0D4ACF0147C6}">
      <dgm:prSet/>
      <dgm:spPr/>
      <dgm:t>
        <a:bodyPr/>
        <a:lstStyle/>
        <a:p>
          <a:r>
            <a:rPr lang="en-ZA" b="0"/>
            <a:t>Cost is divided over contract term</a:t>
          </a:r>
          <a:endParaRPr lang="en-ZA"/>
        </a:p>
      </dgm:t>
    </dgm:pt>
    <dgm:pt modelId="{A6BEA016-5C4D-4D1B-8997-B1DAA02CA07A}" type="parTrans" cxnId="{C21D32C8-5F73-440F-BEB6-CF63BD08CA10}">
      <dgm:prSet/>
      <dgm:spPr/>
      <dgm:t>
        <a:bodyPr/>
        <a:lstStyle/>
        <a:p>
          <a:endParaRPr lang="en-ZA"/>
        </a:p>
      </dgm:t>
    </dgm:pt>
    <dgm:pt modelId="{112E4C46-80E6-4696-A8A1-04A5DC2D0B91}" type="sibTrans" cxnId="{C21D32C8-5F73-440F-BEB6-CF63BD08CA10}">
      <dgm:prSet/>
      <dgm:spPr/>
      <dgm:t>
        <a:bodyPr/>
        <a:lstStyle/>
        <a:p>
          <a:endParaRPr lang="en-ZA"/>
        </a:p>
      </dgm:t>
    </dgm:pt>
    <dgm:pt modelId="{0AAADE89-A22F-4B17-82CB-969F4B8D392C}">
      <dgm:prSet/>
      <dgm:spPr/>
      <dgm:t>
        <a:bodyPr/>
        <a:lstStyle/>
        <a:p>
          <a:r>
            <a:rPr lang="en-US" dirty="0"/>
            <a:t>C</a:t>
          </a:r>
          <a:r>
            <a:rPr lang="en-ZA" dirty="0"/>
            <a:t>apex to </a:t>
          </a:r>
          <a:r>
            <a:rPr lang="en-ZA" dirty="0" err="1"/>
            <a:t>Opex</a:t>
          </a:r>
          <a:endParaRPr lang="en-ZA" dirty="0"/>
        </a:p>
      </dgm:t>
    </dgm:pt>
    <dgm:pt modelId="{B57F6237-A536-4ACD-B078-4173152A81BF}" type="parTrans" cxnId="{DF575FEC-D6B7-48FA-80CF-057ABA09D468}">
      <dgm:prSet/>
      <dgm:spPr/>
      <dgm:t>
        <a:bodyPr/>
        <a:lstStyle/>
        <a:p>
          <a:endParaRPr lang="en-ZA"/>
        </a:p>
      </dgm:t>
    </dgm:pt>
    <dgm:pt modelId="{B0A8A2CB-8285-4B08-BB15-44C502A67F31}" type="sibTrans" cxnId="{DF575FEC-D6B7-48FA-80CF-057ABA09D468}">
      <dgm:prSet/>
      <dgm:spPr/>
      <dgm:t>
        <a:bodyPr/>
        <a:lstStyle/>
        <a:p>
          <a:endParaRPr lang="en-ZA"/>
        </a:p>
      </dgm:t>
    </dgm:pt>
    <dgm:pt modelId="{24D7C0B9-CB11-4E16-995C-A6B5A6A29A3B}">
      <dgm:prSet/>
      <dgm:spPr/>
      <dgm:t>
        <a:bodyPr/>
        <a:lstStyle/>
        <a:p>
          <a:r>
            <a:rPr lang="en-ZA" b="1" dirty="0"/>
            <a:t>Scalability/Flexibility</a:t>
          </a:r>
        </a:p>
      </dgm:t>
    </dgm:pt>
    <dgm:pt modelId="{46BF0384-6CA1-41FF-9562-A8152539EED6}" type="parTrans" cxnId="{653125CB-8D4C-432D-9305-D3954EDD74B5}">
      <dgm:prSet/>
      <dgm:spPr/>
      <dgm:t>
        <a:bodyPr/>
        <a:lstStyle/>
        <a:p>
          <a:endParaRPr lang="en-ZA"/>
        </a:p>
      </dgm:t>
    </dgm:pt>
    <dgm:pt modelId="{9EF0DE80-88C5-47D4-A7AA-F6EC50953927}" type="sibTrans" cxnId="{653125CB-8D4C-432D-9305-D3954EDD74B5}">
      <dgm:prSet/>
      <dgm:spPr/>
      <dgm:t>
        <a:bodyPr/>
        <a:lstStyle/>
        <a:p>
          <a:endParaRPr lang="en-ZA"/>
        </a:p>
      </dgm:t>
    </dgm:pt>
    <dgm:pt modelId="{A3F8427E-FF91-4397-86D2-CD1434C693C6}">
      <dgm:prSet/>
      <dgm:spPr>
        <a:solidFill>
          <a:schemeClr val="tx2">
            <a:lumMod val="50000"/>
          </a:schemeClr>
        </a:solidFill>
      </dgm:spPr>
      <dgm:t>
        <a:bodyPr/>
        <a:lstStyle/>
        <a:p>
          <a:r>
            <a:rPr lang="en-ZA" b="0" dirty="0"/>
            <a:t>Upgrade or downgrade depending on user requirements and demand</a:t>
          </a:r>
          <a:endParaRPr lang="en-ZA" dirty="0"/>
        </a:p>
      </dgm:t>
    </dgm:pt>
    <dgm:pt modelId="{932A7383-98D1-4163-BC91-FCEC3C9F84DB}" type="parTrans" cxnId="{95155250-B365-407E-987F-E9B1C7A5B39E}">
      <dgm:prSet/>
      <dgm:spPr/>
      <dgm:t>
        <a:bodyPr/>
        <a:lstStyle/>
        <a:p>
          <a:endParaRPr lang="en-ZA"/>
        </a:p>
      </dgm:t>
    </dgm:pt>
    <dgm:pt modelId="{0C2E102E-5A5A-4088-A3E6-42F03D2A72BA}" type="sibTrans" cxnId="{95155250-B365-407E-987F-E9B1C7A5B39E}">
      <dgm:prSet/>
      <dgm:spPr/>
      <dgm:t>
        <a:bodyPr/>
        <a:lstStyle/>
        <a:p>
          <a:endParaRPr lang="en-ZA"/>
        </a:p>
      </dgm:t>
    </dgm:pt>
    <dgm:pt modelId="{0B09DEE2-D78A-4DF0-96BB-0FB275D8B720}">
      <dgm:prSet/>
      <dgm:spPr>
        <a:solidFill>
          <a:schemeClr val="tx2">
            <a:lumMod val="50000"/>
          </a:schemeClr>
        </a:solidFill>
      </dgm:spPr>
      <dgm:t>
        <a:bodyPr/>
        <a:lstStyle/>
        <a:p>
          <a:r>
            <a:rPr lang="en-ZA"/>
            <a:t>New versions and updates at no additional cost</a:t>
          </a:r>
        </a:p>
      </dgm:t>
    </dgm:pt>
    <dgm:pt modelId="{0424AA68-3BB1-4C7B-BB0D-2CF4EBF67CB7}" type="parTrans" cxnId="{11B8EB60-BEB0-4515-9B80-ABC3D4F690F0}">
      <dgm:prSet/>
      <dgm:spPr/>
      <dgm:t>
        <a:bodyPr/>
        <a:lstStyle/>
        <a:p>
          <a:endParaRPr lang="en-ZA"/>
        </a:p>
      </dgm:t>
    </dgm:pt>
    <dgm:pt modelId="{3DC9FCD9-3017-4B97-B7E8-68FE5892332D}" type="sibTrans" cxnId="{11B8EB60-BEB0-4515-9B80-ABC3D4F690F0}">
      <dgm:prSet/>
      <dgm:spPr/>
      <dgm:t>
        <a:bodyPr/>
        <a:lstStyle/>
        <a:p>
          <a:endParaRPr lang="en-ZA"/>
        </a:p>
      </dgm:t>
    </dgm:pt>
    <dgm:pt modelId="{22016FC6-8BAF-483F-AB0D-32A47140B29D}">
      <dgm:prSet/>
      <dgm:spPr>
        <a:solidFill>
          <a:schemeClr val="tx2">
            <a:lumMod val="50000"/>
          </a:schemeClr>
        </a:solidFill>
      </dgm:spPr>
      <dgm:t>
        <a:bodyPr/>
        <a:lstStyle/>
        <a:p>
          <a:r>
            <a:rPr lang="en-US"/>
            <a:t>R</a:t>
          </a:r>
          <a:r>
            <a:rPr lang="en-ZA"/>
            <a:t>espond faster to business changes, improvements and innovations</a:t>
          </a:r>
        </a:p>
      </dgm:t>
    </dgm:pt>
    <dgm:pt modelId="{5E8F1CE4-CD0C-4628-8763-11EB9C13B3C1}" type="parTrans" cxnId="{881CB65C-0E33-42DE-A7D8-3117CF5D6BD7}">
      <dgm:prSet/>
      <dgm:spPr/>
      <dgm:t>
        <a:bodyPr/>
        <a:lstStyle/>
        <a:p>
          <a:endParaRPr lang="en-ZA"/>
        </a:p>
      </dgm:t>
    </dgm:pt>
    <dgm:pt modelId="{B29EDB0C-5CF3-4434-ABAA-CE1079D9CD9C}" type="sibTrans" cxnId="{881CB65C-0E33-42DE-A7D8-3117CF5D6BD7}">
      <dgm:prSet/>
      <dgm:spPr/>
      <dgm:t>
        <a:bodyPr/>
        <a:lstStyle/>
        <a:p>
          <a:endParaRPr lang="en-ZA"/>
        </a:p>
      </dgm:t>
    </dgm:pt>
    <dgm:pt modelId="{9F18C522-D3D2-4DD8-86CB-321BF91C6A1F}">
      <dgm:prSet/>
      <dgm:spPr/>
      <dgm:t>
        <a:bodyPr/>
        <a:lstStyle/>
        <a:p>
          <a:r>
            <a:rPr lang="en-US" b="1" dirty="0"/>
            <a:t>Maintenance </a:t>
          </a:r>
          <a:endParaRPr lang="en-ZA" b="1" dirty="0"/>
        </a:p>
      </dgm:t>
    </dgm:pt>
    <dgm:pt modelId="{D737F4F7-D2AD-4C75-AC0A-D41275DF3C19}" type="parTrans" cxnId="{8ABD4072-04DB-4E0D-993F-427E07486D2B}">
      <dgm:prSet/>
      <dgm:spPr/>
      <dgm:t>
        <a:bodyPr/>
        <a:lstStyle/>
        <a:p>
          <a:endParaRPr lang="en-ZA"/>
        </a:p>
      </dgm:t>
    </dgm:pt>
    <dgm:pt modelId="{2FD176F0-6BD8-4214-8314-D11ACC87D6FC}" type="sibTrans" cxnId="{8ABD4072-04DB-4E0D-993F-427E07486D2B}">
      <dgm:prSet/>
      <dgm:spPr/>
      <dgm:t>
        <a:bodyPr/>
        <a:lstStyle/>
        <a:p>
          <a:endParaRPr lang="en-ZA"/>
        </a:p>
      </dgm:t>
    </dgm:pt>
    <dgm:pt modelId="{83651D8D-598F-47CB-83EB-DB9653754DFE}">
      <dgm:prSet/>
      <dgm:spPr/>
      <dgm:t>
        <a:bodyPr/>
        <a:lstStyle/>
        <a:p>
          <a:r>
            <a:rPr lang="en-US" b="0"/>
            <a:t>Vendor does all maintenance at no additional cost to customer</a:t>
          </a:r>
          <a:endParaRPr lang="en-ZA"/>
        </a:p>
      </dgm:t>
    </dgm:pt>
    <dgm:pt modelId="{DA4A6B83-34BC-4E81-8598-5969A20072D1}" type="parTrans" cxnId="{349C8557-C612-4D7F-96EA-1760FA8C0802}">
      <dgm:prSet/>
      <dgm:spPr/>
      <dgm:t>
        <a:bodyPr/>
        <a:lstStyle/>
        <a:p>
          <a:endParaRPr lang="en-ZA"/>
        </a:p>
      </dgm:t>
    </dgm:pt>
    <dgm:pt modelId="{176D1166-95C5-4964-B09F-18B14F12DB6D}" type="sibTrans" cxnId="{349C8557-C612-4D7F-96EA-1760FA8C0802}">
      <dgm:prSet/>
      <dgm:spPr/>
      <dgm:t>
        <a:bodyPr/>
        <a:lstStyle/>
        <a:p>
          <a:endParaRPr lang="en-ZA"/>
        </a:p>
      </dgm:t>
    </dgm:pt>
    <dgm:pt modelId="{E5BDA8D4-BD1D-4EE4-A3F0-DA6B5ABA5D9D}">
      <dgm:prSet/>
      <dgm:spPr/>
      <dgm:t>
        <a:bodyPr/>
        <a:lstStyle/>
        <a:p>
          <a:r>
            <a:rPr lang="en-US"/>
            <a:t>Backups</a:t>
          </a:r>
          <a:endParaRPr lang="en-ZA"/>
        </a:p>
      </dgm:t>
    </dgm:pt>
    <dgm:pt modelId="{A3515885-1189-4A76-BE96-07F8274F4D4D}" type="parTrans" cxnId="{395B282C-4142-4D46-9915-354C2C81DA46}">
      <dgm:prSet/>
      <dgm:spPr/>
      <dgm:t>
        <a:bodyPr/>
        <a:lstStyle/>
        <a:p>
          <a:endParaRPr lang="en-ZA"/>
        </a:p>
      </dgm:t>
    </dgm:pt>
    <dgm:pt modelId="{5BE0B6B9-C0FE-4F35-9F46-47396215FEB3}" type="sibTrans" cxnId="{395B282C-4142-4D46-9915-354C2C81DA46}">
      <dgm:prSet/>
      <dgm:spPr/>
      <dgm:t>
        <a:bodyPr/>
        <a:lstStyle/>
        <a:p>
          <a:endParaRPr lang="en-ZA"/>
        </a:p>
      </dgm:t>
    </dgm:pt>
    <dgm:pt modelId="{74267494-74BC-4987-A970-B100A6304ACE}">
      <dgm:prSet/>
      <dgm:spPr/>
      <dgm:t>
        <a:bodyPr/>
        <a:lstStyle/>
        <a:p>
          <a:r>
            <a:rPr lang="en-US" b="1" dirty="0"/>
            <a:t>Simplicity</a:t>
          </a:r>
          <a:endParaRPr lang="en-ZA" b="1" dirty="0"/>
        </a:p>
      </dgm:t>
    </dgm:pt>
    <dgm:pt modelId="{2CB0045C-613E-418A-8BDC-700FB1015B5B}" type="parTrans" cxnId="{B1849925-B9DD-4036-8B2C-2C5993C8FC86}">
      <dgm:prSet/>
      <dgm:spPr/>
      <dgm:t>
        <a:bodyPr/>
        <a:lstStyle/>
        <a:p>
          <a:endParaRPr lang="en-ZA"/>
        </a:p>
      </dgm:t>
    </dgm:pt>
    <dgm:pt modelId="{9D1A0D4C-2E61-45AA-B6B0-29B57A353C07}" type="sibTrans" cxnId="{B1849925-B9DD-4036-8B2C-2C5993C8FC86}">
      <dgm:prSet/>
      <dgm:spPr/>
      <dgm:t>
        <a:bodyPr/>
        <a:lstStyle/>
        <a:p>
          <a:endParaRPr lang="en-ZA"/>
        </a:p>
      </dgm:t>
    </dgm:pt>
    <dgm:pt modelId="{3AB4C315-0B8B-431A-AB7E-AC4432C99CCE}">
      <dgm:prSet/>
      <dgm:spPr>
        <a:solidFill>
          <a:schemeClr val="tx2">
            <a:lumMod val="50000"/>
          </a:schemeClr>
        </a:solidFill>
      </dgm:spPr>
      <dgm:t>
        <a:bodyPr/>
        <a:lstStyle/>
        <a:p>
          <a:r>
            <a:rPr lang="en-US" b="0"/>
            <a:t>IT services, infrastructure, skills reduced</a:t>
          </a:r>
          <a:endParaRPr lang="en-ZA"/>
        </a:p>
      </dgm:t>
    </dgm:pt>
    <dgm:pt modelId="{7ADF0238-0AB3-4D53-A672-4DF3E2A840D8}" type="parTrans" cxnId="{947CD556-E259-4A9B-AD73-AB6D21F4B507}">
      <dgm:prSet/>
      <dgm:spPr/>
      <dgm:t>
        <a:bodyPr/>
        <a:lstStyle/>
        <a:p>
          <a:endParaRPr lang="en-ZA"/>
        </a:p>
      </dgm:t>
    </dgm:pt>
    <dgm:pt modelId="{40A46690-D9EB-447E-81C7-A02A0CC8B9D0}" type="sibTrans" cxnId="{947CD556-E259-4A9B-AD73-AB6D21F4B507}">
      <dgm:prSet/>
      <dgm:spPr/>
      <dgm:t>
        <a:bodyPr/>
        <a:lstStyle/>
        <a:p>
          <a:endParaRPr lang="en-ZA"/>
        </a:p>
      </dgm:t>
    </dgm:pt>
    <dgm:pt modelId="{CB653DDA-A09C-4355-B86E-5D5310743396}">
      <dgm:prSet/>
      <dgm:spPr>
        <a:solidFill>
          <a:schemeClr val="tx2">
            <a:lumMod val="50000"/>
          </a:schemeClr>
        </a:solidFill>
      </dgm:spPr>
      <dgm:t>
        <a:bodyPr/>
        <a:lstStyle/>
        <a:p>
          <a:r>
            <a:rPr lang="en-US"/>
            <a:t>No real estate overhead costs, reduced energy costs etc</a:t>
          </a:r>
          <a:endParaRPr lang="en-ZA"/>
        </a:p>
      </dgm:t>
    </dgm:pt>
    <dgm:pt modelId="{3A94B584-1C94-40B6-9A4F-60769B526070}" type="parTrans" cxnId="{AC7F040F-620D-4505-ADEB-41C47103AD43}">
      <dgm:prSet/>
      <dgm:spPr/>
      <dgm:t>
        <a:bodyPr/>
        <a:lstStyle/>
        <a:p>
          <a:endParaRPr lang="en-ZA"/>
        </a:p>
      </dgm:t>
    </dgm:pt>
    <dgm:pt modelId="{464459B1-10F7-412C-B312-790A2CC5915F}" type="sibTrans" cxnId="{AC7F040F-620D-4505-ADEB-41C47103AD43}">
      <dgm:prSet/>
      <dgm:spPr/>
      <dgm:t>
        <a:bodyPr/>
        <a:lstStyle/>
        <a:p>
          <a:endParaRPr lang="en-ZA"/>
        </a:p>
      </dgm:t>
    </dgm:pt>
    <dgm:pt modelId="{AFC7B65A-C9BD-4C9F-9304-C8BBD5C03048}">
      <dgm:prSet/>
      <dgm:spPr/>
      <dgm:t>
        <a:bodyPr/>
        <a:lstStyle/>
        <a:p>
          <a:r>
            <a:rPr lang="en-US" b="1" dirty="0"/>
            <a:t>Independence</a:t>
          </a:r>
          <a:endParaRPr lang="en-ZA" b="1" dirty="0"/>
        </a:p>
      </dgm:t>
    </dgm:pt>
    <dgm:pt modelId="{7565EC2B-3358-495E-8371-8AA82A902452}" type="parTrans" cxnId="{4D72F011-D0F6-4258-82A2-EC1B1E4A57D4}">
      <dgm:prSet/>
      <dgm:spPr/>
      <dgm:t>
        <a:bodyPr/>
        <a:lstStyle/>
        <a:p>
          <a:endParaRPr lang="en-ZA"/>
        </a:p>
      </dgm:t>
    </dgm:pt>
    <dgm:pt modelId="{9FB88013-DB2A-454A-838C-5C082391EF1B}" type="sibTrans" cxnId="{4D72F011-D0F6-4258-82A2-EC1B1E4A57D4}">
      <dgm:prSet/>
      <dgm:spPr/>
      <dgm:t>
        <a:bodyPr/>
        <a:lstStyle/>
        <a:p>
          <a:endParaRPr lang="en-ZA"/>
        </a:p>
      </dgm:t>
    </dgm:pt>
    <dgm:pt modelId="{FF284BC0-81D4-462E-B906-441899DF58C7}">
      <dgm:prSet/>
      <dgm:spPr/>
      <dgm:t>
        <a:bodyPr/>
        <a:lstStyle/>
        <a:p>
          <a:r>
            <a:rPr lang="en-US"/>
            <a:t>Device – use multiple modes to access</a:t>
          </a:r>
          <a:endParaRPr lang="en-ZA"/>
        </a:p>
      </dgm:t>
    </dgm:pt>
    <dgm:pt modelId="{44E2A7F1-AC93-42DC-B5E3-B7F1DCA36B2C}" type="parTrans" cxnId="{64AE4351-29F1-4E1A-BA2A-C500E7484055}">
      <dgm:prSet/>
      <dgm:spPr/>
      <dgm:t>
        <a:bodyPr/>
        <a:lstStyle/>
        <a:p>
          <a:endParaRPr lang="en-ZA"/>
        </a:p>
      </dgm:t>
    </dgm:pt>
    <dgm:pt modelId="{861E3083-ADF3-4A13-9BFB-D7A189C32061}" type="sibTrans" cxnId="{64AE4351-29F1-4E1A-BA2A-C500E7484055}">
      <dgm:prSet/>
      <dgm:spPr/>
      <dgm:t>
        <a:bodyPr/>
        <a:lstStyle/>
        <a:p>
          <a:endParaRPr lang="en-ZA"/>
        </a:p>
      </dgm:t>
    </dgm:pt>
    <dgm:pt modelId="{FA87A4A5-15EF-485D-AF83-CCAC1BCC32A9}">
      <dgm:prSet/>
      <dgm:spPr/>
      <dgm:t>
        <a:bodyPr/>
        <a:lstStyle/>
        <a:p>
          <a:r>
            <a:rPr lang="en-US" b="0"/>
            <a:t>Location – access from anywhere</a:t>
          </a:r>
          <a:endParaRPr lang="en-ZA"/>
        </a:p>
      </dgm:t>
    </dgm:pt>
    <dgm:pt modelId="{64AA8ED7-F911-4B75-9AEB-6BB72F77F3A3}" type="parTrans" cxnId="{DEE047FB-28D3-4542-A376-DFF51234F960}">
      <dgm:prSet/>
      <dgm:spPr/>
      <dgm:t>
        <a:bodyPr/>
        <a:lstStyle/>
        <a:p>
          <a:endParaRPr lang="en-ZA"/>
        </a:p>
      </dgm:t>
    </dgm:pt>
    <dgm:pt modelId="{3BD12AC7-5108-4ED4-A292-7D1C425FE130}" type="sibTrans" cxnId="{DEE047FB-28D3-4542-A376-DFF51234F960}">
      <dgm:prSet/>
      <dgm:spPr/>
      <dgm:t>
        <a:bodyPr/>
        <a:lstStyle/>
        <a:p>
          <a:endParaRPr lang="en-ZA"/>
        </a:p>
      </dgm:t>
    </dgm:pt>
    <dgm:pt modelId="{15E1F874-B705-4653-8220-FC1B4CD2874D}" type="pres">
      <dgm:prSet presAssocID="{AD436D57-BC4C-4CA7-B9A4-055292870573}" presName="Name0" presStyleCnt="0">
        <dgm:presLayoutVars>
          <dgm:dir/>
          <dgm:animLvl val="lvl"/>
          <dgm:resizeHandles val="exact"/>
        </dgm:presLayoutVars>
      </dgm:prSet>
      <dgm:spPr/>
    </dgm:pt>
    <dgm:pt modelId="{06239A2D-2C67-4F96-A6E7-AC08273FA2FD}" type="pres">
      <dgm:prSet presAssocID="{FD351266-D6C2-4C9A-97B6-22A62FA9D4F3}" presName="linNode" presStyleCnt="0"/>
      <dgm:spPr/>
    </dgm:pt>
    <dgm:pt modelId="{81AEA08F-95E3-47C7-99EC-09B254310CF8}" type="pres">
      <dgm:prSet presAssocID="{FD351266-D6C2-4C9A-97B6-22A62FA9D4F3}" presName="parTx" presStyleLbl="revTx" presStyleIdx="0" presStyleCnt="5">
        <dgm:presLayoutVars>
          <dgm:chMax val="1"/>
          <dgm:bulletEnabled val="1"/>
        </dgm:presLayoutVars>
      </dgm:prSet>
      <dgm:spPr/>
    </dgm:pt>
    <dgm:pt modelId="{CA80E839-4F88-47CE-B106-855788B8370C}" type="pres">
      <dgm:prSet presAssocID="{FD351266-D6C2-4C9A-97B6-22A62FA9D4F3}" presName="bracket" presStyleLbl="parChTrans1D1" presStyleIdx="0" presStyleCnt="5"/>
      <dgm:spPr/>
    </dgm:pt>
    <dgm:pt modelId="{BAC1F78C-BBEA-4057-BDD8-3203DE995566}" type="pres">
      <dgm:prSet presAssocID="{FD351266-D6C2-4C9A-97B6-22A62FA9D4F3}" presName="spH" presStyleCnt="0"/>
      <dgm:spPr/>
    </dgm:pt>
    <dgm:pt modelId="{FC656AF1-495E-4061-9F48-D8C9B50364F2}" type="pres">
      <dgm:prSet presAssocID="{FD351266-D6C2-4C9A-97B6-22A62FA9D4F3}" presName="desTx" presStyleLbl="node1" presStyleIdx="0" presStyleCnt="5">
        <dgm:presLayoutVars>
          <dgm:bulletEnabled val="1"/>
        </dgm:presLayoutVars>
      </dgm:prSet>
      <dgm:spPr/>
    </dgm:pt>
    <dgm:pt modelId="{E6A327DE-7808-4DF2-B89D-EE96507B939F}" type="pres">
      <dgm:prSet presAssocID="{6028C430-0811-4ACD-93C3-7000D5A27435}" presName="spV" presStyleCnt="0"/>
      <dgm:spPr/>
    </dgm:pt>
    <dgm:pt modelId="{4563770B-7FA7-4065-B7D8-DD6C8935F74F}" type="pres">
      <dgm:prSet presAssocID="{24D7C0B9-CB11-4E16-995C-A6B5A6A29A3B}" presName="linNode" presStyleCnt="0"/>
      <dgm:spPr/>
    </dgm:pt>
    <dgm:pt modelId="{A97E3A65-E61D-4DA3-B11D-BB632E8D2467}" type="pres">
      <dgm:prSet presAssocID="{24D7C0B9-CB11-4E16-995C-A6B5A6A29A3B}" presName="parTx" presStyleLbl="revTx" presStyleIdx="1" presStyleCnt="5">
        <dgm:presLayoutVars>
          <dgm:chMax val="1"/>
          <dgm:bulletEnabled val="1"/>
        </dgm:presLayoutVars>
      </dgm:prSet>
      <dgm:spPr/>
    </dgm:pt>
    <dgm:pt modelId="{B572BF10-5D62-4BB5-B396-D3FDC5D7316D}" type="pres">
      <dgm:prSet presAssocID="{24D7C0B9-CB11-4E16-995C-A6B5A6A29A3B}" presName="bracket" presStyleLbl="parChTrans1D1" presStyleIdx="1" presStyleCnt="5"/>
      <dgm:spPr/>
    </dgm:pt>
    <dgm:pt modelId="{9FFC302F-1D4F-4A7D-AA67-C499F3396CBE}" type="pres">
      <dgm:prSet presAssocID="{24D7C0B9-CB11-4E16-995C-A6B5A6A29A3B}" presName="spH" presStyleCnt="0"/>
      <dgm:spPr/>
    </dgm:pt>
    <dgm:pt modelId="{0A68897A-FCE5-4FAE-B8B1-AD7684D46DD0}" type="pres">
      <dgm:prSet presAssocID="{24D7C0B9-CB11-4E16-995C-A6B5A6A29A3B}" presName="desTx" presStyleLbl="node1" presStyleIdx="1" presStyleCnt="5">
        <dgm:presLayoutVars>
          <dgm:bulletEnabled val="1"/>
        </dgm:presLayoutVars>
      </dgm:prSet>
      <dgm:spPr/>
    </dgm:pt>
    <dgm:pt modelId="{434F8683-00B5-4EE7-A010-29D27236B8D7}" type="pres">
      <dgm:prSet presAssocID="{9EF0DE80-88C5-47D4-A7AA-F6EC50953927}" presName="spV" presStyleCnt="0"/>
      <dgm:spPr/>
    </dgm:pt>
    <dgm:pt modelId="{3AC88665-B027-4451-9835-89E9FEBAFE57}" type="pres">
      <dgm:prSet presAssocID="{9F18C522-D3D2-4DD8-86CB-321BF91C6A1F}" presName="linNode" presStyleCnt="0"/>
      <dgm:spPr/>
    </dgm:pt>
    <dgm:pt modelId="{A2A0420D-EE9A-4C1A-8A9C-C16FEBA50DE9}" type="pres">
      <dgm:prSet presAssocID="{9F18C522-D3D2-4DD8-86CB-321BF91C6A1F}" presName="parTx" presStyleLbl="revTx" presStyleIdx="2" presStyleCnt="5">
        <dgm:presLayoutVars>
          <dgm:chMax val="1"/>
          <dgm:bulletEnabled val="1"/>
        </dgm:presLayoutVars>
      </dgm:prSet>
      <dgm:spPr/>
    </dgm:pt>
    <dgm:pt modelId="{49CDBA45-B0E5-4E28-A01A-0A36CC223CF3}" type="pres">
      <dgm:prSet presAssocID="{9F18C522-D3D2-4DD8-86CB-321BF91C6A1F}" presName="bracket" presStyleLbl="parChTrans1D1" presStyleIdx="2" presStyleCnt="5"/>
      <dgm:spPr/>
    </dgm:pt>
    <dgm:pt modelId="{36278195-DB67-48C9-AD6E-35F97CD36D54}" type="pres">
      <dgm:prSet presAssocID="{9F18C522-D3D2-4DD8-86CB-321BF91C6A1F}" presName="spH" presStyleCnt="0"/>
      <dgm:spPr/>
    </dgm:pt>
    <dgm:pt modelId="{248E1D33-C56B-4256-9C80-18A4CBC87D5A}" type="pres">
      <dgm:prSet presAssocID="{9F18C522-D3D2-4DD8-86CB-321BF91C6A1F}" presName="desTx" presStyleLbl="node1" presStyleIdx="2" presStyleCnt="5">
        <dgm:presLayoutVars>
          <dgm:bulletEnabled val="1"/>
        </dgm:presLayoutVars>
      </dgm:prSet>
      <dgm:spPr/>
    </dgm:pt>
    <dgm:pt modelId="{979DF355-7DC1-48A7-AC10-C8169BE247B5}" type="pres">
      <dgm:prSet presAssocID="{2FD176F0-6BD8-4214-8314-D11ACC87D6FC}" presName="spV" presStyleCnt="0"/>
      <dgm:spPr/>
    </dgm:pt>
    <dgm:pt modelId="{8DD213F4-E1D4-43FC-AA39-9D39998CB7A7}" type="pres">
      <dgm:prSet presAssocID="{74267494-74BC-4987-A970-B100A6304ACE}" presName="linNode" presStyleCnt="0"/>
      <dgm:spPr/>
    </dgm:pt>
    <dgm:pt modelId="{E9C96DDE-9BA3-4177-8770-AB94B1C98FD1}" type="pres">
      <dgm:prSet presAssocID="{74267494-74BC-4987-A970-B100A6304ACE}" presName="parTx" presStyleLbl="revTx" presStyleIdx="3" presStyleCnt="5">
        <dgm:presLayoutVars>
          <dgm:chMax val="1"/>
          <dgm:bulletEnabled val="1"/>
        </dgm:presLayoutVars>
      </dgm:prSet>
      <dgm:spPr/>
    </dgm:pt>
    <dgm:pt modelId="{797822EF-A2EC-42E0-8F29-ADB1A558C0F3}" type="pres">
      <dgm:prSet presAssocID="{74267494-74BC-4987-A970-B100A6304ACE}" presName="bracket" presStyleLbl="parChTrans1D1" presStyleIdx="3" presStyleCnt="5"/>
      <dgm:spPr/>
    </dgm:pt>
    <dgm:pt modelId="{C3A5E7BB-2587-485A-AEFE-430861157FAB}" type="pres">
      <dgm:prSet presAssocID="{74267494-74BC-4987-A970-B100A6304ACE}" presName="spH" presStyleCnt="0"/>
      <dgm:spPr/>
    </dgm:pt>
    <dgm:pt modelId="{D6CE29EA-4E97-4CE1-94DB-1F3D34A6C73B}" type="pres">
      <dgm:prSet presAssocID="{74267494-74BC-4987-A970-B100A6304ACE}" presName="desTx" presStyleLbl="node1" presStyleIdx="3" presStyleCnt="5">
        <dgm:presLayoutVars>
          <dgm:bulletEnabled val="1"/>
        </dgm:presLayoutVars>
      </dgm:prSet>
      <dgm:spPr/>
    </dgm:pt>
    <dgm:pt modelId="{99A91704-C75B-4951-9FD9-AE07666EB40F}" type="pres">
      <dgm:prSet presAssocID="{9D1A0D4C-2E61-45AA-B6B0-29B57A353C07}" presName="spV" presStyleCnt="0"/>
      <dgm:spPr/>
    </dgm:pt>
    <dgm:pt modelId="{32F12B70-4758-4AD7-89A1-39EFB45F4662}" type="pres">
      <dgm:prSet presAssocID="{AFC7B65A-C9BD-4C9F-9304-C8BBD5C03048}" presName="linNode" presStyleCnt="0"/>
      <dgm:spPr/>
    </dgm:pt>
    <dgm:pt modelId="{B703021A-87B0-4DD8-AD21-F53F293ECBFB}" type="pres">
      <dgm:prSet presAssocID="{AFC7B65A-C9BD-4C9F-9304-C8BBD5C03048}" presName="parTx" presStyleLbl="revTx" presStyleIdx="4" presStyleCnt="5">
        <dgm:presLayoutVars>
          <dgm:chMax val="1"/>
          <dgm:bulletEnabled val="1"/>
        </dgm:presLayoutVars>
      </dgm:prSet>
      <dgm:spPr/>
    </dgm:pt>
    <dgm:pt modelId="{83767154-9AA1-451F-8F4A-F5A2BE013B9A}" type="pres">
      <dgm:prSet presAssocID="{AFC7B65A-C9BD-4C9F-9304-C8BBD5C03048}" presName="bracket" presStyleLbl="parChTrans1D1" presStyleIdx="4" presStyleCnt="5"/>
      <dgm:spPr/>
    </dgm:pt>
    <dgm:pt modelId="{4B2B0B92-E831-4BE2-887A-D5E344BF872D}" type="pres">
      <dgm:prSet presAssocID="{AFC7B65A-C9BD-4C9F-9304-C8BBD5C03048}" presName="spH" presStyleCnt="0"/>
      <dgm:spPr/>
    </dgm:pt>
    <dgm:pt modelId="{5DF195B5-F2A5-43AD-892D-A4A175872425}" type="pres">
      <dgm:prSet presAssocID="{AFC7B65A-C9BD-4C9F-9304-C8BBD5C03048}" presName="desTx" presStyleLbl="node1" presStyleIdx="4" presStyleCnt="5">
        <dgm:presLayoutVars>
          <dgm:bulletEnabled val="1"/>
        </dgm:presLayoutVars>
      </dgm:prSet>
      <dgm:spPr/>
    </dgm:pt>
  </dgm:ptLst>
  <dgm:cxnLst>
    <dgm:cxn modelId="{86191101-24BD-416A-B60F-9451045EC30A}" type="presOf" srcId="{FA87A4A5-15EF-485D-AF83-CCAC1BCC32A9}" destId="{5DF195B5-F2A5-43AD-892D-A4A175872425}" srcOrd="0" destOrd="1" presId="urn:diagrams.loki3.com/BracketList"/>
    <dgm:cxn modelId="{AC7F040F-620D-4505-ADEB-41C47103AD43}" srcId="{74267494-74BC-4987-A970-B100A6304ACE}" destId="{CB653DDA-A09C-4355-B86E-5D5310743396}" srcOrd="1" destOrd="0" parTransId="{3A94B584-1C94-40B6-9A4F-60769B526070}" sibTransId="{464459B1-10F7-412C-B312-790A2CC5915F}"/>
    <dgm:cxn modelId="{C0B5E311-2100-4109-A0C5-BC35DBABDBB0}" type="presOf" srcId="{FD351266-D6C2-4C9A-97B6-22A62FA9D4F3}" destId="{81AEA08F-95E3-47C7-99EC-09B254310CF8}" srcOrd="0" destOrd="0" presId="urn:diagrams.loki3.com/BracketList"/>
    <dgm:cxn modelId="{4D72F011-D0F6-4258-82A2-EC1B1E4A57D4}" srcId="{AD436D57-BC4C-4CA7-B9A4-055292870573}" destId="{AFC7B65A-C9BD-4C9F-9304-C8BBD5C03048}" srcOrd="4" destOrd="0" parTransId="{7565EC2B-3358-495E-8371-8AA82A902452}" sibTransId="{9FB88013-DB2A-454A-838C-5C082391EF1B}"/>
    <dgm:cxn modelId="{86A3BF16-4291-4599-A3BD-B946F8D90D2F}" type="presOf" srcId="{83651D8D-598F-47CB-83EB-DB9653754DFE}" destId="{248E1D33-C56B-4256-9C80-18A4CBC87D5A}" srcOrd="0" destOrd="0" presId="urn:diagrams.loki3.com/BracketList"/>
    <dgm:cxn modelId="{C017FA18-80A4-482F-8A6C-B2EE5248639B}" type="presOf" srcId="{A3F8427E-FF91-4397-86D2-CD1434C693C6}" destId="{0A68897A-FCE5-4FAE-B8B1-AD7684D46DD0}" srcOrd="0" destOrd="0" presId="urn:diagrams.loki3.com/BracketList"/>
    <dgm:cxn modelId="{B1849925-B9DD-4036-8B2C-2C5993C8FC86}" srcId="{AD436D57-BC4C-4CA7-B9A4-055292870573}" destId="{74267494-74BC-4987-A970-B100A6304ACE}" srcOrd="3" destOrd="0" parTransId="{2CB0045C-613E-418A-8BDC-700FB1015B5B}" sibTransId="{9D1A0D4C-2E61-45AA-B6B0-29B57A353C07}"/>
    <dgm:cxn modelId="{4BBD2827-5599-4F3B-B1EC-CF52629A5305}" type="presOf" srcId="{24D7C0B9-CB11-4E16-995C-A6B5A6A29A3B}" destId="{A97E3A65-E61D-4DA3-B11D-BB632E8D2467}" srcOrd="0" destOrd="0" presId="urn:diagrams.loki3.com/BracketList"/>
    <dgm:cxn modelId="{395B282C-4142-4D46-9915-354C2C81DA46}" srcId="{9F18C522-D3D2-4DD8-86CB-321BF91C6A1F}" destId="{E5BDA8D4-BD1D-4EE4-A3F0-DA6B5ABA5D9D}" srcOrd="1" destOrd="0" parTransId="{A3515885-1189-4A76-BE96-07F8274F4D4D}" sibTransId="{5BE0B6B9-C0FE-4F35-9F46-47396215FEB3}"/>
    <dgm:cxn modelId="{7CFBB034-4707-4E80-B3E4-4C83A5940B70}" srcId="{FD351266-D6C2-4C9A-97B6-22A62FA9D4F3}" destId="{2BC4DC82-7EFA-4005-8CED-1BC6D2879942}" srcOrd="0" destOrd="0" parTransId="{7D0436B6-27B5-4DD2-86BB-C77393DA54DB}" sibTransId="{D7C1A4E0-D597-4250-9371-7870F078C45C}"/>
    <dgm:cxn modelId="{881CB65C-0E33-42DE-A7D8-3117CF5D6BD7}" srcId="{24D7C0B9-CB11-4E16-995C-A6B5A6A29A3B}" destId="{22016FC6-8BAF-483F-AB0D-32A47140B29D}" srcOrd="2" destOrd="0" parTransId="{5E8F1CE4-CD0C-4628-8763-11EB9C13B3C1}" sibTransId="{B29EDB0C-5CF3-4434-ABAA-CE1079D9CD9C}"/>
    <dgm:cxn modelId="{11B8EB60-BEB0-4515-9B80-ABC3D4F690F0}" srcId="{24D7C0B9-CB11-4E16-995C-A6B5A6A29A3B}" destId="{0B09DEE2-D78A-4DF0-96BB-0FB275D8B720}" srcOrd="1" destOrd="0" parTransId="{0424AA68-3BB1-4C7B-BB0D-2CF4EBF67CB7}" sibTransId="{3DC9FCD9-3017-4B97-B7E8-68FE5892332D}"/>
    <dgm:cxn modelId="{C9664662-51E7-40DC-81F8-B99D85719E44}" type="presOf" srcId="{CB4959BF-74CD-401B-98EB-0D4ACF0147C6}" destId="{FC656AF1-495E-4061-9F48-D8C9B50364F2}" srcOrd="0" destOrd="1" presId="urn:diagrams.loki3.com/BracketList"/>
    <dgm:cxn modelId="{707A5A49-D42D-4F3A-9D28-7EB895BC3C0C}" type="presOf" srcId="{AD436D57-BC4C-4CA7-B9A4-055292870573}" destId="{15E1F874-B705-4653-8220-FC1B4CD2874D}" srcOrd="0" destOrd="0" presId="urn:diagrams.loki3.com/BracketList"/>
    <dgm:cxn modelId="{95155250-B365-407E-987F-E9B1C7A5B39E}" srcId="{24D7C0B9-CB11-4E16-995C-A6B5A6A29A3B}" destId="{A3F8427E-FF91-4397-86D2-CD1434C693C6}" srcOrd="0" destOrd="0" parTransId="{932A7383-98D1-4163-BC91-FCEC3C9F84DB}" sibTransId="{0C2E102E-5A5A-4088-A3E6-42F03D2A72BA}"/>
    <dgm:cxn modelId="{64AE4351-29F1-4E1A-BA2A-C500E7484055}" srcId="{AFC7B65A-C9BD-4C9F-9304-C8BBD5C03048}" destId="{FF284BC0-81D4-462E-B906-441899DF58C7}" srcOrd="0" destOrd="0" parTransId="{44E2A7F1-AC93-42DC-B5E3-B7F1DCA36B2C}" sibTransId="{861E3083-ADF3-4A13-9BFB-D7A189C32061}"/>
    <dgm:cxn modelId="{8ABD4072-04DB-4E0D-993F-427E07486D2B}" srcId="{AD436D57-BC4C-4CA7-B9A4-055292870573}" destId="{9F18C522-D3D2-4DD8-86CB-321BF91C6A1F}" srcOrd="2" destOrd="0" parTransId="{D737F4F7-D2AD-4C75-AC0A-D41275DF3C19}" sibTransId="{2FD176F0-6BD8-4214-8314-D11ACC87D6FC}"/>
    <dgm:cxn modelId="{947CD556-E259-4A9B-AD73-AB6D21F4B507}" srcId="{74267494-74BC-4987-A970-B100A6304ACE}" destId="{3AB4C315-0B8B-431A-AB7E-AC4432C99CCE}" srcOrd="0" destOrd="0" parTransId="{7ADF0238-0AB3-4D53-A672-4DF3E2A840D8}" sibTransId="{40A46690-D9EB-447E-81C7-A02A0CC8B9D0}"/>
    <dgm:cxn modelId="{349C8557-C612-4D7F-96EA-1760FA8C0802}" srcId="{9F18C522-D3D2-4DD8-86CB-321BF91C6A1F}" destId="{83651D8D-598F-47CB-83EB-DB9653754DFE}" srcOrd="0" destOrd="0" parTransId="{DA4A6B83-34BC-4E81-8598-5969A20072D1}" sibTransId="{176D1166-95C5-4964-B09F-18B14F12DB6D}"/>
    <dgm:cxn modelId="{45936A7E-B838-47B7-A1EB-25114D2B1EAB}" type="presOf" srcId="{74267494-74BC-4987-A970-B100A6304ACE}" destId="{E9C96DDE-9BA3-4177-8770-AB94B1C98FD1}" srcOrd="0" destOrd="0" presId="urn:diagrams.loki3.com/BracketList"/>
    <dgm:cxn modelId="{E435FB7F-E950-4619-B5A6-2DB28E77AAE1}" type="presOf" srcId="{3AB4C315-0B8B-431A-AB7E-AC4432C99CCE}" destId="{D6CE29EA-4E97-4CE1-94DB-1F3D34A6C73B}" srcOrd="0" destOrd="0" presId="urn:diagrams.loki3.com/BracketList"/>
    <dgm:cxn modelId="{8E672590-0611-405F-B96F-459CACD6E0AF}" type="presOf" srcId="{0B09DEE2-D78A-4DF0-96BB-0FB275D8B720}" destId="{0A68897A-FCE5-4FAE-B8B1-AD7684D46DD0}" srcOrd="0" destOrd="1" presId="urn:diagrams.loki3.com/BracketList"/>
    <dgm:cxn modelId="{5A43F597-2A78-468B-9B67-5BC86CE66C75}" type="presOf" srcId="{FF284BC0-81D4-462E-B906-441899DF58C7}" destId="{5DF195B5-F2A5-43AD-892D-A4A175872425}" srcOrd="0" destOrd="0" presId="urn:diagrams.loki3.com/BracketList"/>
    <dgm:cxn modelId="{04A44198-EBB3-4B33-8641-6A1CEB1339C0}" type="presOf" srcId="{0AAADE89-A22F-4B17-82CB-969F4B8D392C}" destId="{FC656AF1-495E-4061-9F48-D8C9B50364F2}" srcOrd="0" destOrd="2" presId="urn:diagrams.loki3.com/BracketList"/>
    <dgm:cxn modelId="{DBE81F99-68D0-446E-9D21-E204D735C4C9}" type="presOf" srcId="{CB653DDA-A09C-4355-B86E-5D5310743396}" destId="{D6CE29EA-4E97-4CE1-94DB-1F3D34A6C73B}" srcOrd="0" destOrd="1" presId="urn:diagrams.loki3.com/BracketList"/>
    <dgm:cxn modelId="{856CB29C-E870-4ACA-AA8D-40CBC06A5FBE}" type="presOf" srcId="{9F18C522-D3D2-4DD8-86CB-321BF91C6A1F}" destId="{A2A0420D-EE9A-4C1A-8A9C-C16FEBA50DE9}" srcOrd="0" destOrd="0" presId="urn:diagrams.loki3.com/BracketList"/>
    <dgm:cxn modelId="{889BCA9C-F0A9-40E3-98E7-535F7F8332DB}" type="presOf" srcId="{E5BDA8D4-BD1D-4EE4-A3F0-DA6B5ABA5D9D}" destId="{248E1D33-C56B-4256-9C80-18A4CBC87D5A}" srcOrd="0" destOrd="1" presId="urn:diagrams.loki3.com/BracketList"/>
    <dgm:cxn modelId="{EEFDEFA5-30C2-4139-B33B-2C8D6B500EAC}" srcId="{AD436D57-BC4C-4CA7-B9A4-055292870573}" destId="{FD351266-D6C2-4C9A-97B6-22A62FA9D4F3}" srcOrd="0" destOrd="0" parTransId="{E3881A4D-C095-4863-BE29-8BE36D57EA69}" sibTransId="{6028C430-0811-4ACD-93C3-7000D5A27435}"/>
    <dgm:cxn modelId="{EFEFD6BF-4163-4F0F-B12B-0722A672527D}" type="presOf" srcId="{22016FC6-8BAF-483F-AB0D-32A47140B29D}" destId="{0A68897A-FCE5-4FAE-B8B1-AD7684D46DD0}" srcOrd="0" destOrd="2" presId="urn:diagrams.loki3.com/BracketList"/>
    <dgm:cxn modelId="{B01358C4-4847-4DCA-87B1-0BB0D096ECD7}" type="presOf" srcId="{AFC7B65A-C9BD-4C9F-9304-C8BBD5C03048}" destId="{B703021A-87B0-4DD8-AD21-F53F293ECBFB}" srcOrd="0" destOrd="0" presId="urn:diagrams.loki3.com/BracketList"/>
    <dgm:cxn modelId="{C21D32C8-5F73-440F-BEB6-CF63BD08CA10}" srcId="{FD351266-D6C2-4C9A-97B6-22A62FA9D4F3}" destId="{CB4959BF-74CD-401B-98EB-0D4ACF0147C6}" srcOrd="1" destOrd="0" parTransId="{A6BEA016-5C4D-4D1B-8997-B1DAA02CA07A}" sibTransId="{112E4C46-80E6-4696-A8A1-04A5DC2D0B91}"/>
    <dgm:cxn modelId="{653125CB-8D4C-432D-9305-D3954EDD74B5}" srcId="{AD436D57-BC4C-4CA7-B9A4-055292870573}" destId="{24D7C0B9-CB11-4E16-995C-A6B5A6A29A3B}" srcOrd="1" destOrd="0" parTransId="{46BF0384-6CA1-41FF-9562-A8152539EED6}" sibTransId="{9EF0DE80-88C5-47D4-A7AA-F6EC50953927}"/>
    <dgm:cxn modelId="{12C53DE9-F2EF-42EE-8E6D-47BC16465153}" type="presOf" srcId="{2BC4DC82-7EFA-4005-8CED-1BC6D2879942}" destId="{FC656AF1-495E-4061-9F48-D8C9B50364F2}" srcOrd="0" destOrd="0" presId="urn:diagrams.loki3.com/BracketList"/>
    <dgm:cxn modelId="{DF575FEC-D6B7-48FA-80CF-057ABA09D468}" srcId="{FD351266-D6C2-4C9A-97B6-22A62FA9D4F3}" destId="{0AAADE89-A22F-4B17-82CB-969F4B8D392C}" srcOrd="2" destOrd="0" parTransId="{B57F6237-A536-4ACD-B078-4173152A81BF}" sibTransId="{B0A8A2CB-8285-4B08-BB15-44C502A67F31}"/>
    <dgm:cxn modelId="{DEE047FB-28D3-4542-A376-DFF51234F960}" srcId="{AFC7B65A-C9BD-4C9F-9304-C8BBD5C03048}" destId="{FA87A4A5-15EF-485D-AF83-CCAC1BCC32A9}" srcOrd="1" destOrd="0" parTransId="{64AA8ED7-F911-4B75-9AEB-6BB72F77F3A3}" sibTransId="{3BD12AC7-5108-4ED4-A292-7D1C425FE130}"/>
    <dgm:cxn modelId="{91D72F74-B62F-4DA0-993A-EAAD783CFA04}" type="presParOf" srcId="{15E1F874-B705-4653-8220-FC1B4CD2874D}" destId="{06239A2D-2C67-4F96-A6E7-AC08273FA2FD}" srcOrd="0" destOrd="0" presId="urn:diagrams.loki3.com/BracketList"/>
    <dgm:cxn modelId="{4F99D066-DE0F-47BC-9378-93045F7EF708}" type="presParOf" srcId="{06239A2D-2C67-4F96-A6E7-AC08273FA2FD}" destId="{81AEA08F-95E3-47C7-99EC-09B254310CF8}" srcOrd="0" destOrd="0" presId="urn:diagrams.loki3.com/BracketList"/>
    <dgm:cxn modelId="{61A59A6D-D255-4279-985C-43886115A73A}" type="presParOf" srcId="{06239A2D-2C67-4F96-A6E7-AC08273FA2FD}" destId="{CA80E839-4F88-47CE-B106-855788B8370C}" srcOrd="1" destOrd="0" presId="urn:diagrams.loki3.com/BracketList"/>
    <dgm:cxn modelId="{A510C1DA-3838-4178-A4A7-4DB61F309584}" type="presParOf" srcId="{06239A2D-2C67-4F96-A6E7-AC08273FA2FD}" destId="{BAC1F78C-BBEA-4057-BDD8-3203DE995566}" srcOrd="2" destOrd="0" presId="urn:diagrams.loki3.com/BracketList"/>
    <dgm:cxn modelId="{817635F1-E474-4D65-8FED-74E7C46FB53E}" type="presParOf" srcId="{06239A2D-2C67-4F96-A6E7-AC08273FA2FD}" destId="{FC656AF1-495E-4061-9F48-D8C9B50364F2}" srcOrd="3" destOrd="0" presId="urn:diagrams.loki3.com/BracketList"/>
    <dgm:cxn modelId="{B513D634-0FD2-4360-836F-41C6E6F39B32}" type="presParOf" srcId="{15E1F874-B705-4653-8220-FC1B4CD2874D}" destId="{E6A327DE-7808-4DF2-B89D-EE96507B939F}" srcOrd="1" destOrd="0" presId="urn:diagrams.loki3.com/BracketList"/>
    <dgm:cxn modelId="{612B0835-DE76-4C30-8937-37D8046A2DCC}" type="presParOf" srcId="{15E1F874-B705-4653-8220-FC1B4CD2874D}" destId="{4563770B-7FA7-4065-B7D8-DD6C8935F74F}" srcOrd="2" destOrd="0" presId="urn:diagrams.loki3.com/BracketList"/>
    <dgm:cxn modelId="{D91E8EF9-D9DA-42FC-853A-5C18FDDF91A8}" type="presParOf" srcId="{4563770B-7FA7-4065-B7D8-DD6C8935F74F}" destId="{A97E3A65-E61D-4DA3-B11D-BB632E8D2467}" srcOrd="0" destOrd="0" presId="urn:diagrams.loki3.com/BracketList"/>
    <dgm:cxn modelId="{BB67CE9E-F891-468D-A597-82196BF02B42}" type="presParOf" srcId="{4563770B-7FA7-4065-B7D8-DD6C8935F74F}" destId="{B572BF10-5D62-4BB5-B396-D3FDC5D7316D}" srcOrd="1" destOrd="0" presId="urn:diagrams.loki3.com/BracketList"/>
    <dgm:cxn modelId="{F1AC769B-B410-4059-82F0-85D7EE6C2E40}" type="presParOf" srcId="{4563770B-7FA7-4065-B7D8-DD6C8935F74F}" destId="{9FFC302F-1D4F-4A7D-AA67-C499F3396CBE}" srcOrd="2" destOrd="0" presId="urn:diagrams.loki3.com/BracketList"/>
    <dgm:cxn modelId="{5F6ED3DE-1007-4C4C-9937-5F955A5A7383}" type="presParOf" srcId="{4563770B-7FA7-4065-B7D8-DD6C8935F74F}" destId="{0A68897A-FCE5-4FAE-B8B1-AD7684D46DD0}" srcOrd="3" destOrd="0" presId="urn:diagrams.loki3.com/BracketList"/>
    <dgm:cxn modelId="{0E024385-FA28-426A-A181-8CF7042070B3}" type="presParOf" srcId="{15E1F874-B705-4653-8220-FC1B4CD2874D}" destId="{434F8683-00B5-4EE7-A010-29D27236B8D7}" srcOrd="3" destOrd="0" presId="urn:diagrams.loki3.com/BracketList"/>
    <dgm:cxn modelId="{632A070C-7857-4058-9214-6331605A9B97}" type="presParOf" srcId="{15E1F874-B705-4653-8220-FC1B4CD2874D}" destId="{3AC88665-B027-4451-9835-89E9FEBAFE57}" srcOrd="4" destOrd="0" presId="urn:diagrams.loki3.com/BracketList"/>
    <dgm:cxn modelId="{C624307A-176B-497D-8B2C-85E90D84B9C6}" type="presParOf" srcId="{3AC88665-B027-4451-9835-89E9FEBAFE57}" destId="{A2A0420D-EE9A-4C1A-8A9C-C16FEBA50DE9}" srcOrd="0" destOrd="0" presId="urn:diagrams.loki3.com/BracketList"/>
    <dgm:cxn modelId="{BA42CF18-9AD2-4B87-83AE-F4479CED577A}" type="presParOf" srcId="{3AC88665-B027-4451-9835-89E9FEBAFE57}" destId="{49CDBA45-B0E5-4E28-A01A-0A36CC223CF3}" srcOrd="1" destOrd="0" presId="urn:diagrams.loki3.com/BracketList"/>
    <dgm:cxn modelId="{68294641-63E1-4FE9-A163-71B7EB8B60F5}" type="presParOf" srcId="{3AC88665-B027-4451-9835-89E9FEBAFE57}" destId="{36278195-DB67-48C9-AD6E-35F97CD36D54}" srcOrd="2" destOrd="0" presId="urn:diagrams.loki3.com/BracketList"/>
    <dgm:cxn modelId="{E0FBBAAD-A478-48BA-87E7-8B04CA12F3AC}" type="presParOf" srcId="{3AC88665-B027-4451-9835-89E9FEBAFE57}" destId="{248E1D33-C56B-4256-9C80-18A4CBC87D5A}" srcOrd="3" destOrd="0" presId="urn:diagrams.loki3.com/BracketList"/>
    <dgm:cxn modelId="{0ABDBEBE-ADA2-492D-86E7-F9AEC58DAF85}" type="presParOf" srcId="{15E1F874-B705-4653-8220-FC1B4CD2874D}" destId="{979DF355-7DC1-48A7-AC10-C8169BE247B5}" srcOrd="5" destOrd="0" presId="urn:diagrams.loki3.com/BracketList"/>
    <dgm:cxn modelId="{34E17996-4860-421D-B753-F02DF63F48BE}" type="presParOf" srcId="{15E1F874-B705-4653-8220-FC1B4CD2874D}" destId="{8DD213F4-E1D4-43FC-AA39-9D39998CB7A7}" srcOrd="6" destOrd="0" presId="urn:diagrams.loki3.com/BracketList"/>
    <dgm:cxn modelId="{F4B86F23-095F-4F4A-A08B-5579AB010C1B}" type="presParOf" srcId="{8DD213F4-E1D4-43FC-AA39-9D39998CB7A7}" destId="{E9C96DDE-9BA3-4177-8770-AB94B1C98FD1}" srcOrd="0" destOrd="0" presId="urn:diagrams.loki3.com/BracketList"/>
    <dgm:cxn modelId="{61A28E8C-69AA-4EF3-BE8E-3C183A2F6565}" type="presParOf" srcId="{8DD213F4-E1D4-43FC-AA39-9D39998CB7A7}" destId="{797822EF-A2EC-42E0-8F29-ADB1A558C0F3}" srcOrd="1" destOrd="0" presId="urn:diagrams.loki3.com/BracketList"/>
    <dgm:cxn modelId="{CDE0423F-5A53-4ECB-8169-5D3A3B9FF602}" type="presParOf" srcId="{8DD213F4-E1D4-43FC-AA39-9D39998CB7A7}" destId="{C3A5E7BB-2587-485A-AEFE-430861157FAB}" srcOrd="2" destOrd="0" presId="urn:diagrams.loki3.com/BracketList"/>
    <dgm:cxn modelId="{28A851EB-6FAF-4C55-AEAD-652E38992860}" type="presParOf" srcId="{8DD213F4-E1D4-43FC-AA39-9D39998CB7A7}" destId="{D6CE29EA-4E97-4CE1-94DB-1F3D34A6C73B}" srcOrd="3" destOrd="0" presId="urn:diagrams.loki3.com/BracketList"/>
    <dgm:cxn modelId="{C7CA5C67-8521-459E-89D6-527CF4116D3E}" type="presParOf" srcId="{15E1F874-B705-4653-8220-FC1B4CD2874D}" destId="{99A91704-C75B-4951-9FD9-AE07666EB40F}" srcOrd="7" destOrd="0" presId="urn:diagrams.loki3.com/BracketList"/>
    <dgm:cxn modelId="{9CFDD87F-F489-4520-80A6-6008FD238084}" type="presParOf" srcId="{15E1F874-B705-4653-8220-FC1B4CD2874D}" destId="{32F12B70-4758-4AD7-89A1-39EFB45F4662}" srcOrd="8" destOrd="0" presId="urn:diagrams.loki3.com/BracketList"/>
    <dgm:cxn modelId="{7C3BCB0B-A149-475D-BE86-371BEC90CA40}" type="presParOf" srcId="{32F12B70-4758-4AD7-89A1-39EFB45F4662}" destId="{B703021A-87B0-4DD8-AD21-F53F293ECBFB}" srcOrd="0" destOrd="0" presId="urn:diagrams.loki3.com/BracketList"/>
    <dgm:cxn modelId="{5300DA4F-E7D8-4507-B204-D34B3EB7BFA9}" type="presParOf" srcId="{32F12B70-4758-4AD7-89A1-39EFB45F4662}" destId="{83767154-9AA1-451F-8F4A-F5A2BE013B9A}" srcOrd="1" destOrd="0" presId="urn:diagrams.loki3.com/BracketList"/>
    <dgm:cxn modelId="{5169CC65-F077-455D-94EA-AF722679198E}" type="presParOf" srcId="{32F12B70-4758-4AD7-89A1-39EFB45F4662}" destId="{4B2B0B92-E831-4BE2-887A-D5E344BF872D}" srcOrd="2" destOrd="0" presId="urn:diagrams.loki3.com/BracketList"/>
    <dgm:cxn modelId="{323133B2-C3D6-4E52-91DA-7CFBAF5E34E5}" type="presParOf" srcId="{32F12B70-4758-4AD7-89A1-39EFB45F4662}" destId="{5DF195B5-F2A5-43AD-892D-A4A175872425}"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9374AA-A374-427C-A31F-7B4CB4622FE0}" type="doc">
      <dgm:prSet loTypeId="urn:microsoft.com/office/officeart/2005/8/layout/target2" loCatId="relationship" qsTypeId="urn:microsoft.com/office/officeart/2005/8/quickstyle/simple1" qsCatId="simple" csTypeId="urn:microsoft.com/office/officeart/2005/8/colors/accent0_3" csCatId="mainScheme" phldr="1"/>
      <dgm:spPr/>
      <dgm:t>
        <a:bodyPr/>
        <a:lstStyle/>
        <a:p>
          <a:endParaRPr lang="en-ZA"/>
        </a:p>
      </dgm:t>
    </dgm:pt>
    <dgm:pt modelId="{93B7349E-DBAE-4531-8E13-1256717A63D5}">
      <dgm:prSet/>
      <dgm:spPr/>
      <dgm:t>
        <a:bodyPr/>
        <a:lstStyle/>
        <a:p>
          <a:r>
            <a:rPr lang="en-US"/>
            <a:t>Security/Risk</a:t>
          </a:r>
          <a:endParaRPr lang="en-ZA"/>
        </a:p>
      </dgm:t>
    </dgm:pt>
    <dgm:pt modelId="{0E575870-68F5-463C-881B-D57FC42BBD34}" type="parTrans" cxnId="{E6C88FB2-F343-4055-A63B-B73DBAB6445B}">
      <dgm:prSet/>
      <dgm:spPr/>
      <dgm:t>
        <a:bodyPr/>
        <a:lstStyle/>
        <a:p>
          <a:endParaRPr lang="en-ZA"/>
        </a:p>
      </dgm:t>
    </dgm:pt>
    <dgm:pt modelId="{FEDF1A35-2AD3-4A18-9F9D-261AE967D6A2}" type="sibTrans" cxnId="{E6C88FB2-F343-4055-A63B-B73DBAB6445B}">
      <dgm:prSet/>
      <dgm:spPr/>
      <dgm:t>
        <a:bodyPr/>
        <a:lstStyle/>
        <a:p>
          <a:endParaRPr lang="en-ZA"/>
        </a:p>
      </dgm:t>
    </dgm:pt>
    <dgm:pt modelId="{2C0923A7-80F4-4886-A9CE-A266DB679E83}">
      <dgm:prSet/>
      <dgm:spPr/>
      <dgm:t>
        <a:bodyPr/>
        <a:lstStyle/>
        <a:p>
          <a:r>
            <a:rPr lang="en-US" dirty="0"/>
            <a:t>Internet/cloud based</a:t>
          </a:r>
          <a:endParaRPr lang="en-ZA" dirty="0"/>
        </a:p>
      </dgm:t>
    </dgm:pt>
    <dgm:pt modelId="{F6B188BA-E9A3-4123-BF0A-D7C46B879519}" type="parTrans" cxnId="{CCFCE1DE-62C8-4BDC-9589-453C0136C46E}">
      <dgm:prSet/>
      <dgm:spPr/>
      <dgm:t>
        <a:bodyPr/>
        <a:lstStyle/>
        <a:p>
          <a:endParaRPr lang="en-ZA"/>
        </a:p>
      </dgm:t>
    </dgm:pt>
    <dgm:pt modelId="{65281B3D-88B2-4BEF-BD5E-09D1D781E972}" type="sibTrans" cxnId="{CCFCE1DE-62C8-4BDC-9589-453C0136C46E}">
      <dgm:prSet/>
      <dgm:spPr/>
      <dgm:t>
        <a:bodyPr/>
        <a:lstStyle/>
        <a:p>
          <a:endParaRPr lang="en-ZA"/>
        </a:p>
      </dgm:t>
    </dgm:pt>
    <dgm:pt modelId="{FDEA7F5B-CB69-4400-8B9B-F3BD4251719B}">
      <dgm:prSet/>
      <dgm:spPr/>
      <dgm:t>
        <a:bodyPr/>
        <a:lstStyle/>
        <a:p>
          <a:r>
            <a:rPr lang="en-US"/>
            <a:t>Data privacy</a:t>
          </a:r>
          <a:endParaRPr lang="en-ZA"/>
        </a:p>
      </dgm:t>
    </dgm:pt>
    <dgm:pt modelId="{5637B565-D970-45A7-9B3B-929E92901F89}" type="parTrans" cxnId="{A92227CD-A71B-450F-8636-CF332FC9FA49}">
      <dgm:prSet/>
      <dgm:spPr/>
      <dgm:t>
        <a:bodyPr/>
        <a:lstStyle/>
        <a:p>
          <a:endParaRPr lang="en-ZA"/>
        </a:p>
      </dgm:t>
    </dgm:pt>
    <dgm:pt modelId="{E717564C-502D-48AC-9587-57AB577E194D}" type="sibTrans" cxnId="{A92227CD-A71B-450F-8636-CF332FC9FA49}">
      <dgm:prSet/>
      <dgm:spPr/>
      <dgm:t>
        <a:bodyPr/>
        <a:lstStyle/>
        <a:p>
          <a:endParaRPr lang="en-ZA"/>
        </a:p>
      </dgm:t>
    </dgm:pt>
    <dgm:pt modelId="{4C95B928-F702-4AA3-9F26-EC9B9970493B}">
      <dgm:prSet/>
      <dgm:spPr>
        <a:solidFill>
          <a:schemeClr val="tx2">
            <a:lumMod val="60000"/>
            <a:lumOff val="40000"/>
          </a:schemeClr>
        </a:solidFill>
      </dgm:spPr>
      <dgm:t>
        <a:bodyPr/>
        <a:lstStyle/>
        <a:p>
          <a:r>
            <a:rPr lang="en-US"/>
            <a:t>Resilience</a:t>
          </a:r>
          <a:endParaRPr lang="en-ZA"/>
        </a:p>
      </dgm:t>
    </dgm:pt>
    <dgm:pt modelId="{9868CDE7-64FE-4659-B7CC-63216753533F}" type="parTrans" cxnId="{FA8E070F-E8CD-46C5-BCB8-1F7CEA6253CB}">
      <dgm:prSet/>
      <dgm:spPr/>
      <dgm:t>
        <a:bodyPr/>
        <a:lstStyle/>
        <a:p>
          <a:endParaRPr lang="en-ZA"/>
        </a:p>
      </dgm:t>
    </dgm:pt>
    <dgm:pt modelId="{97790A57-D745-4AC5-AE31-24F6FEBB813D}" type="sibTrans" cxnId="{FA8E070F-E8CD-46C5-BCB8-1F7CEA6253CB}">
      <dgm:prSet/>
      <dgm:spPr/>
      <dgm:t>
        <a:bodyPr/>
        <a:lstStyle/>
        <a:p>
          <a:endParaRPr lang="en-ZA"/>
        </a:p>
      </dgm:t>
    </dgm:pt>
    <dgm:pt modelId="{81B170B2-5527-43F9-BADD-97ABD6DE4AB5}">
      <dgm:prSet/>
      <dgm:spPr/>
      <dgm:t>
        <a:bodyPr/>
        <a:lstStyle/>
        <a:p>
          <a:r>
            <a:rPr lang="en-US"/>
            <a:t>Broadband dependency</a:t>
          </a:r>
          <a:endParaRPr lang="en-ZA"/>
        </a:p>
      </dgm:t>
    </dgm:pt>
    <dgm:pt modelId="{C0D48952-DB5B-4210-996C-E83321C6E07E}" type="parTrans" cxnId="{3A3C31F0-AA35-49DF-93DA-8BBD0FD0B3F6}">
      <dgm:prSet/>
      <dgm:spPr/>
      <dgm:t>
        <a:bodyPr/>
        <a:lstStyle/>
        <a:p>
          <a:endParaRPr lang="en-ZA"/>
        </a:p>
      </dgm:t>
    </dgm:pt>
    <dgm:pt modelId="{CFD496CA-4947-4733-AC9F-BF37EF27DC93}" type="sibTrans" cxnId="{3A3C31F0-AA35-49DF-93DA-8BBD0FD0B3F6}">
      <dgm:prSet/>
      <dgm:spPr/>
      <dgm:t>
        <a:bodyPr/>
        <a:lstStyle/>
        <a:p>
          <a:endParaRPr lang="en-ZA"/>
        </a:p>
      </dgm:t>
    </dgm:pt>
    <dgm:pt modelId="{E4A43FD1-1B76-4D3A-8DF7-52783FC93E97}">
      <dgm:prSet/>
      <dgm:spPr/>
      <dgm:t>
        <a:bodyPr/>
        <a:lstStyle/>
        <a:p>
          <a:r>
            <a:rPr lang="en-US"/>
            <a:t>Multi-vendor strategy</a:t>
          </a:r>
          <a:endParaRPr lang="en-ZA"/>
        </a:p>
      </dgm:t>
    </dgm:pt>
    <dgm:pt modelId="{87DF6681-5283-4FC0-B7ED-AC685CAD5B29}" type="parTrans" cxnId="{5552ECD7-339C-45A2-89F9-91FB4F5363BE}">
      <dgm:prSet/>
      <dgm:spPr/>
      <dgm:t>
        <a:bodyPr/>
        <a:lstStyle/>
        <a:p>
          <a:endParaRPr lang="en-ZA"/>
        </a:p>
      </dgm:t>
    </dgm:pt>
    <dgm:pt modelId="{32AF86A7-D292-4E83-A3CE-480A29061C08}" type="sibTrans" cxnId="{5552ECD7-339C-45A2-89F9-91FB4F5363BE}">
      <dgm:prSet/>
      <dgm:spPr/>
      <dgm:t>
        <a:bodyPr/>
        <a:lstStyle/>
        <a:p>
          <a:endParaRPr lang="en-ZA"/>
        </a:p>
      </dgm:t>
    </dgm:pt>
    <dgm:pt modelId="{B19858A1-BF2D-4E86-AED1-4CF363BC33AB}">
      <dgm:prSet/>
      <dgm:spPr>
        <a:solidFill>
          <a:schemeClr val="tx2">
            <a:lumMod val="20000"/>
            <a:lumOff val="80000"/>
          </a:schemeClr>
        </a:solidFill>
      </dgm:spPr>
      <dgm:t>
        <a:bodyPr/>
        <a:lstStyle/>
        <a:p>
          <a:r>
            <a:rPr lang="en-US"/>
            <a:t>Continuity</a:t>
          </a:r>
          <a:endParaRPr lang="en-ZA"/>
        </a:p>
      </dgm:t>
    </dgm:pt>
    <dgm:pt modelId="{2FA11F78-98DD-4243-A672-2B4C1C261D44}" type="parTrans" cxnId="{06C8FBD5-E126-44F1-937D-37F00967E3D5}">
      <dgm:prSet/>
      <dgm:spPr/>
      <dgm:t>
        <a:bodyPr/>
        <a:lstStyle/>
        <a:p>
          <a:endParaRPr lang="en-ZA"/>
        </a:p>
      </dgm:t>
    </dgm:pt>
    <dgm:pt modelId="{C4822441-487D-4247-8C35-6EFEA33EC38B}" type="sibTrans" cxnId="{06C8FBD5-E126-44F1-937D-37F00967E3D5}">
      <dgm:prSet/>
      <dgm:spPr/>
      <dgm:t>
        <a:bodyPr/>
        <a:lstStyle/>
        <a:p>
          <a:endParaRPr lang="en-ZA"/>
        </a:p>
      </dgm:t>
    </dgm:pt>
    <dgm:pt modelId="{5A4E76B9-D375-48F3-9BD1-CFA5791D0EFD}">
      <dgm:prSet/>
      <dgm:spPr/>
      <dgm:t>
        <a:bodyPr/>
        <a:lstStyle/>
        <a:p>
          <a:r>
            <a:rPr lang="en-US"/>
            <a:t>Vendor reliance/ESCROW</a:t>
          </a:r>
          <a:endParaRPr lang="en-ZA"/>
        </a:p>
      </dgm:t>
    </dgm:pt>
    <dgm:pt modelId="{52FDAF18-5C1A-427B-B557-2EDBF6806724}" type="parTrans" cxnId="{D831C1DB-7E69-42D8-9114-DDE0572DED5A}">
      <dgm:prSet/>
      <dgm:spPr/>
      <dgm:t>
        <a:bodyPr/>
        <a:lstStyle/>
        <a:p>
          <a:endParaRPr lang="en-ZA"/>
        </a:p>
      </dgm:t>
    </dgm:pt>
    <dgm:pt modelId="{C524D118-FDBD-40D7-85FF-425DA604B825}" type="sibTrans" cxnId="{D831C1DB-7E69-42D8-9114-DDE0572DED5A}">
      <dgm:prSet/>
      <dgm:spPr/>
      <dgm:t>
        <a:bodyPr/>
        <a:lstStyle/>
        <a:p>
          <a:endParaRPr lang="en-ZA"/>
        </a:p>
      </dgm:t>
    </dgm:pt>
    <dgm:pt modelId="{1F34FEF7-80FE-4744-94E3-18D59771F634}">
      <dgm:prSet/>
      <dgm:spPr/>
      <dgm:t>
        <a:bodyPr/>
        <a:lstStyle/>
        <a:p>
          <a:r>
            <a:rPr lang="en-US"/>
            <a:t>SLA Management</a:t>
          </a:r>
          <a:endParaRPr lang="en-ZA"/>
        </a:p>
      </dgm:t>
    </dgm:pt>
    <dgm:pt modelId="{1028B740-D745-4F6C-A576-10BC7A234734}" type="parTrans" cxnId="{C7B1898A-07AE-4313-BF34-82B022B1203A}">
      <dgm:prSet/>
      <dgm:spPr/>
      <dgm:t>
        <a:bodyPr/>
        <a:lstStyle/>
        <a:p>
          <a:endParaRPr lang="en-ZA"/>
        </a:p>
      </dgm:t>
    </dgm:pt>
    <dgm:pt modelId="{2F632FC7-31A9-4FDB-A617-8807D6EF341C}" type="sibTrans" cxnId="{C7B1898A-07AE-4313-BF34-82B022B1203A}">
      <dgm:prSet/>
      <dgm:spPr/>
      <dgm:t>
        <a:bodyPr/>
        <a:lstStyle/>
        <a:p>
          <a:endParaRPr lang="en-ZA"/>
        </a:p>
      </dgm:t>
    </dgm:pt>
    <dgm:pt modelId="{4A6C7458-1510-4FA1-8AF1-6A6DDBDF552B}" type="pres">
      <dgm:prSet presAssocID="{749374AA-A374-427C-A31F-7B4CB4622FE0}" presName="Name0" presStyleCnt="0">
        <dgm:presLayoutVars>
          <dgm:chMax val="3"/>
          <dgm:chPref val="1"/>
          <dgm:dir/>
          <dgm:animLvl val="lvl"/>
          <dgm:resizeHandles/>
        </dgm:presLayoutVars>
      </dgm:prSet>
      <dgm:spPr/>
    </dgm:pt>
    <dgm:pt modelId="{C64238EA-7ECD-4D8F-AC9F-E86703972351}" type="pres">
      <dgm:prSet presAssocID="{749374AA-A374-427C-A31F-7B4CB4622FE0}" presName="outerBox" presStyleCnt="0"/>
      <dgm:spPr/>
    </dgm:pt>
    <dgm:pt modelId="{DAC1AFA5-9691-4B8A-A91F-C1E6C5BDF83D}" type="pres">
      <dgm:prSet presAssocID="{749374AA-A374-427C-A31F-7B4CB4622FE0}" presName="outerBoxParent" presStyleLbl="node1" presStyleIdx="0" presStyleCnt="3"/>
      <dgm:spPr/>
    </dgm:pt>
    <dgm:pt modelId="{779A2E77-214C-406E-A95E-67DC92F26461}" type="pres">
      <dgm:prSet presAssocID="{749374AA-A374-427C-A31F-7B4CB4622FE0}" presName="outerBoxChildren" presStyleCnt="0"/>
      <dgm:spPr/>
    </dgm:pt>
    <dgm:pt modelId="{D49B1179-9CA1-4255-9825-A9CCE3336049}" type="pres">
      <dgm:prSet presAssocID="{2C0923A7-80F4-4886-A9CE-A266DB679E83}" presName="oChild" presStyleLbl="fgAcc1" presStyleIdx="0" presStyleCnt="6">
        <dgm:presLayoutVars>
          <dgm:bulletEnabled val="1"/>
        </dgm:presLayoutVars>
      </dgm:prSet>
      <dgm:spPr/>
    </dgm:pt>
    <dgm:pt modelId="{5D7C12D4-2B8E-4BA8-B7B3-8BDC712712F9}" type="pres">
      <dgm:prSet presAssocID="{65281B3D-88B2-4BEF-BD5E-09D1D781E972}" presName="outerSibTrans" presStyleCnt="0"/>
      <dgm:spPr/>
    </dgm:pt>
    <dgm:pt modelId="{4C5032FD-0D1C-4435-A868-96287DAE0E6A}" type="pres">
      <dgm:prSet presAssocID="{FDEA7F5B-CB69-4400-8B9B-F3BD4251719B}" presName="oChild" presStyleLbl="fgAcc1" presStyleIdx="1" presStyleCnt="6">
        <dgm:presLayoutVars>
          <dgm:bulletEnabled val="1"/>
        </dgm:presLayoutVars>
      </dgm:prSet>
      <dgm:spPr/>
    </dgm:pt>
    <dgm:pt modelId="{0467FF0C-3166-4F67-B025-6651A301D390}" type="pres">
      <dgm:prSet presAssocID="{749374AA-A374-427C-A31F-7B4CB4622FE0}" presName="middleBox" presStyleCnt="0"/>
      <dgm:spPr/>
    </dgm:pt>
    <dgm:pt modelId="{409764D4-2A4A-4677-BE95-BED899CC16CC}" type="pres">
      <dgm:prSet presAssocID="{749374AA-A374-427C-A31F-7B4CB4622FE0}" presName="middleBoxParent" presStyleLbl="node1" presStyleIdx="1" presStyleCnt="3"/>
      <dgm:spPr/>
    </dgm:pt>
    <dgm:pt modelId="{8734C082-3448-407C-B0AC-91B4FDDEE286}" type="pres">
      <dgm:prSet presAssocID="{749374AA-A374-427C-A31F-7B4CB4622FE0}" presName="middleBoxChildren" presStyleCnt="0"/>
      <dgm:spPr/>
    </dgm:pt>
    <dgm:pt modelId="{2F4D5326-858E-44C5-B7D2-4C3575EC9596}" type="pres">
      <dgm:prSet presAssocID="{81B170B2-5527-43F9-BADD-97ABD6DE4AB5}" presName="mChild" presStyleLbl="fgAcc1" presStyleIdx="2" presStyleCnt="6">
        <dgm:presLayoutVars>
          <dgm:bulletEnabled val="1"/>
        </dgm:presLayoutVars>
      </dgm:prSet>
      <dgm:spPr/>
    </dgm:pt>
    <dgm:pt modelId="{F292EE56-01AD-4A1E-A28C-BE173FCBDFCC}" type="pres">
      <dgm:prSet presAssocID="{CFD496CA-4947-4733-AC9F-BF37EF27DC93}" presName="middleSibTrans" presStyleCnt="0"/>
      <dgm:spPr/>
    </dgm:pt>
    <dgm:pt modelId="{571F0B5E-5533-486C-A195-62227077316C}" type="pres">
      <dgm:prSet presAssocID="{E4A43FD1-1B76-4D3A-8DF7-52783FC93E97}" presName="mChild" presStyleLbl="fgAcc1" presStyleIdx="3" presStyleCnt="6">
        <dgm:presLayoutVars>
          <dgm:bulletEnabled val="1"/>
        </dgm:presLayoutVars>
      </dgm:prSet>
      <dgm:spPr/>
    </dgm:pt>
    <dgm:pt modelId="{EA3BE2C6-C2F9-4579-83C8-EB3B330E450F}" type="pres">
      <dgm:prSet presAssocID="{749374AA-A374-427C-A31F-7B4CB4622FE0}" presName="centerBox" presStyleCnt="0"/>
      <dgm:spPr/>
    </dgm:pt>
    <dgm:pt modelId="{EF05C36B-F000-436E-85D8-984C3A2BABE3}" type="pres">
      <dgm:prSet presAssocID="{749374AA-A374-427C-A31F-7B4CB4622FE0}" presName="centerBoxParent" presStyleLbl="node1" presStyleIdx="2" presStyleCnt="3"/>
      <dgm:spPr/>
    </dgm:pt>
    <dgm:pt modelId="{CD2665E9-FA7E-4B1F-9345-764CB81AF27D}" type="pres">
      <dgm:prSet presAssocID="{749374AA-A374-427C-A31F-7B4CB4622FE0}" presName="centerBoxChildren" presStyleCnt="0"/>
      <dgm:spPr/>
    </dgm:pt>
    <dgm:pt modelId="{DFE293CC-6915-4A22-812E-E5E5084BD622}" type="pres">
      <dgm:prSet presAssocID="{5A4E76B9-D375-48F3-9BD1-CFA5791D0EFD}" presName="cChild" presStyleLbl="fgAcc1" presStyleIdx="4" presStyleCnt="6">
        <dgm:presLayoutVars>
          <dgm:bulletEnabled val="1"/>
        </dgm:presLayoutVars>
      </dgm:prSet>
      <dgm:spPr/>
    </dgm:pt>
    <dgm:pt modelId="{2D7872C0-5EB2-4259-BDF2-38598646126C}" type="pres">
      <dgm:prSet presAssocID="{C524D118-FDBD-40D7-85FF-425DA604B825}" presName="centerSibTrans" presStyleCnt="0"/>
      <dgm:spPr/>
    </dgm:pt>
    <dgm:pt modelId="{F29A242E-C230-4E41-8040-F96FFFC9A950}" type="pres">
      <dgm:prSet presAssocID="{1F34FEF7-80FE-4744-94E3-18D59771F634}" presName="cChild" presStyleLbl="fgAcc1" presStyleIdx="5" presStyleCnt="6">
        <dgm:presLayoutVars>
          <dgm:bulletEnabled val="1"/>
        </dgm:presLayoutVars>
      </dgm:prSet>
      <dgm:spPr/>
    </dgm:pt>
  </dgm:ptLst>
  <dgm:cxnLst>
    <dgm:cxn modelId="{FA8E070F-E8CD-46C5-BCB8-1F7CEA6253CB}" srcId="{749374AA-A374-427C-A31F-7B4CB4622FE0}" destId="{4C95B928-F702-4AA3-9F26-EC9B9970493B}" srcOrd="1" destOrd="0" parTransId="{9868CDE7-64FE-4659-B7CC-63216753533F}" sibTransId="{97790A57-D745-4AC5-AE31-24F6FEBB813D}"/>
    <dgm:cxn modelId="{F4038539-ED7E-4088-9004-2DFD2A0A6FB6}" type="presOf" srcId="{5A4E76B9-D375-48F3-9BD1-CFA5791D0EFD}" destId="{DFE293CC-6915-4A22-812E-E5E5084BD622}" srcOrd="0" destOrd="0" presId="urn:microsoft.com/office/officeart/2005/8/layout/target2"/>
    <dgm:cxn modelId="{45F9C841-8B29-456C-A4BB-6929B47C1BA0}" type="presOf" srcId="{B19858A1-BF2D-4E86-AED1-4CF363BC33AB}" destId="{EF05C36B-F000-436E-85D8-984C3A2BABE3}" srcOrd="0" destOrd="0" presId="urn:microsoft.com/office/officeart/2005/8/layout/target2"/>
    <dgm:cxn modelId="{8FDAC663-5576-4FF1-A77E-1695072AD221}" type="presOf" srcId="{4C95B928-F702-4AA3-9F26-EC9B9970493B}" destId="{409764D4-2A4A-4677-BE95-BED899CC16CC}" srcOrd="0" destOrd="0" presId="urn:microsoft.com/office/officeart/2005/8/layout/target2"/>
    <dgm:cxn modelId="{0702074B-8013-43BE-9684-7A18ED0FCF28}" type="presOf" srcId="{749374AA-A374-427C-A31F-7B4CB4622FE0}" destId="{4A6C7458-1510-4FA1-8AF1-6A6DDBDF552B}" srcOrd="0" destOrd="0" presId="urn:microsoft.com/office/officeart/2005/8/layout/target2"/>
    <dgm:cxn modelId="{2B40CC51-B80E-4A26-90B9-AA00E16E65E1}" type="presOf" srcId="{2C0923A7-80F4-4886-A9CE-A266DB679E83}" destId="{D49B1179-9CA1-4255-9825-A9CCE3336049}" srcOrd="0" destOrd="0" presId="urn:microsoft.com/office/officeart/2005/8/layout/target2"/>
    <dgm:cxn modelId="{E65FAE89-F8C4-468E-8710-58C4781F7AFA}" type="presOf" srcId="{FDEA7F5B-CB69-4400-8B9B-F3BD4251719B}" destId="{4C5032FD-0D1C-4435-A868-96287DAE0E6A}" srcOrd="0" destOrd="0" presId="urn:microsoft.com/office/officeart/2005/8/layout/target2"/>
    <dgm:cxn modelId="{C7B1898A-07AE-4313-BF34-82B022B1203A}" srcId="{B19858A1-BF2D-4E86-AED1-4CF363BC33AB}" destId="{1F34FEF7-80FE-4744-94E3-18D59771F634}" srcOrd="1" destOrd="0" parTransId="{1028B740-D745-4F6C-A576-10BC7A234734}" sibTransId="{2F632FC7-31A9-4FDB-A617-8807D6EF341C}"/>
    <dgm:cxn modelId="{2BBAB9AA-1072-44AB-9BAC-BAD7A7D29BD9}" type="presOf" srcId="{93B7349E-DBAE-4531-8E13-1256717A63D5}" destId="{DAC1AFA5-9691-4B8A-A91F-C1E6C5BDF83D}" srcOrd="0" destOrd="0" presId="urn:microsoft.com/office/officeart/2005/8/layout/target2"/>
    <dgm:cxn modelId="{5E9675B2-3219-459D-A25F-98FD1170B3C3}" type="presOf" srcId="{1F34FEF7-80FE-4744-94E3-18D59771F634}" destId="{F29A242E-C230-4E41-8040-F96FFFC9A950}" srcOrd="0" destOrd="0" presId="urn:microsoft.com/office/officeart/2005/8/layout/target2"/>
    <dgm:cxn modelId="{E6C88FB2-F343-4055-A63B-B73DBAB6445B}" srcId="{749374AA-A374-427C-A31F-7B4CB4622FE0}" destId="{93B7349E-DBAE-4531-8E13-1256717A63D5}" srcOrd="0" destOrd="0" parTransId="{0E575870-68F5-463C-881B-D57FC42BBD34}" sibTransId="{FEDF1A35-2AD3-4A18-9F9D-261AE967D6A2}"/>
    <dgm:cxn modelId="{A92227CD-A71B-450F-8636-CF332FC9FA49}" srcId="{93B7349E-DBAE-4531-8E13-1256717A63D5}" destId="{FDEA7F5B-CB69-4400-8B9B-F3BD4251719B}" srcOrd="1" destOrd="0" parTransId="{5637B565-D970-45A7-9B3B-929E92901F89}" sibTransId="{E717564C-502D-48AC-9587-57AB577E194D}"/>
    <dgm:cxn modelId="{06C8FBD5-E126-44F1-937D-37F00967E3D5}" srcId="{749374AA-A374-427C-A31F-7B4CB4622FE0}" destId="{B19858A1-BF2D-4E86-AED1-4CF363BC33AB}" srcOrd="2" destOrd="0" parTransId="{2FA11F78-98DD-4243-A672-2B4C1C261D44}" sibTransId="{C4822441-487D-4247-8C35-6EFEA33EC38B}"/>
    <dgm:cxn modelId="{5552ECD7-339C-45A2-89F9-91FB4F5363BE}" srcId="{4C95B928-F702-4AA3-9F26-EC9B9970493B}" destId="{E4A43FD1-1B76-4D3A-8DF7-52783FC93E97}" srcOrd="1" destOrd="0" parTransId="{87DF6681-5283-4FC0-B7ED-AC685CAD5B29}" sibTransId="{32AF86A7-D292-4E83-A3CE-480A29061C08}"/>
    <dgm:cxn modelId="{99DA7BDB-A81B-4170-AE16-8DFC77EC3220}" type="presOf" srcId="{81B170B2-5527-43F9-BADD-97ABD6DE4AB5}" destId="{2F4D5326-858E-44C5-B7D2-4C3575EC9596}" srcOrd="0" destOrd="0" presId="urn:microsoft.com/office/officeart/2005/8/layout/target2"/>
    <dgm:cxn modelId="{D831C1DB-7E69-42D8-9114-DDE0572DED5A}" srcId="{B19858A1-BF2D-4E86-AED1-4CF363BC33AB}" destId="{5A4E76B9-D375-48F3-9BD1-CFA5791D0EFD}" srcOrd="0" destOrd="0" parTransId="{52FDAF18-5C1A-427B-B557-2EDBF6806724}" sibTransId="{C524D118-FDBD-40D7-85FF-425DA604B825}"/>
    <dgm:cxn modelId="{CCFCE1DE-62C8-4BDC-9589-453C0136C46E}" srcId="{93B7349E-DBAE-4531-8E13-1256717A63D5}" destId="{2C0923A7-80F4-4886-A9CE-A266DB679E83}" srcOrd="0" destOrd="0" parTransId="{F6B188BA-E9A3-4123-BF0A-D7C46B879519}" sibTransId="{65281B3D-88B2-4BEF-BD5E-09D1D781E972}"/>
    <dgm:cxn modelId="{62CAA9EC-F8FA-4F7D-9323-045B45F641A8}" type="presOf" srcId="{E4A43FD1-1B76-4D3A-8DF7-52783FC93E97}" destId="{571F0B5E-5533-486C-A195-62227077316C}" srcOrd="0" destOrd="0" presId="urn:microsoft.com/office/officeart/2005/8/layout/target2"/>
    <dgm:cxn modelId="{3A3C31F0-AA35-49DF-93DA-8BBD0FD0B3F6}" srcId="{4C95B928-F702-4AA3-9F26-EC9B9970493B}" destId="{81B170B2-5527-43F9-BADD-97ABD6DE4AB5}" srcOrd="0" destOrd="0" parTransId="{C0D48952-DB5B-4210-996C-E83321C6E07E}" sibTransId="{CFD496CA-4947-4733-AC9F-BF37EF27DC93}"/>
    <dgm:cxn modelId="{2C7265D3-D40F-4DF4-BD0D-E43F0FCDFAAB}" type="presParOf" srcId="{4A6C7458-1510-4FA1-8AF1-6A6DDBDF552B}" destId="{C64238EA-7ECD-4D8F-AC9F-E86703972351}" srcOrd="0" destOrd="0" presId="urn:microsoft.com/office/officeart/2005/8/layout/target2"/>
    <dgm:cxn modelId="{1B9ADB50-FB19-48E7-9C78-4501B54FC2F6}" type="presParOf" srcId="{C64238EA-7ECD-4D8F-AC9F-E86703972351}" destId="{DAC1AFA5-9691-4B8A-A91F-C1E6C5BDF83D}" srcOrd="0" destOrd="0" presId="urn:microsoft.com/office/officeart/2005/8/layout/target2"/>
    <dgm:cxn modelId="{84B13C38-74B1-4147-AB26-6740B5C18039}" type="presParOf" srcId="{C64238EA-7ECD-4D8F-AC9F-E86703972351}" destId="{779A2E77-214C-406E-A95E-67DC92F26461}" srcOrd="1" destOrd="0" presId="urn:microsoft.com/office/officeart/2005/8/layout/target2"/>
    <dgm:cxn modelId="{EB2A689B-0476-416B-8F78-D93E3B74D3EB}" type="presParOf" srcId="{779A2E77-214C-406E-A95E-67DC92F26461}" destId="{D49B1179-9CA1-4255-9825-A9CCE3336049}" srcOrd="0" destOrd="0" presId="urn:microsoft.com/office/officeart/2005/8/layout/target2"/>
    <dgm:cxn modelId="{44234EF0-DF39-47D1-BE90-07C4104B07E8}" type="presParOf" srcId="{779A2E77-214C-406E-A95E-67DC92F26461}" destId="{5D7C12D4-2B8E-4BA8-B7B3-8BDC712712F9}" srcOrd="1" destOrd="0" presId="urn:microsoft.com/office/officeart/2005/8/layout/target2"/>
    <dgm:cxn modelId="{9F50F9B6-4898-4B76-AD8A-417D3232BFD2}" type="presParOf" srcId="{779A2E77-214C-406E-A95E-67DC92F26461}" destId="{4C5032FD-0D1C-4435-A868-96287DAE0E6A}" srcOrd="2" destOrd="0" presId="urn:microsoft.com/office/officeart/2005/8/layout/target2"/>
    <dgm:cxn modelId="{A2A37D9F-396A-4C1B-B85C-68A77CBCB0A2}" type="presParOf" srcId="{4A6C7458-1510-4FA1-8AF1-6A6DDBDF552B}" destId="{0467FF0C-3166-4F67-B025-6651A301D390}" srcOrd="1" destOrd="0" presId="urn:microsoft.com/office/officeart/2005/8/layout/target2"/>
    <dgm:cxn modelId="{C9A0B2FF-06F2-4583-8159-B1D4C7D76C32}" type="presParOf" srcId="{0467FF0C-3166-4F67-B025-6651A301D390}" destId="{409764D4-2A4A-4677-BE95-BED899CC16CC}" srcOrd="0" destOrd="0" presId="urn:microsoft.com/office/officeart/2005/8/layout/target2"/>
    <dgm:cxn modelId="{F09DD9C6-BDC2-4AB5-A9CE-701B1D8F0F0F}" type="presParOf" srcId="{0467FF0C-3166-4F67-B025-6651A301D390}" destId="{8734C082-3448-407C-B0AC-91B4FDDEE286}" srcOrd="1" destOrd="0" presId="urn:microsoft.com/office/officeart/2005/8/layout/target2"/>
    <dgm:cxn modelId="{A7A9DD14-0C3B-4B86-BF82-BC5193DEE67B}" type="presParOf" srcId="{8734C082-3448-407C-B0AC-91B4FDDEE286}" destId="{2F4D5326-858E-44C5-B7D2-4C3575EC9596}" srcOrd="0" destOrd="0" presId="urn:microsoft.com/office/officeart/2005/8/layout/target2"/>
    <dgm:cxn modelId="{D2E0A01D-FA69-4F8C-9148-B9F8C64D6DAD}" type="presParOf" srcId="{8734C082-3448-407C-B0AC-91B4FDDEE286}" destId="{F292EE56-01AD-4A1E-A28C-BE173FCBDFCC}" srcOrd="1" destOrd="0" presId="urn:microsoft.com/office/officeart/2005/8/layout/target2"/>
    <dgm:cxn modelId="{B6D0E4B9-9EC7-457F-8241-3C03C75337B6}" type="presParOf" srcId="{8734C082-3448-407C-B0AC-91B4FDDEE286}" destId="{571F0B5E-5533-486C-A195-62227077316C}" srcOrd="2" destOrd="0" presId="urn:microsoft.com/office/officeart/2005/8/layout/target2"/>
    <dgm:cxn modelId="{7677433E-5E4D-4D58-A81E-9B1289C0EC06}" type="presParOf" srcId="{4A6C7458-1510-4FA1-8AF1-6A6DDBDF552B}" destId="{EA3BE2C6-C2F9-4579-83C8-EB3B330E450F}" srcOrd="2" destOrd="0" presId="urn:microsoft.com/office/officeart/2005/8/layout/target2"/>
    <dgm:cxn modelId="{9FB75339-029B-4CB2-8477-D398148A192E}" type="presParOf" srcId="{EA3BE2C6-C2F9-4579-83C8-EB3B330E450F}" destId="{EF05C36B-F000-436E-85D8-984C3A2BABE3}" srcOrd="0" destOrd="0" presId="urn:microsoft.com/office/officeart/2005/8/layout/target2"/>
    <dgm:cxn modelId="{BCF6C15B-AA9C-4577-926A-B6E89A245134}" type="presParOf" srcId="{EA3BE2C6-C2F9-4579-83C8-EB3B330E450F}" destId="{CD2665E9-FA7E-4B1F-9345-764CB81AF27D}" srcOrd="1" destOrd="0" presId="urn:microsoft.com/office/officeart/2005/8/layout/target2"/>
    <dgm:cxn modelId="{9EC0FB5B-0141-4E26-A644-E297E3B84837}" type="presParOf" srcId="{CD2665E9-FA7E-4B1F-9345-764CB81AF27D}" destId="{DFE293CC-6915-4A22-812E-E5E5084BD622}" srcOrd="0" destOrd="0" presId="urn:microsoft.com/office/officeart/2005/8/layout/target2"/>
    <dgm:cxn modelId="{BCB33BD3-D9DB-4F6B-A5FE-422C4A859890}" type="presParOf" srcId="{CD2665E9-FA7E-4B1F-9345-764CB81AF27D}" destId="{2D7872C0-5EB2-4259-BDF2-38598646126C}" srcOrd="1" destOrd="0" presId="urn:microsoft.com/office/officeart/2005/8/layout/target2"/>
    <dgm:cxn modelId="{71DEFE9F-873F-42CA-9A45-0E6B450E15F9}" type="presParOf" srcId="{CD2665E9-FA7E-4B1F-9345-764CB81AF27D}" destId="{F29A242E-C230-4E41-8040-F96FFFC9A95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533A50-FCB6-42AC-B2A2-A44FABAD5CE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ZA"/>
        </a:p>
      </dgm:t>
    </dgm:pt>
    <dgm:pt modelId="{CD6FC237-4879-48D9-A53B-B8D9C77A540E}" type="pres">
      <dgm:prSet presAssocID="{90533A50-FCB6-42AC-B2A2-A44FABAD5CEF}" presName="linear" presStyleCnt="0">
        <dgm:presLayoutVars>
          <dgm:animLvl val="lvl"/>
          <dgm:resizeHandles val="exact"/>
        </dgm:presLayoutVars>
      </dgm:prSet>
      <dgm:spPr/>
    </dgm:pt>
  </dgm:ptLst>
  <dgm:cxnLst>
    <dgm:cxn modelId="{332A02E6-8548-44C6-8AA8-9B46D3D0B79C}" type="presOf" srcId="{90533A50-FCB6-42AC-B2A2-A44FABAD5CEF}" destId="{CD6FC237-4879-48D9-A53B-B8D9C77A540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08A33B-6827-4950-901E-9C04BCCD6AFF}"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ZA"/>
        </a:p>
      </dgm:t>
    </dgm:pt>
    <dgm:pt modelId="{6EA87562-2E79-494D-A370-CFA6BE38CA5B}">
      <dgm:prSet/>
      <dgm:spPr/>
      <dgm:t>
        <a:bodyPr/>
        <a:lstStyle/>
        <a:p>
          <a:pPr algn="ctr"/>
          <a:r>
            <a:rPr lang="en-US" dirty="0"/>
            <a:t>Finance</a:t>
          </a:r>
          <a:endParaRPr lang="en-ZA" dirty="0"/>
        </a:p>
      </dgm:t>
    </dgm:pt>
    <dgm:pt modelId="{F773D2B5-C12D-4E6B-9C2B-680D3EF5B158}" type="parTrans" cxnId="{63A8292B-246A-492B-BB8E-F7D32687FC12}">
      <dgm:prSet/>
      <dgm:spPr/>
      <dgm:t>
        <a:bodyPr/>
        <a:lstStyle/>
        <a:p>
          <a:pPr algn="ctr"/>
          <a:endParaRPr lang="en-ZA"/>
        </a:p>
      </dgm:t>
    </dgm:pt>
    <dgm:pt modelId="{7D9A8652-BF06-46B7-BDF1-74E9C8EF65A5}" type="sibTrans" cxnId="{63A8292B-246A-492B-BB8E-F7D32687FC12}">
      <dgm:prSet/>
      <dgm:spPr/>
      <dgm:t>
        <a:bodyPr/>
        <a:lstStyle/>
        <a:p>
          <a:pPr algn="ctr"/>
          <a:endParaRPr lang="en-ZA"/>
        </a:p>
      </dgm:t>
    </dgm:pt>
    <dgm:pt modelId="{1E043035-F638-4A09-9BFF-5A8BFD3C4BAC}">
      <dgm:prSet/>
      <dgm:spPr/>
      <dgm:t>
        <a:bodyPr/>
        <a:lstStyle/>
        <a:p>
          <a:pPr algn="ctr"/>
          <a:r>
            <a:rPr lang="en-US" dirty="0"/>
            <a:t>Human Capital</a:t>
          </a:r>
          <a:endParaRPr lang="en-ZA" dirty="0"/>
        </a:p>
      </dgm:t>
    </dgm:pt>
    <dgm:pt modelId="{D43B54F6-3E24-4297-99BC-77336A9C8D84}" type="parTrans" cxnId="{DADEEB0B-5D1C-48DA-957A-B933F9CD30B9}">
      <dgm:prSet/>
      <dgm:spPr/>
      <dgm:t>
        <a:bodyPr/>
        <a:lstStyle/>
        <a:p>
          <a:pPr algn="ctr"/>
          <a:endParaRPr lang="en-ZA"/>
        </a:p>
      </dgm:t>
    </dgm:pt>
    <dgm:pt modelId="{C9387A95-459F-41D2-81E3-A866FFF41D39}" type="sibTrans" cxnId="{DADEEB0B-5D1C-48DA-957A-B933F9CD30B9}">
      <dgm:prSet/>
      <dgm:spPr/>
      <dgm:t>
        <a:bodyPr/>
        <a:lstStyle/>
        <a:p>
          <a:pPr algn="ctr"/>
          <a:endParaRPr lang="en-ZA"/>
        </a:p>
      </dgm:t>
    </dgm:pt>
    <dgm:pt modelId="{D1DE17B0-19A9-4846-89A2-711321997D11}">
      <dgm:prSet/>
      <dgm:spPr/>
      <dgm:t>
        <a:bodyPr/>
        <a:lstStyle/>
        <a:p>
          <a:pPr algn="ctr"/>
          <a:r>
            <a:rPr lang="en-US" dirty="0"/>
            <a:t>Planning</a:t>
          </a:r>
          <a:endParaRPr lang="en-ZA" dirty="0"/>
        </a:p>
      </dgm:t>
    </dgm:pt>
    <dgm:pt modelId="{82852755-5642-4185-8314-4A9EDFA30767}" type="parTrans" cxnId="{49871038-4E63-4529-82E2-F755B835A9F3}">
      <dgm:prSet/>
      <dgm:spPr/>
      <dgm:t>
        <a:bodyPr/>
        <a:lstStyle/>
        <a:p>
          <a:pPr algn="ctr"/>
          <a:endParaRPr lang="en-ZA"/>
        </a:p>
      </dgm:t>
    </dgm:pt>
    <dgm:pt modelId="{420E8D09-DB58-4316-A77B-51D7B6E13CB7}" type="sibTrans" cxnId="{49871038-4E63-4529-82E2-F755B835A9F3}">
      <dgm:prSet/>
      <dgm:spPr/>
      <dgm:t>
        <a:bodyPr/>
        <a:lstStyle/>
        <a:p>
          <a:pPr algn="ctr"/>
          <a:endParaRPr lang="en-ZA"/>
        </a:p>
      </dgm:t>
    </dgm:pt>
    <dgm:pt modelId="{497C97F8-EF47-48D4-8279-DAC5EDDE85F9}">
      <dgm:prSet/>
      <dgm:spPr/>
      <dgm:t>
        <a:bodyPr/>
        <a:lstStyle/>
        <a:p>
          <a:pPr algn="ctr"/>
          <a:r>
            <a:rPr lang="en-US" dirty="0"/>
            <a:t>Accountability</a:t>
          </a:r>
          <a:endParaRPr lang="en-ZA" dirty="0"/>
        </a:p>
      </dgm:t>
    </dgm:pt>
    <dgm:pt modelId="{CECFDB23-A3A7-4F57-909B-EE3E68451404}" type="parTrans" cxnId="{6C25DE09-34A7-4442-B16B-59F685A51058}">
      <dgm:prSet/>
      <dgm:spPr/>
      <dgm:t>
        <a:bodyPr/>
        <a:lstStyle/>
        <a:p>
          <a:pPr algn="ctr"/>
          <a:endParaRPr lang="en-ZA"/>
        </a:p>
      </dgm:t>
    </dgm:pt>
    <dgm:pt modelId="{434E9924-FDF8-4C05-BBC7-DECC85C82907}" type="sibTrans" cxnId="{6C25DE09-34A7-4442-B16B-59F685A51058}">
      <dgm:prSet/>
      <dgm:spPr/>
      <dgm:t>
        <a:bodyPr/>
        <a:lstStyle/>
        <a:p>
          <a:pPr algn="ctr"/>
          <a:endParaRPr lang="en-ZA"/>
        </a:p>
      </dgm:t>
    </dgm:pt>
    <dgm:pt modelId="{B1530882-C895-4A1D-A1BF-87D8893FFFB7}">
      <dgm:prSet/>
      <dgm:spPr/>
      <dgm:t>
        <a:bodyPr/>
        <a:lstStyle/>
        <a:p>
          <a:pPr algn="ctr"/>
          <a:r>
            <a:rPr lang="en-US" dirty="0"/>
            <a:t>Community Services</a:t>
          </a:r>
          <a:endParaRPr lang="en-ZA" dirty="0"/>
        </a:p>
      </dgm:t>
    </dgm:pt>
    <dgm:pt modelId="{A9C88D5B-4337-444A-9DE7-3664F27DF642}" type="parTrans" cxnId="{28FACC22-2F13-4DCB-8703-D9EBB7AF332D}">
      <dgm:prSet/>
      <dgm:spPr/>
      <dgm:t>
        <a:bodyPr/>
        <a:lstStyle/>
        <a:p>
          <a:pPr algn="ctr"/>
          <a:endParaRPr lang="en-ZA"/>
        </a:p>
      </dgm:t>
    </dgm:pt>
    <dgm:pt modelId="{F47EDE41-EF33-4A6E-8158-524A083BF8E2}" type="sibTrans" cxnId="{28FACC22-2F13-4DCB-8703-D9EBB7AF332D}">
      <dgm:prSet/>
      <dgm:spPr/>
      <dgm:t>
        <a:bodyPr/>
        <a:lstStyle/>
        <a:p>
          <a:pPr algn="ctr"/>
          <a:endParaRPr lang="en-ZA"/>
        </a:p>
      </dgm:t>
    </dgm:pt>
    <dgm:pt modelId="{C9745A62-B0BA-4D40-8FA8-BC9656D775F9}">
      <dgm:prSet/>
      <dgm:spPr/>
      <dgm:t>
        <a:bodyPr/>
        <a:lstStyle/>
        <a:p>
          <a:pPr algn="ctr"/>
          <a:r>
            <a:rPr lang="en-US" dirty="0"/>
            <a:t>Maintenance</a:t>
          </a:r>
          <a:endParaRPr lang="en-ZA" dirty="0"/>
        </a:p>
      </dgm:t>
    </dgm:pt>
    <dgm:pt modelId="{2F58336B-FF04-41A1-8830-DA86BAF1586B}" type="parTrans" cxnId="{6FFDB4E1-CA98-4477-BC59-EDC80E4A479A}">
      <dgm:prSet/>
      <dgm:spPr/>
      <dgm:t>
        <a:bodyPr/>
        <a:lstStyle/>
        <a:p>
          <a:pPr algn="ctr"/>
          <a:endParaRPr lang="en-ZA"/>
        </a:p>
      </dgm:t>
    </dgm:pt>
    <dgm:pt modelId="{14BA52C7-CA66-4831-B970-426A39A585B6}" type="sibTrans" cxnId="{6FFDB4E1-CA98-4477-BC59-EDC80E4A479A}">
      <dgm:prSet/>
      <dgm:spPr/>
      <dgm:t>
        <a:bodyPr/>
        <a:lstStyle/>
        <a:p>
          <a:pPr algn="ctr"/>
          <a:endParaRPr lang="en-ZA"/>
        </a:p>
      </dgm:t>
    </dgm:pt>
    <dgm:pt modelId="{1D408A52-997B-421B-BC61-D0CD890B3885}">
      <dgm:prSet/>
      <dgm:spPr/>
      <dgm:t>
        <a:bodyPr/>
        <a:lstStyle/>
        <a:p>
          <a:pPr algn="ctr"/>
          <a:r>
            <a:rPr lang="en-US" dirty="0"/>
            <a:t>Information Technology</a:t>
          </a:r>
          <a:endParaRPr lang="en-ZA" dirty="0"/>
        </a:p>
      </dgm:t>
    </dgm:pt>
    <dgm:pt modelId="{823E54C2-8A97-4B9F-8F84-EF26849F4E77}" type="parTrans" cxnId="{615734F8-EF91-4645-9749-A96F3D56A15D}">
      <dgm:prSet/>
      <dgm:spPr/>
      <dgm:t>
        <a:bodyPr/>
        <a:lstStyle/>
        <a:p>
          <a:pPr algn="ctr"/>
          <a:endParaRPr lang="en-ZA"/>
        </a:p>
      </dgm:t>
    </dgm:pt>
    <dgm:pt modelId="{D10FE8D7-5604-4E4E-8FC7-1173A48BE5EB}" type="sibTrans" cxnId="{615734F8-EF91-4645-9749-A96F3D56A15D}">
      <dgm:prSet/>
      <dgm:spPr/>
      <dgm:t>
        <a:bodyPr/>
        <a:lstStyle/>
        <a:p>
          <a:pPr algn="ctr"/>
          <a:endParaRPr lang="en-ZA"/>
        </a:p>
      </dgm:t>
    </dgm:pt>
    <dgm:pt modelId="{E8D319AC-C204-4686-B1C4-CEB07D090E0E}">
      <dgm:prSet/>
      <dgm:spPr/>
      <dgm:t>
        <a:bodyPr/>
        <a:lstStyle/>
        <a:p>
          <a:pPr algn="ctr"/>
          <a:r>
            <a:rPr lang="en-US" dirty="0"/>
            <a:t>Supply Chain</a:t>
          </a:r>
          <a:endParaRPr lang="en-ZA" dirty="0"/>
        </a:p>
      </dgm:t>
    </dgm:pt>
    <dgm:pt modelId="{3C9130B8-2187-46A6-971D-36A752150020}" type="parTrans" cxnId="{95BEA2DE-44EA-4B65-902C-35277CB0B79F}">
      <dgm:prSet/>
      <dgm:spPr/>
      <dgm:t>
        <a:bodyPr/>
        <a:lstStyle/>
        <a:p>
          <a:pPr algn="ctr"/>
          <a:endParaRPr lang="en-ZA"/>
        </a:p>
      </dgm:t>
    </dgm:pt>
    <dgm:pt modelId="{B5E9DE8F-3B7B-4DD4-92F7-31E2DB63A1D4}" type="sibTrans" cxnId="{95BEA2DE-44EA-4B65-902C-35277CB0B79F}">
      <dgm:prSet/>
      <dgm:spPr/>
      <dgm:t>
        <a:bodyPr/>
        <a:lstStyle/>
        <a:p>
          <a:pPr algn="ctr"/>
          <a:endParaRPr lang="en-ZA"/>
        </a:p>
      </dgm:t>
    </dgm:pt>
    <dgm:pt modelId="{02CC3227-09D3-4F99-A59F-5898076043A7}" type="pres">
      <dgm:prSet presAssocID="{B308A33B-6827-4950-901E-9C04BCCD6AFF}" presName="linear" presStyleCnt="0">
        <dgm:presLayoutVars>
          <dgm:animLvl val="lvl"/>
          <dgm:resizeHandles val="exact"/>
        </dgm:presLayoutVars>
      </dgm:prSet>
      <dgm:spPr/>
    </dgm:pt>
    <dgm:pt modelId="{8914BBF5-0057-4A34-9F2C-C39986BF7782}" type="pres">
      <dgm:prSet presAssocID="{6EA87562-2E79-494D-A370-CFA6BE38CA5B}" presName="parentText" presStyleLbl="node1" presStyleIdx="0" presStyleCnt="8">
        <dgm:presLayoutVars>
          <dgm:chMax val="0"/>
          <dgm:bulletEnabled val="1"/>
        </dgm:presLayoutVars>
      </dgm:prSet>
      <dgm:spPr/>
    </dgm:pt>
    <dgm:pt modelId="{876AD885-2F98-443E-B8B4-F2B6B3BD0657}" type="pres">
      <dgm:prSet presAssocID="{7D9A8652-BF06-46B7-BDF1-74E9C8EF65A5}" presName="spacer" presStyleCnt="0"/>
      <dgm:spPr/>
    </dgm:pt>
    <dgm:pt modelId="{23AFB886-4949-43D0-A923-FAAA27DECA44}" type="pres">
      <dgm:prSet presAssocID="{1E043035-F638-4A09-9BFF-5A8BFD3C4BAC}" presName="parentText" presStyleLbl="node1" presStyleIdx="1" presStyleCnt="8">
        <dgm:presLayoutVars>
          <dgm:chMax val="0"/>
          <dgm:bulletEnabled val="1"/>
        </dgm:presLayoutVars>
      </dgm:prSet>
      <dgm:spPr/>
    </dgm:pt>
    <dgm:pt modelId="{45F48FD2-602D-48AC-9297-C46A58664338}" type="pres">
      <dgm:prSet presAssocID="{C9387A95-459F-41D2-81E3-A866FFF41D39}" presName="spacer" presStyleCnt="0"/>
      <dgm:spPr/>
    </dgm:pt>
    <dgm:pt modelId="{DDF816FC-C093-4B98-83FB-0CBD6D506347}" type="pres">
      <dgm:prSet presAssocID="{D1DE17B0-19A9-4846-89A2-711321997D11}" presName="parentText" presStyleLbl="node1" presStyleIdx="2" presStyleCnt="8">
        <dgm:presLayoutVars>
          <dgm:chMax val="0"/>
          <dgm:bulletEnabled val="1"/>
        </dgm:presLayoutVars>
      </dgm:prSet>
      <dgm:spPr/>
    </dgm:pt>
    <dgm:pt modelId="{058BA215-CF78-452F-A46D-F8E0AF9F8E06}" type="pres">
      <dgm:prSet presAssocID="{420E8D09-DB58-4316-A77B-51D7B6E13CB7}" presName="spacer" presStyleCnt="0"/>
      <dgm:spPr/>
    </dgm:pt>
    <dgm:pt modelId="{D1038B4F-E3D5-450A-BCC7-40682F46FA85}" type="pres">
      <dgm:prSet presAssocID="{497C97F8-EF47-48D4-8279-DAC5EDDE85F9}" presName="parentText" presStyleLbl="node1" presStyleIdx="3" presStyleCnt="8">
        <dgm:presLayoutVars>
          <dgm:chMax val="0"/>
          <dgm:bulletEnabled val="1"/>
        </dgm:presLayoutVars>
      </dgm:prSet>
      <dgm:spPr/>
    </dgm:pt>
    <dgm:pt modelId="{A1FA95A9-5717-446D-846F-2D982DD8AF10}" type="pres">
      <dgm:prSet presAssocID="{434E9924-FDF8-4C05-BBC7-DECC85C82907}" presName="spacer" presStyleCnt="0"/>
      <dgm:spPr/>
    </dgm:pt>
    <dgm:pt modelId="{E4C8F88C-C4CB-4834-9C64-2689182DD4BD}" type="pres">
      <dgm:prSet presAssocID="{B1530882-C895-4A1D-A1BF-87D8893FFFB7}" presName="parentText" presStyleLbl="node1" presStyleIdx="4" presStyleCnt="8">
        <dgm:presLayoutVars>
          <dgm:chMax val="0"/>
          <dgm:bulletEnabled val="1"/>
        </dgm:presLayoutVars>
      </dgm:prSet>
      <dgm:spPr/>
    </dgm:pt>
    <dgm:pt modelId="{D669EB5C-C4BF-4135-B11B-18BF7478D344}" type="pres">
      <dgm:prSet presAssocID="{F47EDE41-EF33-4A6E-8158-524A083BF8E2}" presName="spacer" presStyleCnt="0"/>
      <dgm:spPr/>
    </dgm:pt>
    <dgm:pt modelId="{5EE77092-BB06-4E47-9D21-8792494E4234}" type="pres">
      <dgm:prSet presAssocID="{C9745A62-B0BA-4D40-8FA8-BC9656D775F9}" presName="parentText" presStyleLbl="node1" presStyleIdx="5" presStyleCnt="8">
        <dgm:presLayoutVars>
          <dgm:chMax val="0"/>
          <dgm:bulletEnabled val="1"/>
        </dgm:presLayoutVars>
      </dgm:prSet>
      <dgm:spPr/>
    </dgm:pt>
    <dgm:pt modelId="{ECBB45D9-2FAE-49A0-BF10-7EE54B851937}" type="pres">
      <dgm:prSet presAssocID="{14BA52C7-CA66-4831-B970-426A39A585B6}" presName="spacer" presStyleCnt="0"/>
      <dgm:spPr/>
    </dgm:pt>
    <dgm:pt modelId="{29FEB0F1-7681-4288-9C00-EEDD2CD368DA}" type="pres">
      <dgm:prSet presAssocID="{1D408A52-997B-421B-BC61-D0CD890B3885}" presName="parentText" presStyleLbl="node1" presStyleIdx="6" presStyleCnt="8">
        <dgm:presLayoutVars>
          <dgm:chMax val="0"/>
          <dgm:bulletEnabled val="1"/>
        </dgm:presLayoutVars>
      </dgm:prSet>
      <dgm:spPr/>
    </dgm:pt>
    <dgm:pt modelId="{170ECE3B-BD52-4898-AA0B-602ADB8615EF}" type="pres">
      <dgm:prSet presAssocID="{D10FE8D7-5604-4E4E-8FC7-1173A48BE5EB}" presName="spacer" presStyleCnt="0"/>
      <dgm:spPr/>
    </dgm:pt>
    <dgm:pt modelId="{4CF1B842-2BC8-4CF5-A3BE-A3B698B74D5C}" type="pres">
      <dgm:prSet presAssocID="{E8D319AC-C204-4686-B1C4-CEB07D090E0E}" presName="parentText" presStyleLbl="node1" presStyleIdx="7" presStyleCnt="8">
        <dgm:presLayoutVars>
          <dgm:chMax val="0"/>
          <dgm:bulletEnabled val="1"/>
        </dgm:presLayoutVars>
      </dgm:prSet>
      <dgm:spPr/>
    </dgm:pt>
  </dgm:ptLst>
  <dgm:cxnLst>
    <dgm:cxn modelId="{6C25DE09-34A7-4442-B16B-59F685A51058}" srcId="{B308A33B-6827-4950-901E-9C04BCCD6AFF}" destId="{497C97F8-EF47-48D4-8279-DAC5EDDE85F9}" srcOrd="3" destOrd="0" parTransId="{CECFDB23-A3A7-4F57-909B-EE3E68451404}" sibTransId="{434E9924-FDF8-4C05-BBC7-DECC85C82907}"/>
    <dgm:cxn modelId="{DADEEB0B-5D1C-48DA-957A-B933F9CD30B9}" srcId="{B308A33B-6827-4950-901E-9C04BCCD6AFF}" destId="{1E043035-F638-4A09-9BFF-5A8BFD3C4BAC}" srcOrd="1" destOrd="0" parTransId="{D43B54F6-3E24-4297-99BC-77336A9C8D84}" sibTransId="{C9387A95-459F-41D2-81E3-A866FFF41D39}"/>
    <dgm:cxn modelId="{28FACC22-2F13-4DCB-8703-D9EBB7AF332D}" srcId="{B308A33B-6827-4950-901E-9C04BCCD6AFF}" destId="{B1530882-C895-4A1D-A1BF-87D8893FFFB7}" srcOrd="4" destOrd="0" parTransId="{A9C88D5B-4337-444A-9DE7-3664F27DF642}" sibTransId="{F47EDE41-EF33-4A6E-8158-524A083BF8E2}"/>
    <dgm:cxn modelId="{63A8292B-246A-492B-BB8E-F7D32687FC12}" srcId="{B308A33B-6827-4950-901E-9C04BCCD6AFF}" destId="{6EA87562-2E79-494D-A370-CFA6BE38CA5B}" srcOrd="0" destOrd="0" parTransId="{F773D2B5-C12D-4E6B-9C2B-680D3EF5B158}" sibTransId="{7D9A8652-BF06-46B7-BDF1-74E9C8EF65A5}"/>
    <dgm:cxn modelId="{49871038-4E63-4529-82E2-F755B835A9F3}" srcId="{B308A33B-6827-4950-901E-9C04BCCD6AFF}" destId="{D1DE17B0-19A9-4846-89A2-711321997D11}" srcOrd="2" destOrd="0" parTransId="{82852755-5642-4185-8314-4A9EDFA30767}" sibTransId="{420E8D09-DB58-4316-A77B-51D7B6E13CB7}"/>
    <dgm:cxn modelId="{459B273D-133A-46AF-B490-9159570C87D8}" type="presOf" srcId="{E8D319AC-C204-4686-B1C4-CEB07D090E0E}" destId="{4CF1B842-2BC8-4CF5-A3BE-A3B698B74D5C}" srcOrd="0" destOrd="0" presId="urn:microsoft.com/office/officeart/2005/8/layout/vList2"/>
    <dgm:cxn modelId="{17548B67-1E45-43D8-BAB8-3DBBCD74D1E1}" type="presOf" srcId="{B308A33B-6827-4950-901E-9C04BCCD6AFF}" destId="{02CC3227-09D3-4F99-A59F-5898076043A7}" srcOrd="0" destOrd="0" presId="urn:microsoft.com/office/officeart/2005/8/layout/vList2"/>
    <dgm:cxn modelId="{BEDB0269-DBED-4ECD-903A-5B5F71428DAE}" type="presOf" srcId="{6EA87562-2E79-494D-A370-CFA6BE38CA5B}" destId="{8914BBF5-0057-4A34-9F2C-C39986BF7782}" srcOrd="0" destOrd="0" presId="urn:microsoft.com/office/officeart/2005/8/layout/vList2"/>
    <dgm:cxn modelId="{1C864589-A04E-46D7-AF73-380A960A46AE}" type="presOf" srcId="{1E043035-F638-4A09-9BFF-5A8BFD3C4BAC}" destId="{23AFB886-4949-43D0-A923-FAAA27DECA44}" srcOrd="0" destOrd="0" presId="urn:microsoft.com/office/officeart/2005/8/layout/vList2"/>
    <dgm:cxn modelId="{0BA77F93-D006-4C41-B183-D5D630EABACE}" type="presOf" srcId="{1D408A52-997B-421B-BC61-D0CD890B3885}" destId="{29FEB0F1-7681-4288-9C00-EEDD2CD368DA}" srcOrd="0" destOrd="0" presId="urn:microsoft.com/office/officeart/2005/8/layout/vList2"/>
    <dgm:cxn modelId="{D3329FB1-9C03-4E17-9D40-9D1A570174E7}" type="presOf" srcId="{B1530882-C895-4A1D-A1BF-87D8893FFFB7}" destId="{E4C8F88C-C4CB-4834-9C64-2689182DD4BD}" srcOrd="0" destOrd="0" presId="urn:microsoft.com/office/officeart/2005/8/layout/vList2"/>
    <dgm:cxn modelId="{BE1EA6D6-A4F5-4798-8E98-84A3BE864486}" type="presOf" srcId="{C9745A62-B0BA-4D40-8FA8-BC9656D775F9}" destId="{5EE77092-BB06-4E47-9D21-8792494E4234}" srcOrd="0" destOrd="0" presId="urn:microsoft.com/office/officeart/2005/8/layout/vList2"/>
    <dgm:cxn modelId="{ABFE82D8-0306-4581-8CD9-396510ADEC09}" type="presOf" srcId="{497C97F8-EF47-48D4-8279-DAC5EDDE85F9}" destId="{D1038B4F-E3D5-450A-BCC7-40682F46FA85}" srcOrd="0" destOrd="0" presId="urn:microsoft.com/office/officeart/2005/8/layout/vList2"/>
    <dgm:cxn modelId="{95BEA2DE-44EA-4B65-902C-35277CB0B79F}" srcId="{B308A33B-6827-4950-901E-9C04BCCD6AFF}" destId="{E8D319AC-C204-4686-B1C4-CEB07D090E0E}" srcOrd="7" destOrd="0" parTransId="{3C9130B8-2187-46A6-971D-36A752150020}" sibTransId="{B5E9DE8F-3B7B-4DD4-92F7-31E2DB63A1D4}"/>
    <dgm:cxn modelId="{6FFDB4E1-CA98-4477-BC59-EDC80E4A479A}" srcId="{B308A33B-6827-4950-901E-9C04BCCD6AFF}" destId="{C9745A62-B0BA-4D40-8FA8-BC9656D775F9}" srcOrd="5" destOrd="0" parTransId="{2F58336B-FF04-41A1-8830-DA86BAF1586B}" sibTransId="{14BA52C7-CA66-4831-B970-426A39A585B6}"/>
    <dgm:cxn modelId="{EAC246F6-4825-4F53-8DB1-DB926AE48FC4}" type="presOf" srcId="{D1DE17B0-19A9-4846-89A2-711321997D11}" destId="{DDF816FC-C093-4B98-83FB-0CBD6D506347}" srcOrd="0" destOrd="0" presId="urn:microsoft.com/office/officeart/2005/8/layout/vList2"/>
    <dgm:cxn modelId="{615734F8-EF91-4645-9749-A96F3D56A15D}" srcId="{B308A33B-6827-4950-901E-9C04BCCD6AFF}" destId="{1D408A52-997B-421B-BC61-D0CD890B3885}" srcOrd="6" destOrd="0" parTransId="{823E54C2-8A97-4B9F-8F84-EF26849F4E77}" sibTransId="{D10FE8D7-5604-4E4E-8FC7-1173A48BE5EB}"/>
    <dgm:cxn modelId="{B02DC6ED-E4A8-4E42-A14B-48CC616499B4}" type="presParOf" srcId="{02CC3227-09D3-4F99-A59F-5898076043A7}" destId="{8914BBF5-0057-4A34-9F2C-C39986BF7782}" srcOrd="0" destOrd="0" presId="urn:microsoft.com/office/officeart/2005/8/layout/vList2"/>
    <dgm:cxn modelId="{F718B4E8-2B39-4322-B9FF-E997C3115849}" type="presParOf" srcId="{02CC3227-09D3-4F99-A59F-5898076043A7}" destId="{876AD885-2F98-443E-B8B4-F2B6B3BD0657}" srcOrd="1" destOrd="0" presId="urn:microsoft.com/office/officeart/2005/8/layout/vList2"/>
    <dgm:cxn modelId="{20A0E19C-937E-413D-919B-EF51DD660447}" type="presParOf" srcId="{02CC3227-09D3-4F99-A59F-5898076043A7}" destId="{23AFB886-4949-43D0-A923-FAAA27DECA44}" srcOrd="2" destOrd="0" presId="urn:microsoft.com/office/officeart/2005/8/layout/vList2"/>
    <dgm:cxn modelId="{09C5CB9D-3EF9-416B-B0D0-78F9B625DC1C}" type="presParOf" srcId="{02CC3227-09D3-4F99-A59F-5898076043A7}" destId="{45F48FD2-602D-48AC-9297-C46A58664338}" srcOrd="3" destOrd="0" presId="urn:microsoft.com/office/officeart/2005/8/layout/vList2"/>
    <dgm:cxn modelId="{B1896195-7C67-4D1D-9A75-4A8F737EBA84}" type="presParOf" srcId="{02CC3227-09D3-4F99-A59F-5898076043A7}" destId="{DDF816FC-C093-4B98-83FB-0CBD6D506347}" srcOrd="4" destOrd="0" presId="urn:microsoft.com/office/officeart/2005/8/layout/vList2"/>
    <dgm:cxn modelId="{A6A4BD67-3D37-4F58-A515-420E3B0E1C1D}" type="presParOf" srcId="{02CC3227-09D3-4F99-A59F-5898076043A7}" destId="{058BA215-CF78-452F-A46D-F8E0AF9F8E06}" srcOrd="5" destOrd="0" presId="urn:microsoft.com/office/officeart/2005/8/layout/vList2"/>
    <dgm:cxn modelId="{4F8B7BE5-6267-4FAA-9409-A48C725136D1}" type="presParOf" srcId="{02CC3227-09D3-4F99-A59F-5898076043A7}" destId="{D1038B4F-E3D5-450A-BCC7-40682F46FA85}" srcOrd="6" destOrd="0" presId="urn:microsoft.com/office/officeart/2005/8/layout/vList2"/>
    <dgm:cxn modelId="{9EB60259-CECA-477C-84E2-6A5B855E16BF}" type="presParOf" srcId="{02CC3227-09D3-4F99-A59F-5898076043A7}" destId="{A1FA95A9-5717-446D-846F-2D982DD8AF10}" srcOrd="7" destOrd="0" presId="urn:microsoft.com/office/officeart/2005/8/layout/vList2"/>
    <dgm:cxn modelId="{FDE98F0B-293B-45F2-B197-0E004EE17190}" type="presParOf" srcId="{02CC3227-09D3-4F99-A59F-5898076043A7}" destId="{E4C8F88C-C4CB-4834-9C64-2689182DD4BD}" srcOrd="8" destOrd="0" presId="urn:microsoft.com/office/officeart/2005/8/layout/vList2"/>
    <dgm:cxn modelId="{53B38C00-FF49-41B2-9545-D92061021BA9}" type="presParOf" srcId="{02CC3227-09D3-4F99-A59F-5898076043A7}" destId="{D669EB5C-C4BF-4135-B11B-18BF7478D344}" srcOrd="9" destOrd="0" presId="urn:microsoft.com/office/officeart/2005/8/layout/vList2"/>
    <dgm:cxn modelId="{72FF350A-6C6D-4342-9027-EC18E129F56A}" type="presParOf" srcId="{02CC3227-09D3-4F99-A59F-5898076043A7}" destId="{5EE77092-BB06-4E47-9D21-8792494E4234}" srcOrd="10" destOrd="0" presId="urn:microsoft.com/office/officeart/2005/8/layout/vList2"/>
    <dgm:cxn modelId="{88985DB5-2A2F-4417-BC81-097379A70509}" type="presParOf" srcId="{02CC3227-09D3-4F99-A59F-5898076043A7}" destId="{ECBB45D9-2FAE-49A0-BF10-7EE54B851937}" srcOrd="11" destOrd="0" presId="urn:microsoft.com/office/officeart/2005/8/layout/vList2"/>
    <dgm:cxn modelId="{C619E6D8-4316-4EA1-9A0B-FA36067DBC6F}" type="presParOf" srcId="{02CC3227-09D3-4F99-A59F-5898076043A7}" destId="{29FEB0F1-7681-4288-9C00-EEDD2CD368DA}" srcOrd="12" destOrd="0" presId="urn:microsoft.com/office/officeart/2005/8/layout/vList2"/>
    <dgm:cxn modelId="{4C735B6E-7679-4987-9426-245F3EA3F650}" type="presParOf" srcId="{02CC3227-09D3-4F99-A59F-5898076043A7}" destId="{170ECE3B-BD52-4898-AA0B-602ADB8615EF}" srcOrd="13" destOrd="0" presId="urn:microsoft.com/office/officeart/2005/8/layout/vList2"/>
    <dgm:cxn modelId="{153D421F-A040-4984-9996-7C5CD692B163}" type="presParOf" srcId="{02CC3227-09D3-4F99-A59F-5898076043A7}" destId="{4CF1B842-2BC8-4CF5-A3BE-A3B698B74D5C}"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95C592-3B8C-4486-B2E6-67DFC5EB907B}"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n-ZA"/>
        </a:p>
      </dgm:t>
    </dgm:pt>
    <dgm:pt modelId="{C7AC4A22-EB9A-429F-8B71-5F0E2660EB30}">
      <dgm:prSet/>
      <dgm:spPr/>
      <dgm:t>
        <a:bodyPr/>
        <a:lstStyle/>
        <a:p>
          <a:pPr algn="ctr"/>
          <a:r>
            <a:rPr lang="en-US" dirty="0"/>
            <a:t>Planning and Building Regulations</a:t>
          </a:r>
          <a:endParaRPr lang="en-ZA" dirty="0"/>
        </a:p>
      </dgm:t>
    </dgm:pt>
    <dgm:pt modelId="{533A798F-4D12-4530-829D-1871669A30FB}" type="parTrans" cxnId="{65DDB3CD-A24A-4A8C-A0F7-6A7087C6C41F}">
      <dgm:prSet/>
      <dgm:spPr/>
      <dgm:t>
        <a:bodyPr/>
        <a:lstStyle/>
        <a:p>
          <a:pPr algn="ctr"/>
          <a:endParaRPr lang="en-ZA"/>
        </a:p>
      </dgm:t>
    </dgm:pt>
    <dgm:pt modelId="{5216A1A3-2A27-4E29-A1A8-9BC8D8E438CD}" type="sibTrans" cxnId="{65DDB3CD-A24A-4A8C-A0F7-6A7087C6C41F}">
      <dgm:prSet/>
      <dgm:spPr/>
      <dgm:t>
        <a:bodyPr/>
        <a:lstStyle/>
        <a:p>
          <a:pPr algn="ctr"/>
          <a:endParaRPr lang="en-ZA"/>
        </a:p>
      </dgm:t>
    </dgm:pt>
    <dgm:pt modelId="{4A447BE8-E95C-466E-B69D-F70846CEBD67}">
      <dgm:prSet/>
      <dgm:spPr/>
      <dgm:t>
        <a:bodyPr/>
        <a:lstStyle/>
        <a:p>
          <a:pPr algn="ctr"/>
          <a:r>
            <a:rPr lang="en-US" dirty="0"/>
            <a:t>Utilities (Water, Electricity, Cleansing, Street Lighting)</a:t>
          </a:r>
          <a:endParaRPr lang="en-ZA" dirty="0"/>
        </a:p>
      </dgm:t>
    </dgm:pt>
    <dgm:pt modelId="{D998541B-B4D6-404F-AE6E-2CD229447354}" type="parTrans" cxnId="{6DB060A0-583C-4ABD-9D4A-183F68A2E5A8}">
      <dgm:prSet/>
      <dgm:spPr/>
      <dgm:t>
        <a:bodyPr/>
        <a:lstStyle/>
        <a:p>
          <a:pPr algn="ctr"/>
          <a:endParaRPr lang="en-ZA"/>
        </a:p>
      </dgm:t>
    </dgm:pt>
    <dgm:pt modelId="{61E55CE7-EA75-4A75-8217-173BB0C85862}" type="sibTrans" cxnId="{6DB060A0-583C-4ABD-9D4A-183F68A2E5A8}">
      <dgm:prSet/>
      <dgm:spPr/>
      <dgm:t>
        <a:bodyPr/>
        <a:lstStyle/>
        <a:p>
          <a:pPr algn="ctr"/>
          <a:endParaRPr lang="en-ZA"/>
        </a:p>
      </dgm:t>
    </dgm:pt>
    <dgm:pt modelId="{C257F535-1278-4EB1-933D-0CF2407E3317}">
      <dgm:prSet/>
      <dgm:spPr/>
      <dgm:t>
        <a:bodyPr/>
        <a:lstStyle/>
        <a:p>
          <a:pPr algn="ctr"/>
          <a:r>
            <a:rPr lang="en-US"/>
            <a:t>Health Services</a:t>
          </a:r>
          <a:endParaRPr lang="en-ZA"/>
        </a:p>
      </dgm:t>
    </dgm:pt>
    <dgm:pt modelId="{FAEBB6AC-FE2D-464D-B6F0-81B87C8B288C}" type="parTrans" cxnId="{49CBF023-E7BF-48AC-9EC6-EDEADBA1E29B}">
      <dgm:prSet/>
      <dgm:spPr/>
      <dgm:t>
        <a:bodyPr/>
        <a:lstStyle/>
        <a:p>
          <a:pPr algn="ctr"/>
          <a:endParaRPr lang="en-ZA"/>
        </a:p>
      </dgm:t>
    </dgm:pt>
    <dgm:pt modelId="{642EE7E0-7AF6-4803-BB4B-E13EE8865D63}" type="sibTrans" cxnId="{49CBF023-E7BF-48AC-9EC6-EDEADBA1E29B}">
      <dgm:prSet/>
      <dgm:spPr/>
      <dgm:t>
        <a:bodyPr/>
        <a:lstStyle/>
        <a:p>
          <a:pPr algn="ctr"/>
          <a:endParaRPr lang="en-ZA"/>
        </a:p>
      </dgm:t>
    </dgm:pt>
    <dgm:pt modelId="{6C88DDB0-6BF8-4AAE-8560-E026869E3DA2}">
      <dgm:prSet/>
      <dgm:spPr/>
      <dgm:t>
        <a:bodyPr/>
        <a:lstStyle/>
        <a:p>
          <a:pPr algn="ctr"/>
          <a:r>
            <a:rPr lang="en-US"/>
            <a:t>Transport</a:t>
          </a:r>
          <a:endParaRPr lang="en-ZA"/>
        </a:p>
      </dgm:t>
    </dgm:pt>
    <dgm:pt modelId="{4A0A77A9-9E37-4AD2-8388-BCE8675C6427}" type="parTrans" cxnId="{5E7CEE80-9430-46F8-93DD-51E99E461BC9}">
      <dgm:prSet/>
      <dgm:spPr/>
      <dgm:t>
        <a:bodyPr/>
        <a:lstStyle/>
        <a:p>
          <a:pPr algn="ctr"/>
          <a:endParaRPr lang="en-ZA"/>
        </a:p>
      </dgm:t>
    </dgm:pt>
    <dgm:pt modelId="{46EEF737-6F60-4FEF-A415-84C633C48A03}" type="sibTrans" cxnId="{5E7CEE80-9430-46F8-93DD-51E99E461BC9}">
      <dgm:prSet/>
      <dgm:spPr/>
      <dgm:t>
        <a:bodyPr/>
        <a:lstStyle/>
        <a:p>
          <a:pPr algn="ctr"/>
          <a:endParaRPr lang="en-ZA"/>
        </a:p>
      </dgm:t>
    </dgm:pt>
    <dgm:pt modelId="{2D8E36C5-D4AA-40FD-A310-CF4700D95E0F}">
      <dgm:prSet/>
      <dgm:spPr/>
      <dgm:t>
        <a:bodyPr/>
        <a:lstStyle/>
        <a:p>
          <a:pPr algn="ctr"/>
          <a:r>
            <a:rPr lang="en-US"/>
            <a:t>Business (Trading, Markets, Licensing)</a:t>
          </a:r>
          <a:endParaRPr lang="en-ZA"/>
        </a:p>
      </dgm:t>
    </dgm:pt>
    <dgm:pt modelId="{42CC0439-4FB8-4488-A275-77087C81CF79}" type="parTrans" cxnId="{B53621BB-2005-49E2-8CF3-6959C63B0228}">
      <dgm:prSet/>
      <dgm:spPr/>
      <dgm:t>
        <a:bodyPr/>
        <a:lstStyle/>
        <a:p>
          <a:pPr algn="ctr"/>
          <a:endParaRPr lang="en-ZA"/>
        </a:p>
      </dgm:t>
    </dgm:pt>
    <dgm:pt modelId="{0396BB2D-32D7-4C65-8430-CCD4F24DF5BD}" type="sibTrans" cxnId="{B53621BB-2005-49E2-8CF3-6959C63B0228}">
      <dgm:prSet/>
      <dgm:spPr/>
      <dgm:t>
        <a:bodyPr/>
        <a:lstStyle/>
        <a:p>
          <a:pPr algn="ctr"/>
          <a:endParaRPr lang="en-ZA"/>
        </a:p>
      </dgm:t>
    </dgm:pt>
    <dgm:pt modelId="{BC2BB79D-2822-4650-8843-696B65D5DA62}">
      <dgm:prSet/>
      <dgm:spPr/>
      <dgm:t>
        <a:bodyPr/>
        <a:lstStyle/>
        <a:p>
          <a:pPr algn="ctr"/>
          <a:r>
            <a:rPr lang="en-US"/>
            <a:t>Safety (Traffic, Police)</a:t>
          </a:r>
          <a:endParaRPr lang="en-ZA"/>
        </a:p>
      </dgm:t>
    </dgm:pt>
    <dgm:pt modelId="{F2E125DA-FAFF-4D13-9726-39BD3D099A08}" type="parTrans" cxnId="{072D6CD3-B832-4E80-A8B6-B55AA1E3DB1C}">
      <dgm:prSet/>
      <dgm:spPr/>
      <dgm:t>
        <a:bodyPr/>
        <a:lstStyle/>
        <a:p>
          <a:pPr algn="ctr"/>
          <a:endParaRPr lang="en-ZA"/>
        </a:p>
      </dgm:t>
    </dgm:pt>
    <dgm:pt modelId="{54330D5C-D4AE-4834-8CCB-8321C284E34E}" type="sibTrans" cxnId="{072D6CD3-B832-4E80-A8B6-B55AA1E3DB1C}">
      <dgm:prSet/>
      <dgm:spPr/>
      <dgm:t>
        <a:bodyPr/>
        <a:lstStyle/>
        <a:p>
          <a:pPr algn="ctr"/>
          <a:endParaRPr lang="en-ZA"/>
        </a:p>
      </dgm:t>
    </dgm:pt>
    <dgm:pt modelId="{1E3F53BC-6C14-4930-B66C-4A37C6F93FF5}">
      <dgm:prSet/>
      <dgm:spPr/>
      <dgm:t>
        <a:bodyPr/>
        <a:lstStyle/>
        <a:p>
          <a:pPr algn="ctr"/>
          <a:r>
            <a:rPr lang="en-US"/>
            <a:t>Housing</a:t>
          </a:r>
          <a:endParaRPr lang="en-ZA"/>
        </a:p>
      </dgm:t>
    </dgm:pt>
    <dgm:pt modelId="{24CCA43F-41A3-433F-815D-2FD9A79ECB7F}" type="parTrans" cxnId="{8275001C-E084-4D10-ACAA-BCD7FFC2F090}">
      <dgm:prSet/>
      <dgm:spPr/>
      <dgm:t>
        <a:bodyPr/>
        <a:lstStyle/>
        <a:p>
          <a:pPr algn="ctr"/>
          <a:endParaRPr lang="en-ZA"/>
        </a:p>
      </dgm:t>
    </dgm:pt>
    <dgm:pt modelId="{EBAD8649-BFB0-49B5-94CB-AC666994C126}" type="sibTrans" cxnId="{8275001C-E084-4D10-ACAA-BCD7FFC2F090}">
      <dgm:prSet/>
      <dgm:spPr/>
      <dgm:t>
        <a:bodyPr/>
        <a:lstStyle/>
        <a:p>
          <a:pPr algn="ctr"/>
          <a:endParaRPr lang="en-ZA"/>
        </a:p>
      </dgm:t>
    </dgm:pt>
    <dgm:pt modelId="{21A1E861-C0E9-4565-A497-297AE5094B00}" type="pres">
      <dgm:prSet presAssocID="{C395C592-3B8C-4486-B2E6-67DFC5EB907B}" presName="linear" presStyleCnt="0">
        <dgm:presLayoutVars>
          <dgm:animLvl val="lvl"/>
          <dgm:resizeHandles val="exact"/>
        </dgm:presLayoutVars>
      </dgm:prSet>
      <dgm:spPr/>
    </dgm:pt>
    <dgm:pt modelId="{A866544A-76CA-4F52-B404-27E319E926B4}" type="pres">
      <dgm:prSet presAssocID="{C7AC4A22-EB9A-429F-8B71-5F0E2660EB30}" presName="parentText" presStyleLbl="node1" presStyleIdx="0" presStyleCnt="7">
        <dgm:presLayoutVars>
          <dgm:chMax val="0"/>
          <dgm:bulletEnabled val="1"/>
        </dgm:presLayoutVars>
      </dgm:prSet>
      <dgm:spPr/>
    </dgm:pt>
    <dgm:pt modelId="{97F84DA3-E0D0-4B6B-990E-1B22B06411CC}" type="pres">
      <dgm:prSet presAssocID="{5216A1A3-2A27-4E29-A1A8-9BC8D8E438CD}" presName="spacer" presStyleCnt="0"/>
      <dgm:spPr/>
    </dgm:pt>
    <dgm:pt modelId="{8DD38BB8-F248-4BA3-B3BB-44112E4C0A27}" type="pres">
      <dgm:prSet presAssocID="{4A447BE8-E95C-466E-B69D-F70846CEBD67}" presName="parentText" presStyleLbl="node1" presStyleIdx="1" presStyleCnt="7">
        <dgm:presLayoutVars>
          <dgm:chMax val="0"/>
          <dgm:bulletEnabled val="1"/>
        </dgm:presLayoutVars>
      </dgm:prSet>
      <dgm:spPr/>
    </dgm:pt>
    <dgm:pt modelId="{B8EC1EC6-FE0C-4FE8-BABC-395935CF1AF3}" type="pres">
      <dgm:prSet presAssocID="{61E55CE7-EA75-4A75-8217-173BB0C85862}" presName="spacer" presStyleCnt="0"/>
      <dgm:spPr/>
    </dgm:pt>
    <dgm:pt modelId="{375307FB-A1E7-4B21-A04D-4FFF1D22353D}" type="pres">
      <dgm:prSet presAssocID="{C257F535-1278-4EB1-933D-0CF2407E3317}" presName="parentText" presStyleLbl="node1" presStyleIdx="2" presStyleCnt="7">
        <dgm:presLayoutVars>
          <dgm:chMax val="0"/>
          <dgm:bulletEnabled val="1"/>
        </dgm:presLayoutVars>
      </dgm:prSet>
      <dgm:spPr/>
    </dgm:pt>
    <dgm:pt modelId="{624F8371-85EB-41D2-A8FC-75B5DBAD2901}" type="pres">
      <dgm:prSet presAssocID="{642EE7E0-7AF6-4803-BB4B-E13EE8865D63}" presName="spacer" presStyleCnt="0"/>
      <dgm:spPr/>
    </dgm:pt>
    <dgm:pt modelId="{1A6BE5CB-384F-48A2-AE53-175D432DF970}" type="pres">
      <dgm:prSet presAssocID="{6C88DDB0-6BF8-4AAE-8560-E026869E3DA2}" presName="parentText" presStyleLbl="node1" presStyleIdx="3" presStyleCnt="7">
        <dgm:presLayoutVars>
          <dgm:chMax val="0"/>
          <dgm:bulletEnabled val="1"/>
        </dgm:presLayoutVars>
      </dgm:prSet>
      <dgm:spPr/>
    </dgm:pt>
    <dgm:pt modelId="{EFEFFA74-569B-4B50-B029-AE43F224E4EF}" type="pres">
      <dgm:prSet presAssocID="{46EEF737-6F60-4FEF-A415-84C633C48A03}" presName="spacer" presStyleCnt="0"/>
      <dgm:spPr/>
    </dgm:pt>
    <dgm:pt modelId="{7097B291-FA65-4034-85B2-4A31C7E403C0}" type="pres">
      <dgm:prSet presAssocID="{2D8E36C5-D4AA-40FD-A310-CF4700D95E0F}" presName="parentText" presStyleLbl="node1" presStyleIdx="4" presStyleCnt="7">
        <dgm:presLayoutVars>
          <dgm:chMax val="0"/>
          <dgm:bulletEnabled val="1"/>
        </dgm:presLayoutVars>
      </dgm:prSet>
      <dgm:spPr/>
    </dgm:pt>
    <dgm:pt modelId="{6D663DC5-F49A-41DE-B0D1-90A795A16433}" type="pres">
      <dgm:prSet presAssocID="{0396BB2D-32D7-4C65-8430-CCD4F24DF5BD}" presName="spacer" presStyleCnt="0"/>
      <dgm:spPr/>
    </dgm:pt>
    <dgm:pt modelId="{C670744F-A1B1-4205-8317-9B73AF5B3D8C}" type="pres">
      <dgm:prSet presAssocID="{BC2BB79D-2822-4650-8843-696B65D5DA62}" presName="parentText" presStyleLbl="node1" presStyleIdx="5" presStyleCnt="7">
        <dgm:presLayoutVars>
          <dgm:chMax val="0"/>
          <dgm:bulletEnabled val="1"/>
        </dgm:presLayoutVars>
      </dgm:prSet>
      <dgm:spPr/>
    </dgm:pt>
    <dgm:pt modelId="{F36CAFBB-8954-4C71-A8C4-9B2C8140E29C}" type="pres">
      <dgm:prSet presAssocID="{54330D5C-D4AE-4834-8CCB-8321C284E34E}" presName="spacer" presStyleCnt="0"/>
      <dgm:spPr/>
    </dgm:pt>
    <dgm:pt modelId="{2AC1DD6E-172C-4FF5-BC89-8B86843A2AE1}" type="pres">
      <dgm:prSet presAssocID="{1E3F53BC-6C14-4930-B66C-4A37C6F93FF5}" presName="parentText" presStyleLbl="node1" presStyleIdx="6" presStyleCnt="7">
        <dgm:presLayoutVars>
          <dgm:chMax val="0"/>
          <dgm:bulletEnabled val="1"/>
        </dgm:presLayoutVars>
      </dgm:prSet>
      <dgm:spPr/>
    </dgm:pt>
  </dgm:ptLst>
  <dgm:cxnLst>
    <dgm:cxn modelId="{8275001C-E084-4D10-ACAA-BCD7FFC2F090}" srcId="{C395C592-3B8C-4486-B2E6-67DFC5EB907B}" destId="{1E3F53BC-6C14-4930-B66C-4A37C6F93FF5}" srcOrd="6" destOrd="0" parTransId="{24CCA43F-41A3-433F-815D-2FD9A79ECB7F}" sibTransId="{EBAD8649-BFB0-49B5-94CB-AC666994C126}"/>
    <dgm:cxn modelId="{EA8E9423-68AC-4FA0-840F-3A459FA76F70}" type="presOf" srcId="{2D8E36C5-D4AA-40FD-A310-CF4700D95E0F}" destId="{7097B291-FA65-4034-85B2-4A31C7E403C0}" srcOrd="0" destOrd="0" presId="urn:microsoft.com/office/officeart/2005/8/layout/vList2"/>
    <dgm:cxn modelId="{49CBF023-E7BF-48AC-9EC6-EDEADBA1E29B}" srcId="{C395C592-3B8C-4486-B2E6-67DFC5EB907B}" destId="{C257F535-1278-4EB1-933D-0CF2407E3317}" srcOrd="2" destOrd="0" parTransId="{FAEBB6AC-FE2D-464D-B6F0-81B87C8B288C}" sibTransId="{642EE7E0-7AF6-4803-BB4B-E13EE8865D63}"/>
    <dgm:cxn modelId="{8697932C-C4D5-4D6A-8D14-F10270A3BDE5}" type="presOf" srcId="{6C88DDB0-6BF8-4AAE-8560-E026869E3DA2}" destId="{1A6BE5CB-384F-48A2-AE53-175D432DF970}" srcOrd="0" destOrd="0" presId="urn:microsoft.com/office/officeart/2005/8/layout/vList2"/>
    <dgm:cxn modelId="{365AC25C-8AC6-4E10-A289-9D5139DCDB8D}" type="presOf" srcId="{C257F535-1278-4EB1-933D-0CF2407E3317}" destId="{375307FB-A1E7-4B21-A04D-4FFF1D22353D}" srcOrd="0" destOrd="0" presId="urn:microsoft.com/office/officeart/2005/8/layout/vList2"/>
    <dgm:cxn modelId="{BC9DBF71-8B59-4C15-B678-B9002DB13102}" type="presOf" srcId="{BC2BB79D-2822-4650-8843-696B65D5DA62}" destId="{C670744F-A1B1-4205-8317-9B73AF5B3D8C}" srcOrd="0" destOrd="0" presId="urn:microsoft.com/office/officeart/2005/8/layout/vList2"/>
    <dgm:cxn modelId="{5E7CEE80-9430-46F8-93DD-51E99E461BC9}" srcId="{C395C592-3B8C-4486-B2E6-67DFC5EB907B}" destId="{6C88DDB0-6BF8-4AAE-8560-E026869E3DA2}" srcOrd="3" destOrd="0" parTransId="{4A0A77A9-9E37-4AD2-8388-BCE8675C6427}" sibTransId="{46EEF737-6F60-4FEF-A415-84C633C48A03}"/>
    <dgm:cxn modelId="{552DF48C-DF2E-4A36-BD56-A0E54A228AE4}" type="presOf" srcId="{C395C592-3B8C-4486-B2E6-67DFC5EB907B}" destId="{21A1E861-C0E9-4565-A497-297AE5094B00}" srcOrd="0" destOrd="0" presId="urn:microsoft.com/office/officeart/2005/8/layout/vList2"/>
    <dgm:cxn modelId="{6DB060A0-583C-4ABD-9D4A-183F68A2E5A8}" srcId="{C395C592-3B8C-4486-B2E6-67DFC5EB907B}" destId="{4A447BE8-E95C-466E-B69D-F70846CEBD67}" srcOrd="1" destOrd="0" parTransId="{D998541B-B4D6-404F-AE6E-2CD229447354}" sibTransId="{61E55CE7-EA75-4A75-8217-173BB0C85862}"/>
    <dgm:cxn modelId="{B53621BB-2005-49E2-8CF3-6959C63B0228}" srcId="{C395C592-3B8C-4486-B2E6-67DFC5EB907B}" destId="{2D8E36C5-D4AA-40FD-A310-CF4700D95E0F}" srcOrd="4" destOrd="0" parTransId="{42CC0439-4FB8-4488-A275-77087C81CF79}" sibTransId="{0396BB2D-32D7-4C65-8430-CCD4F24DF5BD}"/>
    <dgm:cxn modelId="{65DDB3CD-A24A-4A8C-A0F7-6A7087C6C41F}" srcId="{C395C592-3B8C-4486-B2E6-67DFC5EB907B}" destId="{C7AC4A22-EB9A-429F-8B71-5F0E2660EB30}" srcOrd="0" destOrd="0" parTransId="{533A798F-4D12-4530-829D-1871669A30FB}" sibTransId="{5216A1A3-2A27-4E29-A1A8-9BC8D8E438CD}"/>
    <dgm:cxn modelId="{072D6CD3-B832-4E80-A8B6-B55AA1E3DB1C}" srcId="{C395C592-3B8C-4486-B2E6-67DFC5EB907B}" destId="{BC2BB79D-2822-4650-8843-696B65D5DA62}" srcOrd="5" destOrd="0" parTransId="{F2E125DA-FAFF-4D13-9726-39BD3D099A08}" sibTransId="{54330D5C-D4AE-4834-8CCB-8321C284E34E}"/>
    <dgm:cxn modelId="{D53646EC-6CE2-436F-84AF-766B16C26044}" type="presOf" srcId="{1E3F53BC-6C14-4930-B66C-4A37C6F93FF5}" destId="{2AC1DD6E-172C-4FF5-BC89-8B86843A2AE1}" srcOrd="0" destOrd="0" presId="urn:microsoft.com/office/officeart/2005/8/layout/vList2"/>
    <dgm:cxn modelId="{A916D3F6-6017-43BF-9F90-FEA555B70E41}" type="presOf" srcId="{C7AC4A22-EB9A-429F-8B71-5F0E2660EB30}" destId="{A866544A-76CA-4F52-B404-27E319E926B4}" srcOrd="0" destOrd="0" presId="urn:microsoft.com/office/officeart/2005/8/layout/vList2"/>
    <dgm:cxn modelId="{76862EFB-5C12-4791-91DE-8CC6AB981F89}" type="presOf" srcId="{4A447BE8-E95C-466E-B69D-F70846CEBD67}" destId="{8DD38BB8-F248-4BA3-B3BB-44112E4C0A27}" srcOrd="0" destOrd="0" presId="urn:microsoft.com/office/officeart/2005/8/layout/vList2"/>
    <dgm:cxn modelId="{2A855CE6-953E-43FB-AD45-A708773AD794}" type="presParOf" srcId="{21A1E861-C0E9-4565-A497-297AE5094B00}" destId="{A866544A-76CA-4F52-B404-27E319E926B4}" srcOrd="0" destOrd="0" presId="urn:microsoft.com/office/officeart/2005/8/layout/vList2"/>
    <dgm:cxn modelId="{83CD2822-8743-4F05-BB6E-E27DDF1F1367}" type="presParOf" srcId="{21A1E861-C0E9-4565-A497-297AE5094B00}" destId="{97F84DA3-E0D0-4B6B-990E-1B22B06411CC}" srcOrd="1" destOrd="0" presId="urn:microsoft.com/office/officeart/2005/8/layout/vList2"/>
    <dgm:cxn modelId="{008151B7-68D3-4B31-9C2A-1A33D0AB7B58}" type="presParOf" srcId="{21A1E861-C0E9-4565-A497-297AE5094B00}" destId="{8DD38BB8-F248-4BA3-B3BB-44112E4C0A27}" srcOrd="2" destOrd="0" presId="urn:microsoft.com/office/officeart/2005/8/layout/vList2"/>
    <dgm:cxn modelId="{8A5EC556-ADD1-4BF7-9DAB-A24BB84F7B2F}" type="presParOf" srcId="{21A1E861-C0E9-4565-A497-297AE5094B00}" destId="{B8EC1EC6-FE0C-4FE8-BABC-395935CF1AF3}" srcOrd="3" destOrd="0" presId="urn:microsoft.com/office/officeart/2005/8/layout/vList2"/>
    <dgm:cxn modelId="{A8F60CBE-02B4-4F30-A0CA-9F2CDF7932E3}" type="presParOf" srcId="{21A1E861-C0E9-4565-A497-297AE5094B00}" destId="{375307FB-A1E7-4B21-A04D-4FFF1D22353D}" srcOrd="4" destOrd="0" presId="urn:microsoft.com/office/officeart/2005/8/layout/vList2"/>
    <dgm:cxn modelId="{D5E8CE99-4DC0-45E9-A724-A8759712A76B}" type="presParOf" srcId="{21A1E861-C0E9-4565-A497-297AE5094B00}" destId="{624F8371-85EB-41D2-A8FC-75B5DBAD2901}" srcOrd="5" destOrd="0" presId="urn:microsoft.com/office/officeart/2005/8/layout/vList2"/>
    <dgm:cxn modelId="{20330FD5-6DA5-4812-AC77-6B385B67D555}" type="presParOf" srcId="{21A1E861-C0E9-4565-A497-297AE5094B00}" destId="{1A6BE5CB-384F-48A2-AE53-175D432DF970}" srcOrd="6" destOrd="0" presId="urn:microsoft.com/office/officeart/2005/8/layout/vList2"/>
    <dgm:cxn modelId="{C5B9D787-DC3A-4581-B02B-593C41DC89F4}" type="presParOf" srcId="{21A1E861-C0E9-4565-A497-297AE5094B00}" destId="{EFEFFA74-569B-4B50-B029-AE43F224E4EF}" srcOrd="7" destOrd="0" presId="urn:microsoft.com/office/officeart/2005/8/layout/vList2"/>
    <dgm:cxn modelId="{278FCD30-2F4C-4FE7-87C4-5142C7F648E0}" type="presParOf" srcId="{21A1E861-C0E9-4565-A497-297AE5094B00}" destId="{7097B291-FA65-4034-85B2-4A31C7E403C0}" srcOrd="8" destOrd="0" presId="urn:microsoft.com/office/officeart/2005/8/layout/vList2"/>
    <dgm:cxn modelId="{1A4B5940-FAB6-42E1-9872-42709D721A94}" type="presParOf" srcId="{21A1E861-C0E9-4565-A497-297AE5094B00}" destId="{6D663DC5-F49A-41DE-B0D1-90A795A16433}" srcOrd="9" destOrd="0" presId="urn:microsoft.com/office/officeart/2005/8/layout/vList2"/>
    <dgm:cxn modelId="{7111A3C1-7A81-4D08-ACC2-B6AD5FE5AA8B}" type="presParOf" srcId="{21A1E861-C0E9-4565-A497-297AE5094B00}" destId="{C670744F-A1B1-4205-8317-9B73AF5B3D8C}" srcOrd="10" destOrd="0" presId="urn:microsoft.com/office/officeart/2005/8/layout/vList2"/>
    <dgm:cxn modelId="{47BBCAB2-822D-4572-8B5B-4AD86105677C}" type="presParOf" srcId="{21A1E861-C0E9-4565-A497-297AE5094B00}" destId="{F36CAFBB-8954-4C71-A8C4-9B2C8140E29C}" srcOrd="11" destOrd="0" presId="urn:microsoft.com/office/officeart/2005/8/layout/vList2"/>
    <dgm:cxn modelId="{E1D96678-A858-48DF-A225-A045CC4A2E46}" type="presParOf" srcId="{21A1E861-C0E9-4565-A497-297AE5094B00}" destId="{2AC1DD6E-172C-4FF5-BC89-8B86843A2AE1}" srcOrd="1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0E7BE-23D2-413A-BA88-B78F65267CE5}">
      <dsp:nvSpPr>
        <dsp:cNvPr id="0" name=""/>
        <dsp:cNvSpPr/>
      </dsp:nvSpPr>
      <dsp:spPr>
        <a:xfrm>
          <a:off x="0" y="27452"/>
          <a:ext cx="2750867" cy="43173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Willy Govender</a:t>
          </a:r>
          <a:endParaRPr lang="en-ZA" sz="1800" kern="1200"/>
        </a:p>
      </dsp:txBody>
      <dsp:txXfrm>
        <a:off x="21075" y="48527"/>
        <a:ext cx="2708717" cy="389580"/>
      </dsp:txXfrm>
    </dsp:sp>
    <dsp:sp modelId="{7C4CE588-21A0-41FE-B7B9-E0601EC1452B}">
      <dsp:nvSpPr>
        <dsp:cNvPr id="0" name=""/>
        <dsp:cNvSpPr/>
      </dsp:nvSpPr>
      <dsp:spPr>
        <a:xfrm>
          <a:off x="0" y="511023"/>
          <a:ext cx="2750867" cy="43173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CEO : Evaluations</a:t>
          </a:r>
          <a:endParaRPr lang="en-ZA" sz="1800" kern="1200"/>
        </a:p>
      </dsp:txBody>
      <dsp:txXfrm>
        <a:off x="21075" y="532098"/>
        <a:ext cx="2708717" cy="389580"/>
      </dsp:txXfrm>
    </dsp:sp>
    <dsp:sp modelId="{D7809F2C-39AC-4561-B0EF-3E1FFBBB28A9}">
      <dsp:nvSpPr>
        <dsp:cNvPr id="0" name=""/>
        <dsp:cNvSpPr/>
      </dsp:nvSpPr>
      <dsp:spPr>
        <a:xfrm>
          <a:off x="0" y="994593"/>
          <a:ext cx="2750867" cy="43173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9 October 2018</a:t>
          </a:r>
          <a:endParaRPr lang="en-ZA" sz="1800" kern="1200"/>
        </a:p>
      </dsp:txBody>
      <dsp:txXfrm>
        <a:off x="21075" y="1015668"/>
        <a:ext cx="2708717" cy="3895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A54F6-54D0-4E7E-BCC1-0C6FE7B29848}">
      <dsp:nvSpPr>
        <dsp:cNvPr id="0" name=""/>
        <dsp:cNvSpPr/>
      </dsp:nvSpPr>
      <dsp:spPr>
        <a:xfrm>
          <a:off x="0" y="21429"/>
          <a:ext cx="2805952" cy="63648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CRM</a:t>
          </a:r>
          <a:endParaRPr lang="en-ZA" sz="2000" kern="1200"/>
        </a:p>
      </dsp:txBody>
      <dsp:txXfrm>
        <a:off x="31070" y="52499"/>
        <a:ext cx="2743812" cy="574340"/>
      </dsp:txXfrm>
    </dsp:sp>
    <dsp:sp modelId="{798BA362-DEA9-49C7-92CD-0A25E1F525AB}">
      <dsp:nvSpPr>
        <dsp:cNvPr id="0" name=""/>
        <dsp:cNvSpPr/>
      </dsp:nvSpPr>
      <dsp:spPr>
        <a:xfrm>
          <a:off x="0" y="755828"/>
          <a:ext cx="2805952" cy="636480"/>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Customer Management</a:t>
          </a:r>
          <a:endParaRPr lang="en-ZA" sz="2000" kern="1200" dirty="0"/>
        </a:p>
      </dsp:txBody>
      <dsp:txXfrm>
        <a:off x="31070" y="786898"/>
        <a:ext cx="2743812" cy="574340"/>
      </dsp:txXfrm>
    </dsp:sp>
    <dsp:sp modelId="{BE5E3DEE-42E1-4C15-90DB-A73E2BEB6CB7}">
      <dsp:nvSpPr>
        <dsp:cNvPr id="0" name=""/>
        <dsp:cNvSpPr/>
      </dsp:nvSpPr>
      <dsp:spPr>
        <a:xfrm>
          <a:off x="0" y="1490228"/>
          <a:ext cx="2805952" cy="636480"/>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Service Requests</a:t>
          </a:r>
          <a:endParaRPr lang="en-ZA" sz="2000" kern="1200"/>
        </a:p>
      </dsp:txBody>
      <dsp:txXfrm>
        <a:off x="31070" y="1521298"/>
        <a:ext cx="2743812" cy="574340"/>
      </dsp:txXfrm>
    </dsp:sp>
    <dsp:sp modelId="{8C0A2140-389A-43D8-99FD-F658DA1ADD7B}">
      <dsp:nvSpPr>
        <dsp:cNvPr id="0" name=""/>
        <dsp:cNvSpPr/>
      </dsp:nvSpPr>
      <dsp:spPr>
        <a:xfrm>
          <a:off x="0" y="2224629"/>
          <a:ext cx="2805952" cy="636480"/>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Customer Care</a:t>
          </a:r>
          <a:endParaRPr lang="en-ZA" sz="2000" kern="1200"/>
        </a:p>
      </dsp:txBody>
      <dsp:txXfrm>
        <a:off x="31070" y="2255699"/>
        <a:ext cx="2743812" cy="574340"/>
      </dsp:txXfrm>
    </dsp:sp>
    <dsp:sp modelId="{F9A2C74F-F719-4411-BCDA-AD33777C4706}">
      <dsp:nvSpPr>
        <dsp:cNvPr id="0" name=""/>
        <dsp:cNvSpPr/>
      </dsp:nvSpPr>
      <dsp:spPr>
        <a:xfrm>
          <a:off x="0" y="2959028"/>
          <a:ext cx="2805952"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Self Service</a:t>
          </a:r>
          <a:endParaRPr lang="en-ZA" sz="2000" kern="1200"/>
        </a:p>
      </dsp:txBody>
      <dsp:txXfrm>
        <a:off x="31070" y="2990098"/>
        <a:ext cx="2743812" cy="574340"/>
      </dsp:txXfrm>
    </dsp:sp>
    <dsp:sp modelId="{E733ED39-11A7-403B-A212-F732E0ACCB6B}">
      <dsp:nvSpPr>
        <dsp:cNvPr id="0" name=""/>
        <dsp:cNvSpPr/>
      </dsp:nvSpPr>
      <dsp:spPr>
        <a:xfrm>
          <a:off x="0" y="3693429"/>
          <a:ext cx="2805952" cy="636480"/>
        </a:xfrm>
        <a:prstGeom prst="roundRect">
          <a:avLst/>
        </a:prstGeom>
        <a:solidFill>
          <a:schemeClr val="accent4">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Correspondence</a:t>
          </a:r>
          <a:endParaRPr lang="en-ZA" sz="2000" kern="1200"/>
        </a:p>
      </dsp:txBody>
      <dsp:txXfrm>
        <a:off x="31070" y="3724499"/>
        <a:ext cx="2743812" cy="5743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6EE68-48E8-460A-BE3A-490C75166FC7}">
      <dsp:nvSpPr>
        <dsp:cNvPr id="0" name=""/>
        <dsp:cNvSpPr/>
      </dsp:nvSpPr>
      <dsp:spPr>
        <a:xfrm>
          <a:off x="0" y="21429"/>
          <a:ext cx="2805954" cy="6364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Service Delivery</a:t>
          </a:r>
          <a:endParaRPr lang="en-ZA" sz="2000" kern="1200"/>
        </a:p>
      </dsp:txBody>
      <dsp:txXfrm>
        <a:off x="31070" y="52499"/>
        <a:ext cx="2743814" cy="574340"/>
      </dsp:txXfrm>
    </dsp:sp>
    <dsp:sp modelId="{44A57FD7-F7FD-435B-805D-8351B90BDA61}">
      <dsp:nvSpPr>
        <dsp:cNvPr id="0" name=""/>
        <dsp:cNvSpPr/>
      </dsp:nvSpPr>
      <dsp:spPr>
        <a:xfrm>
          <a:off x="0" y="755828"/>
          <a:ext cx="2805954" cy="636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Provisioning</a:t>
          </a:r>
          <a:endParaRPr lang="en-ZA" sz="2000" kern="1200"/>
        </a:p>
      </dsp:txBody>
      <dsp:txXfrm>
        <a:off x="31070" y="786898"/>
        <a:ext cx="2743814" cy="574340"/>
      </dsp:txXfrm>
    </dsp:sp>
    <dsp:sp modelId="{084D7EB7-D564-4F4C-9FEE-100D8D68767D}">
      <dsp:nvSpPr>
        <dsp:cNvPr id="0" name=""/>
        <dsp:cNvSpPr/>
      </dsp:nvSpPr>
      <dsp:spPr>
        <a:xfrm>
          <a:off x="0" y="1490228"/>
          <a:ext cx="2805954" cy="636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Maintenance</a:t>
          </a:r>
          <a:endParaRPr lang="en-ZA" sz="2000" kern="1200"/>
        </a:p>
      </dsp:txBody>
      <dsp:txXfrm>
        <a:off x="31070" y="1521298"/>
        <a:ext cx="2743814" cy="574340"/>
      </dsp:txXfrm>
    </dsp:sp>
    <dsp:sp modelId="{17726BFC-4E65-4EB7-8E54-7759924CAA04}">
      <dsp:nvSpPr>
        <dsp:cNvPr id="0" name=""/>
        <dsp:cNvSpPr/>
      </dsp:nvSpPr>
      <dsp:spPr>
        <a:xfrm>
          <a:off x="0" y="2224629"/>
          <a:ext cx="2805954" cy="636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Fault Management</a:t>
          </a:r>
          <a:endParaRPr lang="en-ZA" sz="2000" kern="1200"/>
        </a:p>
      </dsp:txBody>
      <dsp:txXfrm>
        <a:off x="31070" y="2255699"/>
        <a:ext cx="2743814" cy="574340"/>
      </dsp:txXfrm>
    </dsp:sp>
    <dsp:sp modelId="{9DB78348-C2A4-44CA-87EB-CC855B81B72C}">
      <dsp:nvSpPr>
        <dsp:cNvPr id="0" name=""/>
        <dsp:cNvSpPr/>
      </dsp:nvSpPr>
      <dsp:spPr>
        <a:xfrm>
          <a:off x="0" y="2959028"/>
          <a:ext cx="2805954" cy="63648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Measurement</a:t>
          </a:r>
          <a:endParaRPr lang="en-ZA" sz="2000" kern="1200"/>
        </a:p>
      </dsp:txBody>
      <dsp:txXfrm>
        <a:off x="31070" y="2990098"/>
        <a:ext cx="2743814" cy="574340"/>
      </dsp:txXfrm>
    </dsp:sp>
    <dsp:sp modelId="{829849C1-FE7F-4F68-8C7A-79D72CD2EDF7}">
      <dsp:nvSpPr>
        <dsp:cNvPr id="0" name=""/>
        <dsp:cNvSpPr/>
      </dsp:nvSpPr>
      <dsp:spPr>
        <a:xfrm>
          <a:off x="0" y="3714857"/>
          <a:ext cx="2805954" cy="63648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Disconnections</a:t>
          </a:r>
          <a:endParaRPr lang="en-ZA" sz="2000" kern="1200"/>
        </a:p>
      </dsp:txBody>
      <dsp:txXfrm>
        <a:off x="31070" y="3745927"/>
        <a:ext cx="2743814" cy="5743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DA441-5E74-4AF2-A7BC-97D8128AF778}">
      <dsp:nvSpPr>
        <dsp:cNvPr id="0" name=""/>
        <dsp:cNvSpPr/>
      </dsp:nvSpPr>
      <dsp:spPr>
        <a:xfrm>
          <a:off x="0" y="21429"/>
          <a:ext cx="2805954" cy="63648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Billing</a:t>
          </a:r>
          <a:endParaRPr lang="en-ZA" sz="2000" kern="1200"/>
        </a:p>
      </dsp:txBody>
      <dsp:txXfrm>
        <a:off x="31070" y="52499"/>
        <a:ext cx="2743814" cy="574340"/>
      </dsp:txXfrm>
    </dsp:sp>
    <dsp:sp modelId="{E903D4D5-9F65-48F0-9A92-F42AD8952E2D}">
      <dsp:nvSpPr>
        <dsp:cNvPr id="0" name=""/>
        <dsp:cNvSpPr/>
      </dsp:nvSpPr>
      <dsp:spPr>
        <a:xfrm>
          <a:off x="0" y="755828"/>
          <a:ext cx="2805954"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Tariff Management</a:t>
          </a:r>
          <a:endParaRPr lang="en-ZA" sz="2000" kern="1200"/>
        </a:p>
      </dsp:txBody>
      <dsp:txXfrm>
        <a:off x="31070" y="786898"/>
        <a:ext cx="2743814" cy="574340"/>
      </dsp:txXfrm>
    </dsp:sp>
    <dsp:sp modelId="{3FA0A3A3-DE18-4B09-9299-55023F73BC2F}">
      <dsp:nvSpPr>
        <dsp:cNvPr id="0" name=""/>
        <dsp:cNvSpPr/>
      </dsp:nvSpPr>
      <dsp:spPr>
        <a:xfrm>
          <a:off x="0" y="1490228"/>
          <a:ext cx="2805954"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Bill Generation</a:t>
          </a:r>
          <a:endParaRPr lang="en-ZA" sz="2000" kern="1200" dirty="0"/>
        </a:p>
      </dsp:txBody>
      <dsp:txXfrm>
        <a:off x="31070" y="1521298"/>
        <a:ext cx="2743814" cy="574340"/>
      </dsp:txXfrm>
    </dsp:sp>
    <dsp:sp modelId="{EBF9AD20-8103-436F-BABF-B637D27944BE}">
      <dsp:nvSpPr>
        <dsp:cNvPr id="0" name=""/>
        <dsp:cNvSpPr/>
      </dsp:nvSpPr>
      <dsp:spPr>
        <a:xfrm>
          <a:off x="0" y="2224629"/>
          <a:ext cx="2805954"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Delivery of Bill</a:t>
          </a:r>
          <a:endParaRPr lang="en-ZA" sz="2000" kern="1200"/>
        </a:p>
      </dsp:txBody>
      <dsp:txXfrm>
        <a:off x="31070" y="2255699"/>
        <a:ext cx="2743814" cy="574340"/>
      </dsp:txXfrm>
    </dsp:sp>
    <dsp:sp modelId="{44185CF3-E958-4E32-8E10-4E3B35408693}">
      <dsp:nvSpPr>
        <dsp:cNvPr id="0" name=""/>
        <dsp:cNvSpPr/>
      </dsp:nvSpPr>
      <dsp:spPr>
        <a:xfrm>
          <a:off x="0" y="2959028"/>
          <a:ext cx="2805954"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Bill Trapping</a:t>
          </a:r>
          <a:endParaRPr lang="en-ZA" sz="2000" kern="1200" dirty="0"/>
        </a:p>
      </dsp:txBody>
      <dsp:txXfrm>
        <a:off x="31070" y="2990098"/>
        <a:ext cx="2743814" cy="574340"/>
      </dsp:txXfrm>
    </dsp:sp>
    <dsp:sp modelId="{5DCDD49A-422C-427A-AA71-D2CDC53D0395}">
      <dsp:nvSpPr>
        <dsp:cNvPr id="0" name=""/>
        <dsp:cNvSpPr/>
      </dsp:nvSpPr>
      <dsp:spPr>
        <a:xfrm>
          <a:off x="0" y="3714857"/>
          <a:ext cx="2805954" cy="636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E-Services</a:t>
          </a:r>
          <a:endParaRPr lang="en-ZA" sz="2000" kern="1200" dirty="0"/>
        </a:p>
      </dsp:txBody>
      <dsp:txXfrm>
        <a:off x="31070" y="3745927"/>
        <a:ext cx="2743814" cy="574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9ACA4-7177-4304-802E-9997D3546AE3}">
      <dsp:nvSpPr>
        <dsp:cNvPr id="0" name=""/>
        <dsp:cNvSpPr/>
      </dsp:nvSpPr>
      <dsp:spPr>
        <a:xfrm>
          <a:off x="0" y="21429"/>
          <a:ext cx="2805954" cy="63648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Collections</a:t>
          </a:r>
          <a:endParaRPr lang="en-ZA" sz="2000" kern="1200"/>
        </a:p>
      </dsp:txBody>
      <dsp:txXfrm>
        <a:off x="31070" y="52499"/>
        <a:ext cx="2743814" cy="574340"/>
      </dsp:txXfrm>
    </dsp:sp>
    <dsp:sp modelId="{0BF4814C-E476-497F-BD83-24B9297C884D}">
      <dsp:nvSpPr>
        <dsp:cNvPr id="0" name=""/>
        <dsp:cNvSpPr/>
      </dsp:nvSpPr>
      <dsp:spPr>
        <a:xfrm>
          <a:off x="0" y="755828"/>
          <a:ext cx="2805954" cy="6364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Receipting</a:t>
          </a:r>
          <a:endParaRPr lang="en-ZA" sz="2000" kern="1200" dirty="0"/>
        </a:p>
      </dsp:txBody>
      <dsp:txXfrm>
        <a:off x="31070" y="786898"/>
        <a:ext cx="2743814" cy="574340"/>
      </dsp:txXfrm>
    </dsp:sp>
    <dsp:sp modelId="{E48390A6-2BBC-4D3B-BB6B-FEA7309CD961}">
      <dsp:nvSpPr>
        <dsp:cNvPr id="0" name=""/>
        <dsp:cNvSpPr/>
      </dsp:nvSpPr>
      <dsp:spPr>
        <a:xfrm>
          <a:off x="0" y="1490228"/>
          <a:ext cx="2805954" cy="636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Reconciliations</a:t>
          </a:r>
          <a:endParaRPr lang="en-ZA" sz="2000" kern="1200" dirty="0"/>
        </a:p>
      </dsp:txBody>
      <dsp:txXfrm>
        <a:off x="31070" y="1521298"/>
        <a:ext cx="2743814" cy="574340"/>
      </dsp:txXfrm>
    </dsp:sp>
    <dsp:sp modelId="{82BD9BBC-319D-440F-8C6D-2D68E444777E}">
      <dsp:nvSpPr>
        <dsp:cNvPr id="0" name=""/>
        <dsp:cNvSpPr/>
      </dsp:nvSpPr>
      <dsp:spPr>
        <a:xfrm>
          <a:off x="0" y="2224629"/>
          <a:ext cx="2805954" cy="63648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Allocations</a:t>
          </a:r>
          <a:endParaRPr lang="en-ZA" sz="2000" kern="1200" dirty="0"/>
        </a:p>
      </dsp:txBody>
      <dsp:txXfrm>
        <a:off x="31070" y="2255699"/>
        <a:ext cx="2743814" cy="574340"/>
      </dsp:txXfrm>
    </dsp:sp>
    <dsp:sp modelId="{0ADB9A27-914D-4F02-8B90-CEDA9E65BFE8}">
      <dsp:nvSpPr>
        <dsp:cNvPr id="0" name=""/>
        <dsp:cNvSpPr/>
      </dsp:nvSpPr>
      <dsp:spPr>
        <a:xfrm>
          <a:off x="0" y="2959028"/>
          <a:ext cx="2805954" cy="636480"/>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Debt Management</a:t>
          </a:r>
          <a:endParaRPr lang="en-ZA" sz="2000" kern="1200" dirty="0"/>
        </a:p>
      </dsp:txBody>
      <dsp:txXfrm>
        <a:off x="31070" y="2990098"/>
        <a:ext cx="2743814" cy="574340"/>
      </dsp:txXfrm>
    </dsp:sp>
    <dsp:sp modelId="{EF0408F0-9493-4613-A9D6-5EF0A8C75D1D}">
      <dsp:nvSpPr>
        <dsp:cNvPr id="0" name=""/>
        <dsp:cNvSpPr/>
      </dsp:nvSpPr>
      <dsp:spPr>
        <a:xfrm>
          <a:off x="0" y="3693429"/>
          <a:ext cx="2805954" cy="636480"/>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Reporting</a:t>
          </a:r>
          <a:endParaRPr lang="en-ZA" sz="2000" kern="1200"/>
        </a:p>
      </dsp:txBody>
      <dsp:txXfrm>
        <a:off x="31070" y="3724499"/>
        <a:ext cx="2743814" cy="5743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98151-143D-4F24-9559-94E77516D54D}">
      <dsp:nvSpPr>
        <dsp:cNvPr id="0" name=""/>
        <dsp:cNvSpPr/>
      </dsp:nvSpPr>
      <dsp:spPr>
        <a:xfrm>
          <a:off x="5132" y="364459"/>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Customer requests services</a:t>
          </a:r>
          <a:endParaRPr lang="en-ZA" sz="1300" kern="1200"/>
        </a:p>
      </dsp:txBody>
      <dsp:txXfrm>
        <a:off x="32091" y="391418"/>
        <a:ext cx="1480141" cy="866517"/>
      </dsp:txXfrm>
    </dsp:sp>
    <dsp:sp modelId="{731E47E8-1646-44BB-8FD8-5075C32C4010}">
      <dsp:nvSpPr>
        <dsp:cNvPr id="0" name=""/>
        <dsp:cNvSpPr/>
      </dsp:nvSpPr>
      <dsp:spPr>
        <a:xfrm>
          <a:off x="1674189" y="634453"/>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a:off x="1674189" y="710542"/>
        <a:ext cx="227654" cy="228268"/>
      </dsp:txXfrm>
    </dsp:sp>
    <dsp:sp modelId="{57B2924F-C9C4-4B37-AC84-D047E2AFF244}">
      <dsp:nvSpPr>
        <dsp:cNvPr id="0" name=""/>
        <dsp:cNvSpPr/>
      </dsp:nvSpPr>
      <dsp:spPr>
        <a:xfrm>
          <a:off x="2152815" y="364459"/>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Municipality provides and maintains the Service</a:t>
          </a:r>
          <a:endParaRPr lang="en-ZA" sz="1300" kern="1200"/>
        </a:p>
      </dsp:txBody>
      <dsp:txXfrm>
        <a:off x="2179774" y="391418"/>
        <a:ext cx="1480141" cy="866517"/>
      </dsp:txXfrm>
    </dsp:sp>
    <dsp:sp modelId="{8B6997C2-0145-433B-B53F-A0639159BFF8}">
      <dsp:nvSpPr>
        <dsp:cNvPr id="0" name=""/>
        <dsp:cNvSpPr/>
      </dsp:nvSpPr>
      <dsp:spPr>
        <a:xfrm>
          <a:off x="3821872" y="634453"/>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a:off x="3821872" y="710542"/>
        <a:ext cx="227654" cy="228268"/>
      </dsp:txXfrm>
    </dsp:sp>
    <dsp:sp modelId="{243286EE-D389-45C3-ABD1-E35CB23CCE9E}">
      <dsp:nvSpPr>
        <dsp:cNvPr id="0" name=""/>
        <dsp:cNvSpPr/>
      </dsp:nvSpPr>
      <dsp:spPr>
        <a:xfrm>
          <a:off x="4300499" y="364459"/>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Service is measured</a:t>
          </a:r>
          <a:endParaRPr lang="en-ZA" sz="1300" kern="1200"/>
        </a:p>
      </dsp:txBody>
      <dsp:txXfrm>
        <a:off x="4327458" y="391418"/>
        <a:ext cx="1480141" cy="866517"/>
      </dsp:txXfrm>
    </dsp:sp>
    <dsp:sp modelId="{7A544D6A-73AF-4FEF-9D09-8A154C81B747}">
      <dsp:nvSpPr>
        <dsp:cNvPr id="0" name=""/>
        <dsp:cNvSpPr/>
      </dsp:nvSpPr>
      <dsp:spPr>
        <a:xfrm rot="5400000">
          <a:off x="4904918" y="1392279"/>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rot="-5400000">
        <a:off x="4953394" y="1419892"/>
        <a:ext cx="228268" cy="227654"/>
      </dsp:txXfrm>
    </dsp:sp>
    <dsp:sp modelId="{8D158738-12BE-4326-AD27-FEDF32DD0C92}">
      <dsp:nvSpPr>
        <dsp:cNvPr id="0" name=""/>
        <dsp:cNvSpPr/>
      </dsp:nvSpPr>
      <dsp:spPr>
        <a:xfrm>
          <a:off x="4300499" y="1898518"/>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Account is Generated</a:t>
          </a:r>
          <a:endParaRPr lang="en-ZA" sz="1300" kern="1200"/>
        </a:p>
      </dsp:txBody>
      <dsp:txXfrm>
        <a:off x="4327458" y="1925477"/>
        <a:ext cx="1480141" cy="866517"/>
      </dsp:txXfrm>
    </dsp:sp>
    <dsp:sp modelId="{7822690A-BD30-4137-9953-D602413F142E}">
      <dsp:nvSpPr>
        <dsp:cNvPr id="0" name=""/>
        <dsp:cNvSpPr/>
      </dsp:nvSpPr>
      <dsp:spPr>
        <a:xfrm rot="10800000">
          <a:off x="3840281" y="2168513"/>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rot="10800000">
        <a:off x="3937847" y="2244602"/>
        <a:ext cx="227654" cy="228268"/>
      </dsp:txXfrm>
    </dsp:sp>
    <dsp:sp modelId="{37D78949-A043-4F4D-B02A-2A79F5787AB5}">
      <dsp:nvSpPr>
        <dsp:cNvPr id="0" name=""/>
        <dsp:cNvSpPr/>
      </dsp:nvSpPr>
      <dsp:spPr>
        <a:xfrm>
          <a:off x="2152815" y="1898518"/>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Bill/Statement Sent to Customer</a:t>
          </a:r>
          <a:endParaRPr lang="en-ZA" sz="1300" kern="1200"/>
        </a:p>
      </dsp:txBody>
      <dsp:txXfrm>
        <a:off x="2179774" y="1925477"/>
        <a:ext cx="1480141" cy="866517"/>
      </dsp:txXfrm>
    </dsp:sp>
    <dsp:sp modelId="{67EA3E0C-12BA-40F5-A5A8-FBE0737C9DE8}">
      <dsp:nvSpPr>
        <dsp:cNvPr id="0" name=""/>
        <dsp:cNvSpPr/>
      </dsp:nvSpPr>
      <dsp:spPr>
        <a:xfrm rot="10800000">
          <a:off x="1692597" y="2168513"/>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rot="10800000">
        <a:off x="1790163" y="2244602"/>
        <a:ext cx="227654" cy="228268"/>
      </dsp:txXfrm>
    </dsp:sp>
    <dsp:sp modelId="{226B1A81-A982-44A5-8670-7D4015390A4E}">
      <dsp:nvSpPr>
        <dsp:cNvPr id="0" name=""/>
        <dsp:cNvSpPr/>
      </dsp:nvSpPr>
      <dsp:spPr>
        <a:xfrm>
          <a:off x="5132" y="1898518"/>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Customer Pays</a:t>
          </a:r>
          <a:endParaRPr lang="en-ZA" sz="1300" kern="1200"/>
        </a:p>
      </dsp:txBody>
      <dsp:txXfrm>
        <a:off x="32091" y="1925477"/>
        <a:ext cx="1480141" cy="866517"/>
      </dsp:txXfrm>
    </dsp:sp>
    <dsp:sp modelId="{81022FA0-66FC-4F71-A65E-90BBB7758ECF}">
      <dsp:nvSpPr>
        <dsp:cNvPr id="0" name=""/>
        <dsp:cNvSpPr/>
      </dsp:nvSpPr>
      <dsp:spPr>
        <a:xfrm rot="5400000">
          <a:off x="609551" y="2926338"/>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rot="-5400000">
        <a:off x="658027" y="2953951"/>
        <a:ext cx="228268" cy="227654"/>
      </dsp:txXfrm>
    </dsp:sp>
    <dsp:sp modelId="{EF29F66B-6783-4081-AFE2-92902EB41829}">
      <dsp:nvSpPr>
        <dsp:cNvPr id="0" name=""/>
        <dsp:cNvSpPr/>
      </dsp:nvSpPr>
      <dsp:spPr>
        <a:xfrm>
          <a:off x="5132" y="3432578"/>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Revenue Allocation</a:t>
          </a:r>
          <a:endParaRPr lang="en-ZA" sz="1300" kern="1200"/>
        </a:p>
      </dsp:txBody>
      <dsp:txXfrm>
        <a:off x="32091" y="3459537"/>
        <a:ext cx="1480141" cy="866517"/>
      </dsp:txXfrm>
    </dsp:sp>
    <dsp:sp modelId="{BA6CD494-59C4-4101-B9E8-57F2A8BB8385}">
      <dsp:nvSpPr>
        <dsp:cNvPr id="0" name=""/>
        <dsp:cNvSpPr/>
      </dsp:nvSpPr>
      <dsp:spPr>
        <a:xfrm>
          <a:off x="1674189" y="3702572"/>
          <a:ext cx="325220" cy="380446"/>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ZA" sz="1000" kern="1200"/>
        </a:p>
      </dsp:txBody>
      <dsp:txXfrm>
        <a:off x="1674189" y="3778661"/>
        <a:ext cx="227654" cy="228268"/>
      </dsp:txXfrm>
    </dsp:sp>
    <dsp:sp modelId="{B06E47AD-0306-4FCA-937D-1E947D7FCCD8}">
      <dsp:nvSpPr>
        <dsp:cNvPr id="0" name=""/>
        <dsp:cNvSpPr/>
      </dsp:nvSpPr>
      <dsp:spPr>
        <a:xfrm>
          <a:off x="2152815" y="3432578"/>
          <a:ext cx="1534059" cy="92043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Debt Management where Customer does not pay</a:t>
          </a:r>
          <a:endParaRPr lang="en-ZA" sz="1300" kern="1200"/>
        </a:p>
      </dsp:txBody>
      <dsp:txXfrm>
        <a:off x="2179774" y="3459537"/>
        <a:ext cx="1480141" cy="8665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C0E08-DCF6-458A-958C-A4177FF48017}">
      <dsp:nvSpPr>
        <dsp:cNvPr id="0" name=""/>
        <dsp:cNvSpPr/>
      </dsp:nvSpPr>
      <dsp:spPr>
        <a:xfrm rot="21300000">
          <a:off x="18706" y="2555627"/>
          <a:ext cx="6058586" cy="693799"/>
        </a:xfrm>
        <a:prstGeom prst="mathMinus">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A14EA0-8356-40EA-8FCC-879EACF651C0}">
      <dsp:nvSpPr>
        <dsp:cNvPr id="0" name=""/>
        <dsp:cNvSpPr/>
      </dsp:nvSpPr>
      <dsp:spPr>
        <a:xfrm>
          <a:off x="731520" y="290252"/>
          <a:ext cx="1828800" cy="2322021"/>
        </a:xfrm>
        <a:prstGeom prst="down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7C13D-E826-4D65-AEA9-A2DE877867C7}">
      <dsp:nvSpPr>
        <dsp:cNvPr id="0" name=""/>
        <dsp:cNvSpPr/>
      </dsp:nvSpPr>
      <dsp:spPr>
        <a:xfrm>
          <a:off x="2787530" y="0"/>
          <a:ext cx="2837419" cy="243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kern="1200"/>
            <a:t>BaaS</a:t>
          </a:r>
          <a:endParaRPr lang="en-ZA" sz="2400" kern="1200"/>
        </a:p>
        <a:p>
          <a:pPr marL="171450" lvl="1" indent="-171450" algn="l" defTabSz="800100">
            <a:lnSpc>
              <a:spcPct val="90000"/>
            </a:lnSpc>
            <a:spcBef>
              <a:spcPct val="0"/>
            </a:spcBef>
            <a:spcAft>
              <a:spcPct val="15000"/>
            </a:spcAft>
            <a:buChar char="•"/>
          </a:pPr>
          <a:r>
            <a:rPr lang="en-US" sz="1800" kern="1200"/>
            <a:t>Readings sent to Vendor</a:t>
          </a:r>
          <a:endParaRPr lang="en-ZA" sz="1800" kern="1200"/>
        </a:p>
        <a:p>
          <a:pPr marL="171450" lvl="1" indent="-171450" algn="l" defTabSz="800100">
            <a:lnSpc>
              <a:spcPct val="90000"/>
            </a:lnSpc>
            <a:spcBef>
              <a:spcPct val="0"/>
            </a:spcBef>
            <a:spcAft>
              <a:spcPct val="15000"/>
            </a:spcAft>
            <a:buChar char="•"/>
          </a:pPr>
          <a:r>
            <a:rPr lang="en-US" sz="1800" kern="1200"/>
            <a:t>Vendor Generates Account</a:t>
          </a:r>
          <a:endParaRPr lang="en-ZA" sz="1800" kern="1200"/>
        </a:p>
        <a:p>
          <a:pPr marL="171450" lvl="1" indent="-171450" algn="l" defTabSz="800100">
            <a:lnSpc>
              <a:spcPct val="90000"/>
            </a:lnSpc>
            <a:spcBef>
              <a:spcPct val="0"/>
            </a:spcBef>
            <a:spcAft>
              <a:spcPct val="15000"/>
            </a:spcAft>
            <a:buChar char="•"/>
          </a:pPr>
          <a:r>
            <a:rPr lang="en-US" sz="1800" kern="1200" dirty="0"/>
            <a:t>Vendor sends Bill to Customer</a:t>
          </a:r>
          <a:endParaRPr lang="en-ZA" sz="1800" kern="1200" dirty="0"/>
        </a:p>
        <a:p>
          <a:pPr marL="171450" lvl="1" indent="-171450" algn="l" defTabSz="800100">
            <a:lnSpc>
              <a:spcPct val="90000"/>
            </a:lnSpc>
            <a:spcBef>
              <a:spcPct val="0"/>
            </a:spcBef>
            <a:spcAft>
              <a:spcPct val="15000"/>
            </a:spcAft>
            <a:buChar char="•"/>
          </a:pPr>
          <a:r>
            <a:rPr lang="en-US" sz="1800" kern="1200"/>
            <a:t>Customer Pays</a:t>
          </a:r>
          <a:endParaRPr lang="en-ZA" sz="1800" kern="1200"/>
        </a:p>
      </dsp:txBody>
      <dsp:txXfrm>
        <a:off x="2787530" y="0"/>
        <a:ext cx="2837419" cy="2438122"/>
      </dsp:txXfrm>
    </dsp:sp>
    <dsp:sp modelId="{DC8873F3-CB05-4147-8397-65CA15654680}">
      <dsp:nvSpPr>
        <dsp:cNvPr id="0" name=""/>
        <dsp:cNvSpPr/>
      </dsp:nvSpPr>
      <dsp:spPr>
        <a:xfrm>
          <a:off x="3535680" y="3192779"/>
          <a:ext cx="1828800" cy="2322021"/>
        </a:xfrm>
        <a:prstGeom prst="up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800D78-D12D-4145-A3CE-84C860285FA7}">
      <dsp:nvSpPr>
        <dsp:cNvPr id="0" name=""/>
        <dsp:cNvSpPr/>
      </dsp:nvSpPr>
      <dsp:spPr>
        <a:xfrm>
          <a:off x="180109" y="3366931"/>
          <a:ext cx="3419300" cy="2438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l" defTabSz="1022350">
            <a:lnSpc>
              <a:spcPct val="90000"/>
            </a:lnSpc>
            <a:spcBef>
              <a:spcPct val="0"/>
            </a:spcBef>
            <a:spcAft>
              <a:spcPct val="35000"/>
            </a:spcAft>
            <a:buNone/>
          </a:pPr>
          <a:r>
            <a:rPr lang="en-US" sz="2300" kern="1200"/>
            <a:t>Benefits to Municipality</a:t>
          </a:r>
          <a:endParaRPr lang="en-ZA" sz="2300" kern="1200"/>
        </a:p>
        <a:p>
          <a:pPr marL="171450" lvl="1" indent="-171450" algn="l" defTabSz="800100">
            <a:lnSpc>
              <a:spcPct val="90000"/>
            </a:lnSpc>
            <a:spcBef>
              <a:spcPct val="0"/>
            </a:spcBef>
            <a:spcAft>
              <a:spcPct val="15000"/>
            </a:spcAft>
            <a:buChar char="•"/>
          </a:pPr>
          <a:r>
            <a:rPr lang="en-US" sz="1800" kern="1200"/>
            <a:t>No billing system required</a:t>
          </a:r>
          <a:endParaRPr lang="en-ZA" sz="1800" kern="1200"/>
        </a:p>
        <a:p>
          <a:pPr marL="171450" lvl="1" indent="-171450" algn="l" defTabSz="800100">
            <a:lnSpc>
              <a:spcPct val="90000"/>
            </a:lnSpc>
            <a:spcBef>
              <a:spcPct val="0"/>
            </a:spcBef>
            <a:spcAft>
              <a:spcPct val="15000"/>
            </a:spcAft>
            <a:buChar char="•"/>
          </a:pPr>
          <a:r>
            <a:rPr lang="en-US" sz="1800" kern="1200" dirty="0"/>
            <a:t>No IT equipment/services </a:t>
          </a:r>
          <a:endParaRPr lang="en-ZA" sz="1800" kern="1200" dirty="0"/>
        </a:p>
        <a:p>
          <a:pPr marL="171450" lvl="1" indent="-171450" algn="l" defTabSz="800100">
            <a:lnSpc>
              <a:spcPct val="90000"/>
            </a:lnSpc>
            <a:spcBef>
              <a:spcPct val="0"/>
            </a:spcBef>
            <a:spcAft>
              <a:spcPct val="15000"/>
            </a:spcAft>
            <a:buChar char="•"/>
          </a:pPr>
          <a:r>
            <a:rPr lang="en-US" sz="1800" kern="1200"/>
            <a:t>Administration reduced</a:t>
          </a:r>
          <a:endParaRPr lang="en-ZA" sz="1800" kern="1200"/>
        </a:p>
        <a:p>
          <a:pPr marL="171450" lvl="1" indent="-171450" algn="l" defTabSz="800100">
            <a:lnSpc>
              <a:spcPct val="90000"/>
            </a:lnSpc>
            <a:spcBef>
              <a:spcPct val="0"/>
            </a:spcBef>
            <a:spcAft>
              <a:spcPct val="15000"/>
            </a:spcAft>
            <a:buChar char="•"/>
          </a:pPr>
          <a:r>
            <a:rPr lang="en-US" sz="1800" kern="1200" dirty="0"/>
            <a:t>Pay per bill generated</a:t>
          </a:r>
          <a:endParaRPr lang="en-ZA" sz="1800" kern="1200" dirty="0"/>
        </a:p>
      </dsp:txBody>
      <dsp:txXfrm>
        <a:off x="180109" y="3366931"/>
        <a:ext cx="3419300" cy="24381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E8A8-C302-425F-8054-C6BBDB87C7DC}">
      <dsp:nvSpPr>
        <dsp:cNvPr id="0" name=""/>
        <dsp:cNvSpPr/>
      </dsp:nvSpPr>
      <dsp:spPr>
        <a:xfrm>
          <a:off x="0" y="59020"/>
          <a:ext cx="2971694" cy="59904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Property</a:t>
          </a:r>
          <a:endParaRPr lang="en-ZA" sz="1800" kern="1200" dirty="0"/>
        </a:p>
      </dsp:txBody>
      <dsp:txXfrm>
        <a:off x="29243" y="88263"/>
        <a:ext cx="2913208" cy="540554"/>
      </dsp:txXfrm>
    </dsp:sp>
    <dsp:sp modelId="{82E464B4-0C81-4857-AF45-114759A1CC14}">
      <dsp:nvSpPr>
        <dsp:cNvPr id="0" name=""/>
        <dsp:cNvSpPr/>
      </dsp:nvSpPr>
      <dsp:spPr>
        <a:xfrm>
          <a:off x="0" y="750220"/>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Registrations/Titling</a:t>
          </a:r>
          <a:endParaRPr lang="en-ZA" sz="1800" kern="1200" dirty="0"/>
        </a:p>
      </dsp:txBody>
      <dsp:txXfrm>
        <a:off x="29243" y="779463"/>
        <a:ext cx="2913208" cy="540554"/>
      </dsp:txXfrm>
    </dsp:sp>
    <dsp:sp modelId="{ECC82770-DBF0-49C5-8529-06CE022A413D}">
      <dsp:nvSpPr>
        <dsp:cNvPr id="0" name=""/>
        <dsp:cNvSpPr/>
      </dsp:nvSpPr>
      <dsp:spPr>
        <a:xfrm>
          <a:off x="0" y="14414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New Property Creation</a:t>
          </a:r>
          <a:endParaRPr lang="en-ZA" sz="1800" kern="1200" dirty="0"/>
        </a:p>
      </dsp:txBody>
      <dsp:txXfrm>
        <a:off x="29243" y="1470664"/>
        <a:ext cx="2913208" cy="540554"/>
      </dsp:txXfrm>
    </dsp:sp>
    <dsp:sp modelId="{948B4850-AA7B-4659-BF24-CA8698C7EB3E}">
      <dsp:nvSpPr>
        <dsp:cNvPr id="0" name=""/>
        <dsp:cNvSpPr/>
      </dsp:nvSpPr>
      <dsp:spPr>
        <a:xfrm>
          <a:off x="0" y="21326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Cadastre Mapping</a:t>
          </a:r>
          <a:endParaRPr lang="en-ZA" sz="1800" kern="1200"/>
        </a:p>
      </dsp:txBody>
      <dsp:txXfrm>
        <a:off x="29243" y="2161864"/>
        <a:ext cx="2913208" cy="540554"/>
      </dsp:txXfrm>
    </dsp:sp>
    <dsp:sp modelId="{865A5A68-5F09-4851-B562-6B5223026B0C}">
      <dsp:nvSpPr>
        <dsp:cNvPr id="0" name=""/>
        <dsp:cNvSpPr/>
      </dsp:nvSpPr>
      <dsp:spPr>
        <a:xfrm>
          <a:off x="0" y="28238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Rates Clearances</a:t>
          </a:r>
          <a:endParaRPr lang="en-ZA" sz="1800" kern="1200" dirty="0"/>
        </a:p>
      </dsp:txBody>
      <dsp:txXfrm>
        <a:off x="29243" y="2853064"/>
        <a:ext cx="2913208" cy="540554"/>
      </dsp:txXfrm>
    </dsp:sp>
    <dsp:sp modelId="{7C50128E-E7AF-406F-A29A-B9B3B3B12D43}">
      <dsp:nvSpPr>
        <dsp:cNvPr id="0" name=""/>
        <dsp:cNvSpPr/>
      </dsp:nvSpPr>
      <dsp:spPr>
        <a:xfrm>
          <a:off x="0" y="3515021"/>
          <a:ext cx="2971694" cy="599040"/>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MSCOA</a:t>
          </a:r>
          <a:endParaRPr lang="en-ZA" sz="1800" kern="1200" dirty="0"/>
        </a:p>
      </dsp:txBody>
      <dsp:txXfrm>
        <a:off x="29243" y="3544264"/>
        <a:ext cx="2913208" cy="54055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E8A8-C302-425F-8054-C6BBDB87C7DC}">
      <dsp:nvSpPr>
        <dsp:cNvPr id="0" name=""/>
        <dsp:cNvSpPr/>
      </dsp:nvSpPr>
      <dsp:spPr>
        <a:xfrm>
          <a:off x="0" y="59020"/>
          <a:ext cx="2971694" cy="59904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Land Use Management</a:t>
          </a:r>
          <a:endParaRPr lang="en-ZA" sz="1800" kern="1200" dirty="0"/>
        </a:p>
      </dsp:txBody>
      <dsp:txXfrm>
        <a:off x="29243" y="88263"/>
        <a:ext cx="2913208" cy="540554"/>
      </dsp:txXfrm>
    </dsp:sp>
    <dsp:sp modelId="{82E464B4-0C81-4857-AF45-114759A1CC14}">
      <dsp:nvSpPr>
        <dsp:cNvPr id="0" name=""/>
        <dsp:cNvSpPr/>
      </dsp:nvSpPr>
      <dsp:spPr>
        <a:xfrm>
          <a:off x="0" y="750220"/>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Building Plans</a:t>
          </a:r>
          <a:endParaRPr lang="en-ZA" sz="1800" kern="1200" dirty="0"/>
        </a:p>
      </dsp:txBody>
      <dsp:txXfrm>
        <a:off x="29243" y="779463"/>
        <a:ext cx="2913208" cy="540554"/>
      </dsp:txXfrm>
    </dsp:sp>
    <dsp:sp modelId="{ECC82770-DBF0-49C5-8529-06CE022A413D}">
      <dsp:nvSpPr>
        <dsp:cNvPr id="0" name=""/>
        <dsp:cNvSpPr/>
      </dsp:nvSpPr>
      <dsp:spPr>
        <a:xfrm>
          <a:off x="0" y="14414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Land Use/Zoning</a:t>
          </a:r>
          <a:endParaRPr lang="en-ZA" sz="1800" kern="1200" dirty="0"/>
        </a:p>
      </dsp:txBody>
      <dsp:txXfrm>
        <a:off x="29243" y="1470664"/>
        <a:ext cx="2913208" cy="540554"/>
      </dsp:txXfrm>
    </dsp:sp>
    <dsp:sp modelId="{948B4850-AA7B-4659-BF24-CA8698C7EB3E}">
      <dsp:nvSpPr>
        <dsp:cNvPr id="0" name=""/>
        <dsp:cNvSpPr/>
      </dsp:nvSpPr>
      <dsp:spPr>
        <a:xfrm>
          <a:off x="0" y="21326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Town Planning</a:t>
          </a:r>
          <a:endParaRPr lang="en-ZA" sz="1800" kern="1200" dirty="0"/>
        </a:p>
      </dsp:txBody>
      <dsp:txXfrm>
        <a:off x="29243" y="2161864"/>
        <a:ext cx="2913208" cy="540554"/>
      </dsp:txXfrm>
    </dsp:sp>
    <dsp:sp modelId="{865A5A68-5F09-4851-B562-6B5223026B0C}">
      <dsp:nvSpPr>
        <dsp:cNvPr id="0" name=""/>
        <dsp:cNvSpPr/>
      </dsp:nvSpPr>
      <dsp:spPr>
        <a:xfrm>
          <a:off x="0" y="28238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GIS Mapping</a:t>
          </a:r>
          <a:endParaRPr lang="en-ZA" sz="1800" kern="1200" dirty="0"/>
        </a:p>
      </dsp:txBody>
      <dsp:txXfrm>
        <a:off x="29243" y="2853064"/>
        <a:ext cx="2913208" cy="540554"/>
      </dsp:txXfrm>
    </dsp:sp>
    <dsp:sp modelId="{EA66C684-841A-4D6A-9154-A76839F64350}">
      <dsp:nvSpPr>
        <dsp:cNvPr id="0" name=""/>
        <dsp:cNvSpPr/>
      </dsp:nvSpPr>
      <dsp:spPr>
        <a:xfrm>
          <a:off x="0" y="3515021"/>
          <a:ext cx="2971694" cy="599040"/>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SPLUMA</a:t>
          </a:r>
          <a:endParaRPr lang="en-ZA" sz="1800" kern="1200" dirty="0"/>
        </a:p>
      </dsp:txBody>
      <dsp:txXfrm>
        <a:off x="29243" y="3544264"/>
        <a:ext cx="2913208" cy="5405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DE8A8-C302-425F-8054-C6BBDB87C7DC}">
      <dsp:nvSpPr>
        <dsp:cNvPr id="0" name=""/>
        <dsp:cNvSpPr/>
      </dsp:nvSpPr>
      <dsp:spPr>
        <a:xfrm>
          <a:off x="0" y="59020"/>
          <a:ext cx="2971694" cy="599040"/>
        </a:xfrm>
        <a:prstGeom prst="roundRect">
          <a:avLst/>
        </a:prstGeom>
        <a:solidFill>
          <a:srgbClr val="C0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Valuation Roll</a:t>
          </a:r>
          <a:endParaRPr lang="en-ZA" sz="1800" kern="1200" dirty="0"/>
        </a:p>
      </dsp:txBody>
      <dsp:txXfrm>
        <a:off x="29243" y="88263"/>
        <a:ext cx="2913208" cy="540554"/>
      </dsp:txXfrm>
    </dsp:sp>
    <dsp:sp modelId="{82E464B4-0C81-4857-AF45-114759A1CC14}">
      <dsp:nvSpPr>
        <dsp:cNvPr id="0" name=""/>
        <dsp:cNvSpPr/>
      </dsp:nvSpPr>
      <dsp:spPr>
        <a:xfrm>
          <a:off x="0" y="750220"/>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Ownership</a:t>
          </a:r>
          <a:endParaRPr lang="en-ZA" sz="1800" kern="1200" dirty="0"/>
        </a:p>
      </dsp:txBody>
      <dsp:txXfrm>
        <a:off x="29243" y="779463"/>
        <a:ext cx="2913208" cy="540554"/>
      </dsp:txXfrm>
    </dsp:sp>
    <dsp:sp modelId="{ECC82770-DBF0-49C5-8529-06CE022A413D}">
      <dsp:nvSpPr>
        <dsp:cNvPr id="0" name=""/>
        <dsp:cNvSpPr/>
      </dsp:nvSpPr>
      <dsp:spPr>
        <a:xfrm>
          <a:off x="0" y="14414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Sales</a:t>
          </a:r>
          <a:endParaRPr lang="en-ZA" sz="1800" kern="1200" dirty="0"/>
        </a:p>
      </dsp:txBody>
      <dsp:txXfrm>
        <a:off x="29243" y="1470664"/>
        <a:ext cx="2913208" cy="540554"/>
      </dsp:txXfrm>
    </dsp:sp>
    <dsp:sp modelId="{948B4850-AA7B-4659-BF24-CA8698C7EB3E}">
      <dsp:nvSpPr>
        <dsp:cNvPr id="0" name=""/>
        <dsp:cNvSpPr/>
      </dsp:nvSpPr>
      <dsp:spPr>
        <a:xfrm>
          <a:off x="0" y="21326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Valuations</a:t>
          </a:r>
          <a:endParaRPr lang="en-ZA" sz="1800" kern="1200" dirty="0"/>
        </a:p>
      </dsp:txBody>
      <dsp:txXfrm>
        <a:off x="29243" y="2161864"/>
        <a:ext cx="2913208" cy="540554"/>
      </dsp:txXfrm>
    </dsp:sp>
    <dsp:sp modelId="{865A5A68-5F09-4851-B562-6B5223026B0C}">
      <dsp:nvSpPr>
        <dsp:cNvPr id="0" name=""/>
        <dsp:cNvSpPr/>
      </dsp:nvSpPr>
      <dsp:spPr>
        <a:xfrm>
          <a:off x="0" y="2823821"/>
          <a:ext cx="2971694" cy="599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Supplementary Rolls</a:t>
          </a:r>
          <a:endParaRPr lang="en-ZA" sz="1800" kern="1200" dirty="0"/>
        </a:p>
      </dsp:txBody>
      <dsp:txXfrm>
        <a:off x="29243" y="2853064"/>
        <a:ext cx="2913208" cy="540554"/>
      </dsp:txXfrm>
    </dsp:sp>
    <dsp:sp modelId="{FB9FB5AB-900D-4305-B27D-773962A78C01}">
      <dsp:nvSpPr>
        <dsp:cNvPr id="0" name=""/>
        <dsp:cNvSpPr/>
      </dsp:nvSpPr>
      <dsp:spPr>
        <a:xfrm>
          <a:off x="0" y="3515021"/>
          <a:ext cx="2971694" cy="599040"/>
        </a:xfrm>
        <a:prstGeom prst="roundRect">
          <a:avLst/>
        </a:prstGeom>
        <a:solidFill>
          <a:schemeClr val="accent6">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MPRA</a:t>
          </a:r>
          <a:endParaRPr lang="en-ZA" sz="1800" kern="1200" dirty="0"/>
        </a:p>
      </dsp:txBody>
      <dsp:txXfrm>
        <a:off x="29243" y="3544264"/>
        <a:ext cx="2913208" cy="5405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94290-D684-48BF-B39B-4B053C5BFACB}">
      <dsp:nvSpPr>
        <dsp:cNvPr id="0" name=""/>
        <dsp:cNvSpPr/>
      </dsp:nvSpPr>
      <dsp:spPr>
        <a:xfrm>
          <a:off x="1283" y="0"/>
          <a:ext cx="3337470"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Vendor</a:t>
          </a:r>
          <a:endParaRPr lang="en-ZA" sz="4400" kern="1200"/>
        </a:p>
      </dsp:txBody>
      <dsp:txXfrm>
        <a:off x="1283" y="0"/>
        <a:ext cx="3337470" cy="1305401"/>
      </dsp:txXfrm>
    </dsp:sp>
    <dsp:sp modelId="{59715FC4-77D3-40BB-8A5A-C9CA31D586B9}">
      <dsp:nvSpPr>
        <dsp:cNvPr id="0" name=""/>
        <dsp:cNvSpPr/>
      </dsp:nvSpPr>
      <dsp:spPr>
        <a:xfrm>
          <a:off x="335030" y="1306224"/>
          <a:ext cx="2669976"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Maintains all property transactions</a:t>
          </a:r>
          <a:endParaRPr lang="en-ZA" sz="1400" kern="1200"/>
        </a:p>
      </dsp:txBody>
      <dsp:txXfrm>
        <a:off x="349774" y="1320968"/>
        <a:ext cx="2640488" cy="473901"/>
      </dsp:txXfrm>
    </dsp:sp>
    <dsp:sp modelId="{6A97554F-0AF5-4B0B-9A43-144FB5049C8A}">
      <dsp:nvSpPr>
        <dsp:cNvPr id="0" name=""/>
        <dsp:cNvSpPr/>
      </dsp:nvSpPr>
      <dsp:spPr>
        <a:xfrm>
          <a:off x="335030" y="1887058"/>
          <a:ext cx="2669976"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Deeds Office/Surveyor General Liaison</a:t>
          </a:r>
          <a:endParaRPr lang="en-ZA" sz="1400" kern="1200"/>
        </a:p>
      </dsp:txBody>
      <dsp:txXfrm>
        <a:off x="349774" y="1901802"/>
        <a:ext cx="2640488" cy="473901"/>
      </dsp:txXfrm>
    </dsp:sp>
    <dsp:sp modelId="{317EB4A8-10DF-4286-95EB-345B962E628E}">
      <dsp:nvSpPr>
        <dsp:cNvPr id="0" name=""/>
        <dsp:cNvSpPr/>
      </dsp:nvSpPr>
      <dsp:spPr>
        <a:xfrm>
          <a:off x="335030" y="2467891"/>
          <a:ext cx="2669976"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Provides SaaS for GIS, data administration, business processes</a:t>
          </a:r>
          <a:endParaRPr lang="en-ZA" sz="1400" kern="1200"/>
        </a:p>
      </dsp:txBody>
      <dsp:txXfrm>
        <a:off x="349774" y="2482635"/>
        <a:ext cx="2640488" cy="473901"/>
      </dsp:txXfrm>
    </dsp:sp>
    <dsp:sp modelId="{68949FBB-5117-40E7-93D7-59000FDF77C2}">
      <dsp:nvSpPr>
        <dsp:cNvPr id="0" name=""/>
        <dsp:cNvSpPr/>
      </dsp:nvSpPr>
      <dsp:spPr>
        <a:xfrm>
          <a:off x="335030" y="3048725"/>
          <a:ext cx="2669976"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Services related to cadaster maintenance, gis mapping</a:t>
          </a:r>
          <a:endParaRPr lang="en-ZA" sz="1400" kern="1200"/>
        </a:p>
      </dsp:txBody>
      <dsp:txXfrm>
        <a:off x="349774" y="3063469"/>
        <a:ext cx="2640488" cy="473901"/>
      </dsp:txXfrm>
    </dsp:sp>
    <dsp:sp modelId="{06714925-F0E8-4ABF-A682-D7C186A803E8}">
      <dsp:nvSpPr>
        <dsp:cNvPr id="0" name=""/>
        <dsp:cNvSpPr/>
      </dsp:nvSpPr>
      <dsp:spPr>
        <a:xfrm>
          <a:off x="335030" y="3629558"/>
          <a:ext cx="2669976"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Provides view/query services to stakeholders</a:t>
          </a:r>
          <a:endParaRPr lang="en-ZA" sz="1400" kern="1200"/>
        </a:p>
      </dsp:txBody>
      <dsp:txXfrm>
        <a:off x="349774" y="3644302"/>
        <a:ext cx="2640488" cy="473901"/>
      </dsp:txXfrm>
    </dsp:sp>
    <dsp:sp modelId="{4286069E-82D0-40F1-A9AB-AD59F4F12B0A}">
      <dsp:nvSpPr>
        <dsp:cNvPr id="0" name=""/>
        <dsp:cNvSpPr/>
      </dsp:nvSpPr>
      <dsp:spPr>
        <a:xfrm>
          <a:off x="3589064" y="0"/>
          <a:ext cx="3337470"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Municipality</a:t>
          </a:r>
          <a:endParaRPr lang="en-ZA" sz="4400" kern="1200"/>
        </a:p>
      </dsp:txBody>
      <dsp:txXfrm>
        <a:off x="3589064" y="0"/>
        <a:ext cx="3337470" cy="1305401"/>
      </dsp:txXfrm>
    </dsp:sp>
    <dsp:sp modelId="{7605AA3C-0179-4017-9479-C07DA6A700FD}">
      <dsp:nvSpPr>
        <dsp:cNvPr id="0" name=""/>
        <dsp:cNvSpPr/>
      </dsp:nvSpPr>
      <dsp:spPr>
        <a:xfrm>
          <a:off x="3922811" y="1305773"/>
          <a:ext cx="2669976" cy="8548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Provides base data (aerial imagery, admin GIS data etc)</a:t>
          </a:r>
          <a:endParaRPr lang="en-ZA" sz="1400" kern="1200"/>
        </a:p>
      </dsp:txBody>
      <dsp:txXfrm>
        <a:off x="3947849" y="1330811"/>
        <a:ext cx="2619900" cy="804787"/>
      </dsp:txXfrm>
    </dsp:sp>
    <dsp:sp modelId="{F304F5ED-A7E1-466D-BF17-7AB0F1776046}">
      <dsp:nvSpPr>
        <dsp:cNvPr id="0" name=""/>
        <dsp:cNvSpPr/>
      </dsp:nvSpPr>
      <dsp:spPr>
        <a:xfrm>
          <a:off x="3922811" y="2292154"/>
          <a:ext cx="2669976" cy="8548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Undertakes functions (planning, valuations, rates clearances)</a:t>
          </a:r>
          <a:endParaRPr lang="en-ZA" sz="1400" kern="1200"/>
        </a:p>
      </dsp:txBody>
      <dsp:txXfrm>
        <a:off x="3947849" y="2317192"/>
        <a:ext cx="2619900" cy="804787"/>
      </dsp:txXfrm>
    </dsp:sp>
    <dsp:sp modelId="{78D308AC-EFBB-4A61-AD7C-8B7B530B7CBF}">
      <dsp:nvSpPr>
        <dsp:cNvPr id="0" name=""/>
        <dsp:cNvSpPr/>
      </dsp:nvSpPr>
      <dsp:spPr>
        <a:xfrm>
          <a:off x="3922811" y="3278535"/>
          <a:ext cx="2669976" cy="8548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Integration to billing systems</a:t>
          </a:r>
          <a:endParaRPr lang="en-ZA" sz="1400" kern="1200"/>
        </a:p>
      </dsp:txBody>
      <dsp:txXfrm>
        <a:off x="3947849" y="3303573"/>
        <a:ext cx="2619900" cy="804787"/>
      </dsp:txXfrm>
    </dsp:sp>
    <dsp:sp modelId="{9F56936B-720C-4DF4-B6E8-840624D36217}">
      <dsp:nvSpPr>
        <dsp:cNvPr id="0" name=""/>
        <dsp:cNvSpPr/>
      </dsp:nvSpPr>
      <dsp:spPr>
        <a:xfrm>
          <a:off x="7176845" y="0"/>
          <a:ext cx="3337470"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a:t>Commercials</a:t>
          </a:r>
          <a:endParaRPr lang="en-ZA" sz="4400" kern="1200"/>
        </a:p>
      </dsp:txBody>
      <dsp:txXfrm>
        <a:off x="7176845" y="0"/>
        <a:ext cx="3337470" cy="1305401"/>
      </dsp:txXfrm>
    </dsp:sp>
    <dsp:sp modelId="{BFA04EE9-1174-41AB-B2DB-9DAD8D0C6D06}">
      <dsp:nvSpPr>
        <dsp:cNvPr id="0" name=""/>
        <dsp:cNvSpPr/>
      </dsp:nvSpPr>
      <dsp:spPr>
        <a:xfrm>
          <a:off x="7510592" y="1306676"/>
          <a:ext cx="2669976"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Per monthly property basis</a:t>
          </a:r>
          <a:endParaRPr lang="en-ZA" sz="1400" kern="1200" dirty="0"/>
        </a:p>
      </dsp:txBody>
      <dsp:txXfrm>
        <a:off x="7549019" y="1345103"/>
        <a:ext cx="2593122" cy="1235133"/>
      </dsp:txXfrm>
    </dsp:sp>
    <dsp:sp modelId="{ECEA6408-347D-445C-B1CC-1CB016FCC615}">
      <dsp:nvSpPr>
        <dsp:cNvPr id="0" name=""/>
        <dsp:cNvSpPr/>
      </dsp:nvSpPr>
      <dsp:spPr>
        <a:xfrm>
          <a:off x="7510592" y="2820508"/>
          <a:ext cx="2669976"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a:t>turnkey </a:t>
          </a:r>
          <a:r>
            <a:rPr lang="en-US" sz="1400" kern="1200" dirty="0"/>
            <a:t>SaaS, management and maintenance</a:t>
          </a:r>
          <a:endParaRPr lang="en-ZA" sz="1400" kern="1200" dirty="0"/>
        </a:p>
      </dsp:txBody>
      <dsp:txXfrm>
        <a:off x="7549019" y="2858935"/>
        <a:ext cx="2593122" cy="1235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21FCE-5A23-4CC1-807B-1E01D14D46F1}">
      <dsp:nvSpPr>
        <dsp:cNvPr id="0" name=""/>
        <dsp:cNvSpPr/>
      </dsp:nvSpPr>
      <dsp:spPr>
        <a:xfrm>
          <a:off x="1972" y="913539"/>
          <a:ext cx="4207098" cy="25242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Status Quo</a:t>
          </a:r>
          <a:endParaRPr lang="en-ZA" sz="2300" kern="1200" dirty="0"/>
        </a:p>
        <a:p>
          <a:pPr marL="171450" lvl="1" indent="-171450" algn="l" defTabSz="800100">
            <a:lnSpc>
              <a:spcPct val="90000"/>
            </a:lnSpc>
            <a:spcBef>
              <a:spcPct val="0"/>
            </a:spcBef>
            <a:spcAft>
              <a:spcPct val="15000"/>
            </a:spcAft>
            <a:buChar char="•"/>
          </a:pPr>
          <a:r>
            <a:rPr lang="en-US" sz="1800" kern="1200" dirty="0"/>
            <a:t>Buy Licenses</a:t>
          </a:r>
          <a:endParaRPr lang="en-ZA" sz="1800" kern="1200" dirty="0"/>
        </a:p>
        <a:p>
          <a:pPr marL="171450" lvl="1" indent="-171450" algn="l" defTabSz="800100">
            <a:lnSpc>
              <a:spcPct val="90000"/>
            </a:lnSpc>
            <a:spcBef>
              <a:spcPct val="0"/>
            </a:spcBef>
            <a:spcAft>
              <a:spcPct val="15000"/>
            </a:spcAft>
            <a:buChar char="•"/>
          </a:pPr>
          <a:r>
            <a:rPr lang="en-US" sz="1800" kern="1200"/>
            <a:t>Purchase Hardware</a:t>
          </a:r>
          <a:endParaRPr lang="en-ZA" sz="1800" kern="1200"/>
        </a:p>
        <a:p>
          <a:pPr marL="171450" lvl="1" indent="-171450" algn="l" defTabSz="800100">
            <a:lnSpc>
              <a:spcPct val="90000"/>
            </a:lnSpc>
            <a:spcBef>
              <a:spcPct val="0"/>
            </a:spcBef>
            <a:spcAft>
              <a:spcPct val="15000"/>
            </a:spcAft>
            <a:buChar char="•"/>
          </a:pPr>
          <a:r>
            <a:rPr lang="en-US" sz="1800" kern="1200"/>
            <a:t>Capitalize and Depreciate</a:t>
          </a:r>
          <a:endParaRPr lang="en-ZA" sz="1800" kern="1200"/>
        </a:p>
        <a:p>
          <a:pPr marL="171450" lvl="1" indent="-171450" algn="l" defTabSz="800100">
            <a:lnSpc>
              <a:spcPct val="90000"/>
            </a:lnSpc>
            <a:spcBef>
              <a:spcPct val="0"/>
            </a:spcBef>
            <a:spcAft>
              <a:spcPct val="15000"/>
            </a:spcAft>
            <a:buChar char="•"/>
          </a:pPr>
          <a:r>
            <a:rPr lang="en-US" sz="1800" kern="1200" dirty="0"/>
            <a:t>Buy more than required</a:t>
          </a:r>
          <a:endParaRPr lang="en-ZA" sz="1800" kern="1200" dirty="0"/>
        </a:p>
        <a:p>
          <a:pPr marL="171450" lvl="1" indent="-171450" algn="l" defTabSz="800100">
            <a:lnSpc>
              <a:spcPct val="90000"/>
            </a:lnSpc>
            <a:spcBef>
              <a:spcPct val="0"/>
            </a:spcBef>
            <a:spcAft>
              <a:spcPct val="15000"/>
            </a:spcAft>
            <a:buChar char="•"/>
          </a:pPr>
          <a:r>
            <a:rPr lang="en-US" sz="1800" kern="1200"/>
            <a:t>AMC costs around 20% of original spend</a:t>
          </a:r>
          <a:endParaRPr lang="en-ZA" sz="1800" kern="1200"/>
        </a:p>
      </dsp:txBody>
      <dsp:txXfrm>
        <a:off x="75905" y="987472"/>
        <a:ext cx="4059232" cy="2376393"/>
      </dsp:txXfrm>
    </dsp:sp>
    <dsp:sp modelId="{D8CB0EB6-4C31-40BC-933B-509886542D94}">
      <dsp:nvSpPr>
        <dsp:cNvPr id="0" name=""/>
        <dsp:cNvSpPr/>
      </dsp:nvSpPr>
      <dsp:spPr>
        <a:xfrm>
          <a:off x="4629781" y="1653988"/>
          <a:ext cx="891904" cy="1043360"/>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4629781" y="1862660"/>
        <a:ext cx="624333" cy="626016"/>
      </dsp:txXfrm>
    </dsp:sp>
    <dsp:sp modelId="{49D9599E-DD95-47A9-9F1C-400584374789}">
      <dsp:nvSpPr>
        <dsp:cNvPr id="0" name=""/>
        <dsp:cNvSpPr/>
      </dsp:nvSpPr>
      <dsp:spPr>
        <a:xfrm>
          <a:off x="5891910" y="913539"/>
          <a:ext cx="4207098" cy="252425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Crossing over</a:t>
          </a:r>
          <a:endParaRPr lang="en-ZA" sz="2300" kern="1200" dirty="0"/>
        </a:p>
        <a:p>
          <a:pPr marL="171450" lvl="1" indent="-171450" algn="l" defTabSz="800100">
            <a:lnSpc>
              <a:spcPct val="90000"/>
            </a:lnSpc>
            <a:spcBef>
              <a:spcPct val="0"/>
            </a:spcBef>
            <a:spcAft>
              <a:spcPct val="15000"/>
            </a:spcAft>
            <a:buChar char="•"/>
          </a:pPr>
          <a:r>
            <a:rPr lang="en-US" sz="1800" kern="1200"/>
            <a:t>Internet now more than mature</a:t>
          </a:r>
          <a:endParaRPr lang="en-ZA" sz="1800" kern="1200"/>
        </a:p>
        <a:p>
          <a:pPr marL="171450" lvl="1" indent="-171450" algn="l" defTabSz="800100">
            <a:lnSpc>
              <a:spcPct val="90000"/>
            </a:lnSpc>
            <a:spcBef>
              <a:spcPct val="0"/>
            </a:spcBef>
            <a:spcAft>
              <a:spcPct val="15000"/>
            </a:spcAft>
            <a:buChar char="•"/>
          </a:pPr>
          <a:r>
            <a:rPr lang="en-US" sz="1800" kern="1200"/>
            <a:t>Broadband – high speed and more reliable</a:t>
          </a:r>
          <a:endParaRPr lang="en-ZA" sz="1800" kern="1200"/>
        </a:p>
        <a:p>
          <a:pPr marL="171450" lvl="1" indent="-171450" algn="l" defTabSz="800100">
            <a:lnSpc>
              <a:spcPct val="90000"/>
            </a:lnSpc>
            <a:spcBef>
              <a:spcPct val="0"/>
            </a:spcBef>
            <a:spcAft>
              <a:spcPct val="15000"/>
            </a:spcAft>
            <a:buChar char="•"/>
          </a:pPr>
          <a:r>
            <a:rPr lang="en-US" sz="1800" kern="1200" dirty="0"/>
            <a:t>Computing power – more and more required </a:t>
          </a:r>
          <a:endParaRPr lang="en-ZA" sz="1800" kern="1200" dirty="0"/>
        </a:p>
      </dsp:txBody>
      <dsp:txXfrm>
        <a:off x="5965843" y="987472"/>
        <a:ext cx="4059232" cy="237639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97510-81D5-4461-B358-FE7B7DFEFA13}">
      <dsp:nvSpPr>
        <dsp:cNvPr id="0" name=""/>
        <dsp:cNvSpPr/>
      </dsp:nvSpPr>
      <dsp:spPr>
        <a:xfrm>
          <a:off x="813236" y="908"/>
          <a:ext cx="1801686" cy="4504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kern="1200"/>
            <a:t>Valuation Roll Production</a:t>
          </a:r>
        </a:p>
      </dsp:txBody>
      <dsp:txXfrm>
        <a:off x="826428" y="14100"/>
        <a:ext cx="1775302" cy="424037"/>
      </dsp:txXfrm>
    </dsp:sp>
    <dsp:sp modelId="{F2FDB410-0F3A-4E11-AE81-9BD978CA732A}">
      <dsp:nvSpPr>
        <dsp:cNvPr id="0" name=""/>
        <dsp:cNvSpPr/>
      </dsp:nvSpPr>
      <dsp:spPr>
        <a:xfrm rot="5400000">
          <a:off x="1674667" y="490742"/>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638283-9AE9-4EC7-806E-49375AEC9226}">
      <dsp:nvSpPr>
        <dsp:cNvPr id="0" name=""/>
        <dsp:cNvSpPr/>
      </dsp:nvSpPr>
      <dsp:spPr>
        <a:xfrm>
          <a:off x="813236" y="60897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MPRA Compliance</a:t>
          </a:r>
        </a:p>
      </dsp:txBody>
      <dsp:txXfrm>
        <a:off x="826428" y="622169"/>
        <a:ext cx="1775302" cy="424037"/>
      </dsp:txXfrm>
    </dsp:sp>
    <dsp:sp modelId="{6951A352-982B-4723-AEBD-9508269EE1BF}">
      <dsp:nvSpPr>
        <dsp:cNvPr id="0" name=""/>
        <dsp:cNvSpPr/>
      </dsp:nvSpPr>
      <dsp:spPr>
        <a:xfrm rot="5400000">
          <a:off x="1674667" y="1098811"/>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A40D01-8352-4B3A-A416-04BF569F2300}">
      <dsp:nvSpPr>
        <dsp:cNvPr id="0" name=""/>
        <dsp:cNvSpPr/>
      </dsp:nvSpPr>
      <dsp:spPr>
        <a:xfrm>
          <a:off x="813236" y="121704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GV every 2 years for Tier 1/2, and 3 years Tier 3/4</a:t>
          </a:r>
        </a:p>
      </dsp:txBody>
      <dsp:txXfrm>
        <a:off x="826428" y="1230239"/>
        <a:ext cx="1775302" cy="424037"/>
      </dsp:txXfrm>
    </dsp:sp>
    <dsp:sp modelId="{6D4EE50D-AB6C-493A-808B-985B5060433B}">
      <dsp:nvSpPr>
        <dsp:cNvPr id="0" name=""/>
        <dsp:cNvSpPr/>
      </dsp:nvSpPr>
      <dsp:spPr>
        <a:xfrm rot="5400000">
          <a:off x="1674667" y="1706880"/>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7133D-B9E6-41AD-A013-5689322DA13F}">
      <dsp:nvSpPr>
        <dsp:cNvPr id="0" name=""/>
        <dsp:cNvSpPr/>
      </dsp:nvSpPr>
      <dsp:spPr>
        <a:xfrm>
          <a:off x="813236" y="1825116"/>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Turnkey Services</a:t>
          </a:r>
        </a:p>
      </dsp:txBody>
      <dsp:txXfrm>
        <a:off x="826428" y="1838308"/>
        <a:ext cx="1775302" cy="424037"/>
      </dsp:txXfrm>
    </dsp:sp>
    <dsp:sp modelId="{99DAD5DE-3F16-4E49-9AA0-1D5641A7326B}">
      <dsp:nvSpPr>
        <dsp:cNvPr id="0" name=""/>
        <dsp:cNvSpPr/>
      </dsp:nvSpPr>
      <dsp:spPr>
        <a:xfrm>
          <a:off x="2867159" y="908"/>
          <a:ext cx="1801686" cy="4504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kern="1200"/>
            <a:t>Property Management</a:t>
          </a:r>
        </a:p>
      </dsp:txBody>
      <dsp:txXfrm>
        <a:off x="2880351" y="14100"/>
        <a:ext cx="1775302" cy="424037"/>
      </dsp:txXfrm>
    </dsp:sp>
    <dsp:sp modelId="{45C28BE8-2C25-40AB-895D-6DAB258F2E4A}">
      <dsp:nvSpPr>
        <dsp:cNvPr id="0" name=""/>
        <dsp:cNvSpPr/>
      </dsp:nvSpPr>
      <dsp:spPr>
        <a:xfrm rot="5400000">
          <a:off x="3728590" y="490742"/>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35B90D-D37D-4BF9-86C6-42A39E0BDA24}">
      <dsp:nvSpPr>
        <dsp:cNvPr id="0" name=""/>
        <dsp:cNvSpPr/>
      </dsp:nvSpPr>
      <dsp:spPr>
        <a:xfrm>
          <a:off x="2867159" y="60897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Land Audit</a:t>
          </a:r>
        </a:p>
      </dsp:txBody>
      <dsp:txXfrm>
        <a:off x="2880351" y="622169"/>
        <a:ext cx="1775302" cy="424037"/>
      </dsp:txXfrm>
    </dsp:sp>
    <dsp:sp modelId="{B9EAD23B-8C72-45F9-B0F5-B2FA1CE141AB}">
      <dsp:nvSpPr>
        <dsp:cNvPr id="0" name=""/>
        <dsp:cNvSpPr/>
      </dsp:nvSpPr>
      <dsp:spPr>
        <a:xfrm rot="5400000">
          <a:off x="3728590" y="1098811"/>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ED0C32-89EA-40E6-B255-899EF80D31CE}">
      <dsp:nvSpPr>
        <dsp:cNvPr id="0" name=""/>
        <dsp:cNvSpPr/>
      </dsp:nvSpPr>
      <dsp:spPr>
        <a:xfrm>
          <a:off x="2867159" y="121704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Register Management</a:t>
          </a:r>
        </a:p>
      </dsp:txBody>
      <dsp:txXfrm>
        <a:off x="2880351" y="1230239"/>
        <a:ext cx="1775302" cy="424037"/>
      </dsp:txXfrm>
    </dsp:sp>
    <dsp:sp modelId="{02BE53DB-AD55-4ECA-968D-F28EB0C52514}">
      <dsp:nvSpPr>
        <dsp:cNvPr id="0" name=""/>
        <dsp:cNvSpPr/>
      </dsp:nvSpPr>
      <dsp:spPr>
        <a:xfrm rot="5400000">
          <a:off x="3728590" y="1706880"/>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E1F7DC-7456-4B43-8FFF-DDECB96A81F7}">
      <dsp:nvSpPr>
        <dsp:cNvPr id="0" name=""/>
        <dsp:cNvSpPr/>
      </dsp:nvSpPr>
      <dsp:spPr>
        <a:xfrm>
          <a:off x="2867159" y="1825116"/>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GIS/Deeds updates</a:t>
          </a:r>
        </a:p>
      </dsp:txBody>
      <dsp:txXfrm>
        <a:off x="2880351" y="1838308"/>
        <a:ext cx="1775302" cy="424037"/>
      </dsp:txXfrm>
    </dsp:sp>
    <dsp:sp modelId="{8F241E84-53CF-46F1-8ECE-7E8E0AC272B7}">
      <dsp:nvSpPr>
        <dsp:cNvPr id="0" name=""/>
        <dsp:cNvSpPr/>
      </dsp:nvSpPr>
      <dsp:spPr>
        <a:xfrm>
          <a:off x="4921082" y="908"/>
          <a:ext cx="1801686" cy="4504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kern="1200"/>
            <a:t>Systems</a:t>
          </a:r>
        </a:p>
      </dsp:txBody>
      <dsp:txXfrm>
        <a:off x="4934274" y="14100"/>
        <a:ext cx="1775302" cy="424037"/>
      </dsp:txXfrm>
    </dsp:sp>
    <dsp:sp modelId="{C9B0EFD3-E2CB-4DAB-86BA-F70A49EABEBD}">
      <dsp:nvSpPr>
        <dsp:cNvPr id="0" name=""/>
        <dsp:cNvSpPr/>
      </dsp:nvSpPr>
      <dsp:spPr>
        <a:xfrm rot="5400000">
          <a:off x="5782513" y="490742"/>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190DD1-2D53-452D-82C3-6491BF79F5B6}">
      <dsp:nvSpPr>
        <dsp:cNvPr id="0" name=""/>
        <dsp:cNvSpPr/>
      </dsp:nvSpPr>
      <dsp:spPr>
        <a:xfrm>
          <a:off x="4921082" y="60897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Property Register</a:t>
          </a:r>
          <a:endParaRPr lang="en-ZA" sz="1100" kern="1200" dirty="0"/>
        </a:p>
      </dsp:txBody>
      <dsp:txXfrm>
        <a:off x="4934274" y="622169"/>
        <a:ext cx="1775302" cy="424037"/>
      </dsp:txXfrm>
    </dsp:sp>
    <dsp:sp modelId="{9CDA1141-CD67-4E72-AC39-13A011079124}">
      <dsp:nvSpPr>
        <dsp:cNvPr id="0" name=""/>
        <dsp:cNvSpPr/>
      </dsp:nvSpPr>
      <dsp:spPr>
        <a:xfrm rot="5400000">
          <a:off x="5782513" y="1098811"/>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FC71D-C1EF-4986-B402-A2B4D75250E5}">
      <dsp:nvSpPr>
        <dsp:cNvPr id="0" name=""/>
        <dsp:cNvSpPr/>
      </dsp:nvSpPr>
      <dsp:spPr>
        <a:xfrm>
          <a:off x="4921082" y="121704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Valuation Roll</a:t>
          </a:r>
        </a:p>
      </dsp:txBody>
      <dsp:txXfrm>
        <a:off x="4934274" y="1230239"/>
        <a:ext cx="1775302" cy="424037"/>
      </dsp:txXfrm>
    </dsp:sp>
    <dsp:sp modelId="{1C447AD8-B598-4BB4-9ACE-D8A3A13415D5}">
      <dsp:nvSpPr>
        <dsp:cNvPr id="0" name=""/>
        <dsp:cNvSpPr/>
      </dsp:nvSpPr>
      <dsp:spPr>
        <a:xfrm rot="5400000">
          <a:off x="5782513" y="1706880"/>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596959-2845-4BE1-87A4-86ABE712DBA2}">
      <dsp:nvSpPr>
        <dsp:cNvPr id="0" name=""/>
        <dsp:cNvSpPr/>
      </dsp:nvSpPr>
      <dsp:spPr>
        <a:xfrm>
          <a:off x="4921082" y="1825116"/>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Cloud based</a:t>
          </a:r>
        </a:p>
      </dsp:txBody>
      <dsp:txXfrm>
        <a:off x="4934274" y="1838308"/>
        <a:ext cx="1775302" cy="424037"/>
      </dsp:txXfrm>
    </dsp:sp>
    <dsp:sp modelId="{BFF3C78C-0C60-4384-AC4E-C708A5AB5C27}">
      <dsp:nvSpPr>
        <dsp:cNvPr id="0" name=""/>
        <dsp:cNvSpPr/>
      </dsp:nvSpPr>
      <dsp:spPr>
        <a:xfrm rot="5400000">
          <a:off x="5782513" y="2314949"/>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F26990-16FF-4DBE-95E3-FF642B601B3B}">
      <dsp:nvSpPr>
        <dsp:cNvPr id="0" name=""/>
        <dsp:cNvSpPr/>
      </dsp:nvSpPr>
      <dsp:spPr>
        <a:xfrm>
          <a:off x="4921082" y="2433185"/>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Web publishing</a:t>
          </a:r>
        </a:p>
      </dsp:txBody>
      <dsp:txXfrm>
        <a:off x="4934274" y="2446377"/>
        <a:ext cx="1775302" cy="424037"/>
      </dsp:txXfrm>
    </dsp:sp>
    <dsp:sp modelId="{DD965C19-89C4-4A6F-8F92-AEA600F7F39D}">
      <dsp:nvSpPr>
        <dsp:cNvPr id="0" name=""/>
        <dsp:cNvSpPr/>
      </dsp:nvSpPr>
      <dsp:spPr>
        <a:xfrm rot="5400000">
          <a:off x="5782513" y="2923019"/>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42126-6B11-4828-9B3A-9F8C50487286}">
      <dsp:nvSpPr>
        <dsp:cNvPr id="0" name=""/>
        <dsp:cNvSpPr/>
      </dsp:nvSpPr>
      <dsp:spPr>
        <a:xfrm>
          <a:off x="4921082" y="3041254"/>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Integration to Billing</a:t>
          </a:r>
          <a:endParaRPr lang="en-ZA" sz="1100" kern="1200"/>
        </a:p>
      </dsp:txBody>
      <dsp:txXfrm>
        <a:off x="4934274" y="3054446"/>
        <a:ext cx="1775302" cy="424037"/>
      </dsp:txXfrm>
    </dsp:sp>
    <dsp:sp modelId="{5013D91D-71F6-416E-9E49-FE8460568A5F}">
      <dsp:nvSpPr>
        <dsp:cNvPr id="0" name=""/>
        <dsp:cNvSpPr/>
      </dsp:nvSpPr>
      <dsp:spPr>
        <a:xfrm>
          <a:off x="6975004" y="908"/>
          <a:ext cx="1801686" cy="4504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Services</a:t>
          </a:r>
          <a:endParaRPr lang="en-ZA" sz="1300" kern="1200"/>
        </a:p>
      </dsp:txBody>
      <dsp:txXfrm>
        <a:off x="6988196" y="14100"/>
        <a:ext cx="1775302" cy="424037"/>
      </dsp:txXfrm>
    </dsp:sp>
    <dsp:sp modelId="{6BD77E35-B692-4474-9A40-2F691B96DBF6}">
      <dsp:nvSpPr>
        <dsp:cNvPr id="0" name=""/>
        <dsp:cNvSpPr/>
      </dsp:nvSpPr>
      <dsp:spPr>
        <a:xfrm rot="5400000">
          <a:off x="7836436" y="490742"/>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7C20DF-C323-439A-BFDF-61B7366F3489}">
      <dsp:nvSpPr>
        <dsp:cNvPr id="0" name=""/>
        <dsp:cNvSpPr/>
      </dsp:nvSpPr>
      <dsp:spPr>
        <a:xfrm>
          <a:off x="6975004" y="60897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Aerial Imagery</a:t>
          </a:r>
        </a:p>
      </dsp:txBody>
      <dsp:txXfrm>
        <a:off x="6988196" y="622169"/>
        <a:ext cx="1775302" cy="424037"/>
      </dsp:txXfrm>
    </dsp:sp>
    <dsp:sp modelId="{60CEB41A-5F8A-4CA8-BA62-151743FD80AF}">
      <dsp:nvSpPr>
        <dsp:cNvPr id="0" name=""/>
        <dsp:cNvSpPr/>
      </dsp:nvSpPr>
      <dsp:spPr>
        <a:xfrm rot="5400000">
          <a:off x="7836436" y="1098811"/>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11761-0C64-4360-A0A0-300B56922264}">
      <dsp:nvSpPr>
        <dsp:cNvPr id="0" name=""/>
        <dsp:cNvSpPr/>
      </dsp:nvSpPr>
      <dsp:spPr>
        <a:xfrm>
          <a:off x="6975004" y="121704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Data Management</a:t>
          </a:r>
        </a:p>
      </dsp:txBody>
      <dsp:txXfrm>
        <a:off x="6988196" y="1230239"/>
        <a:ext cx="1775302" cy="424037"/>
      </dsp:txXfrm>
    </dsp:sp>
    <dsp:sp modelId="{11204EF6-6B4D-4259-93B6-4250B257B5C3}">
      <dsp:nvSpPr>
        <dsp:cNvPr id="0" name=""/>
        <dsp:cNvSpPr/>
      </dsp:nvSpPr>
      <dsp:spPr>
        <a:xfrm rot="5400000">
          <a:off x="7836436" y="1706880"/>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658894-81F7-4494-B886-A8EECAA44FDF}">
      <dsp:nvSpPr>
        <dsp:cNvPr id="0" name=""/>
        <dsp:cNvSpPr/>
      </dsp:nvSpPr>
      <dsp:spPr>
        <a:xfrm>
          <a:off x="6975004" y="1825116"/>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Valuations</a:t>
          </a:r>
        </a:p>
      </dsp:txBody>
      <dsp:txXfrm>
        <a:off x="6988196" y="1838308"/>
        <a:ext cx="1775302" cy="424037"/>
      </dsp:txXfrm>
    </dsp:sp>
    <dsp:sp modelId="{B0C6A352-5470-4778-AAEB-2412C3C8DDCF}">
      <dsp:nvSpPr>
        <dsp:cNvPr id="0" name=""/>
        <dsp:cNvSpPr/>
      </dsp:nvSpPr>
      <dsp:spPr>
        <a:xfrm rot="5400000">
          <a:off x="7836436" y="2314949"/>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89DE26-F4A7-423E-929E-7EAD761BF3D4}">
      <dsp:nvSpPr>
        <dsp:cNvPr id="0" name=""/>
        <dsp:cNvSpPr/>
      </dsp:nvSpPr>
      <dsp:spPr>
        <a:xfrm>
          <a:off x="6975004" y="2433185"/>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Publishing</a:t>
          </a:r>
        </a:p>
      </dsp:txBody>
      <dsp:txXfrm>
        <a:off x="6988196" y="2446377"/>
        <a:ext cx="1775302" cy="424037"/>
      </dsp:txXfrm>
    </dsp:sp>
    <dsp:sp modelId="{28EF425B-588B-4248-8662-45CC8F94C20E}">
      <dsp:nvSpPr>
        <dsp:cNvPr id="0" name=""/>
        <dsp:cNvSpPr/>
      </dsp:nvSpPr>
      <dsp:spPr>
        <a:xfrm rot="5400000">
          <a:off x="7836436" y="2923019"/>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F5B64B-CB7F-4FE6-B18B-FA1E5EED5C8B}">
      <dsp:nvSpPr>
        <dsp:cNvPr id="0" name=""/>
        <dsp:cNvSpPr/>
      </dsp:nvSpPr>
      <dsp:spPr>
        <a:xfrm>
          <a:off x="6975004" y="3041254"/>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Objections and Appeals</a:t>
          </a:r>
        </a:p>
      </dsp:txBody>
      <dsp:txXfrm>
        <a:off x="6988196" y="3054446"/>
        <a:ext cx="1775302" cy="424037"/>
      </dsp:txXfrm>
    </dsp:sp>
    <dsp:sp modelId="{D9DB38DE-CB67-46C6-99F7-F60F141784D8}">
      <dsp:nvSpPr>
        <dsp:cNvPr id="0" name=""/>
        <dsp:cNvSpPr/>
      </dsp:nvSpPr>
      <dsp:spPr>
        <a:xfrm rot="5400000">
          <a:off x="7836436" y="3531088"/>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445F7-BF82-4142-96F4-A9FD27EE246D}">
      <dsp:nvSpPr>
        <dsp:cNvPr id="0" name=""/>
        <dsp:cNvSpPr/>
      </dsp:nvSpPr>
      <dsp:spPr>
        <a:xfrm>
          <a:off x="6975004" y="3649324"/>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Maintenance/Supplementary</a:t>
          </a:r>
        </a:p>
      </dsp:txBody>
      <dsp:txXfrm>
        <a:off x="6988196" y="3662516"/>
        <a:ext cx="1775302" cy="424037"/>
      </dsp:txXfrm>
    </dsp:sp>
    <dsp:sp modelId="{BFE39D55-2752-436B-B71B-BFD3787FA87E}">
      <dsp:nvSpPr>
        <dsp:cNvPr id="0" name=""/>
        <dsp:cNvSpPr/>
      </dsp:nvSpPr>
      <dsp:spPr>
        <a:xfrm rot="5400000">
          <a:off x="7836436" y="4139157"/>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A8FE77-8441-4846-A3E3-9ED7EF1D00E7}">
      <dsp:nvSpPr>
        <dsp:cNvPr id="0" name=""/>
        <dsp:cNvSpPr/>
      </dsp:nvSpPr>
      <dsp:spPr>
        <a:xfrm>
          <a:off x="6975004" y="4257393"/>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Rates Tariff Modelling</a:t>
          </a:r>
        </a:p>
      </dsp:txBody>
      <dsp:txXfrm>
        <a:off x="6988196" y="4270585"/>
        <a:ext cx="1775302" cy="424037"/>
      </dsp:txXfrm>
    </dsp:sp>
    <dsp:sp modelId="{94D953F3-E8F4-44C2-814D-646BDAB69E74}">
      <dsp:nvSpPr>
        <dsp:cNvPr id="0" name=""/>
        <dsp:cNvSpPr/>
      </dsp:nvSpPr>
      <dsp:spPr>
        <a:xfrm rot="5400000">
          <a:off x="7836436" y="4747227"/>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24967D-785D-4857-B368-BA0B8D2F5117}">
      <dsp:nvSpPr>
        <dsp:cNvPr id="0" name=""/>
        <dsp:cNvSpPr/>
      </dsp:nvSpPr>
      <dsp:spPr>
        <a:xfrm>
          <a:off x="6975004" y="4865462"/>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Rates Clearances</a:t>
          </a:r>
        </a:p>
      </dsp:txBody>
      <dsp:txXfrm>
        <a:off x="6988196" y="4878654"/>
        <a:ext cx="1775302" cy="424037"/>
      </dsp:txXfrm>
    </dsp:sp>
    <dsp:sp modelId="{D32E8332-1292-4F3C-BD97-99AE8C986C88}">
      <dsp:nvSpPr>
        <dsp:cNvPr id="0" name=""/>
        <dsp:cNvSpPr/>
      </dsp:nvSpPr>
      <dsp:spPr>
        <a:xfrm>
          <a:off x="9028927" y="908"/>
          <a:ext cx="1801686" cy="45042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ZA" sz="1300" kern="1200"/>
            <a:t>Optional</a:t>
          </a:r>
        </a:p>
      </dsp:txBody>
      <dsp:txXfrm>
        <a:off x="9042119" y="14100"/>
        <a:ext cx="1775302" cy="424037"/>
      </dsp:txXfrm>
    </dsp:sp>
    <dsp:sp modelId="{C6A2820D-7B78-4BC9-8842-A96D4CA1BD04}">
      <dsp:nvSpPr>
        <dsp:cNvPr id="0" name=""/>
        <dsp:cNvSpPr/>
      </dsp:nvSpPr>
      <dsp:spPr>
        <a:xfrm rot="5400000">
          <a:off x="9890359" y="490742"/>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6EACB3-7084-402C-AD61-600C88FFC47D}">
      <dsp:nvSpPr>
        <dsp:cNvPr id="0" name=""/>
        <dsp:cNvSpPr/>
      </dsp:nvSpPr>
      <dsp:spPr>
        <a:xfrm>
          <a:off x="9028927" y="60897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LUMS</a:t>
          </a:r>
        </a:p>
      </dsp:txBody>
      <dsp:txXfrm>
        <a:off x="9042119" y="622169"/>
        <a:ext cx="1775302" cy="424037"/>
      </dsp:txXfrm>
    </dsp:sp>
    <dsp:sp modelId="{986E432E-962B-48FB-A958-4823257E0234}">
      <dsp:nvSpPr>
        <dsp:cNvPr id="0" name=""/>
        <dsp:cNvSpPr/>
      </dsp:nvSpPr>
      <dsp:spPr>
        <a:xfrm rot="5400000">
          <a:off x="9890359" y="1098811"/>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68468F-B0B8-4D63-9528-7AF176D5799B}">
      <dsp:nvSpPr>
        <dsp:cNvPr id="0" name=""/>
        <dsp:cNvSpPr/>
      </dsp:nvSpPr>
      <dsp:spPr>
        <a:xfrm>
          <a:off x="9028927" y="1217047"/>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Billing</a:t>
          </a:r>
        </a:p>
      </dsp:txBody>
      <dsp:txXfrm>
        <a:off x="9042119" y="1230239"/>
        <a:ext cx="1775302" cy="424037"/>
      </dsp:txXfrm>
    </dsp:sp>
    <dsp:sp modelId="{224F1EB6-50DB-4C8B-8A7E-DBAA7AAD1205}">
      <dsp:nvSpPr>
        <dsp:cNvPr id="0" name=""/>
        <dsp:cNvSpPr/>
      </dsp:nvSpPr>
      <dsp:spPr>
        <a:xfrm rot="5400000">
          <a:off x="9890359" y="1706880"/>
          <a:ext cx="78823" cy="78823"/>
        </a:xfrm>
        <a:prstGeom prst="rightArrow">
          <a:avLst>
            <a:gd name="adj1" fmla="val 667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326373-04AB-4D03-97A2-32B3FB67310F}">
      <dsp:nvSpPr>
        <dsp:cNvPr id="0" name=""/>
        <dsp:cNvSpPr/>
      </dsp:nvSpPr>
      <dsp:spPr>
        <a:xfrm>
          <a:off x="9028927" y="1825116"/>
          <a:ext cx="1801686" cy="450421"/>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ZA" sz="1100" kern="1200"/>
            <a:t>Collections</a:t>
          </a:r>
        </a:p>
      </dsp:txBody>
      <dsp:txXfrm>
        <a:off x="9042119" y="1838308"/>
        <a:ext cx="1775302" cy="42403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3EE96-D3DA-43A5-8329-1D4924E171F3}">
      <dsp:nvSpPr>
        <dsp:cNvPr id="0" name=""/>
        <dsp:cNvSpPr/>
      </dsp:nvSpPr>
      <dsp:spPr>
        <a:xfrm>
          <a:off x="0" y="4055124"/>
          <a:ext cx="10154770" cy="6652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kern="1200"/>
            <a:t>Customer only pays when roll is implemented, in monthly instalments based on the rates amount generated.</a:t>
          </a:r>
        </a:p>
      </dsp:txBody>
      <dsp:txXfrm>
        <a:off x="0" y="4055124"/>
        <a:ext cx="10154770" cy="665276"/>
      </dsp:txXfrm>
    </dsp:sp>
    <dsp:sp modelId="{9645B7A9-5015-4224-A2FB-764ED3D4F17B}">
      <dsp:nvSpPr>
        <dsp:cNvPr id="0" name=""/>
        <dsp:cNvSpPr/>
      </dsp:nvSpPr>
      <dsp:spPr>
        <a:xfrm rot="10800000">
          <a:off x="0" y="3041907"/>
          <a:ext cx="10154770" cy="1023195"/>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kern="1200"/>
            <a:t>A minimum of 2 GVs produced, and annual supplementary valuations</a:t>
          </a:r>
        </a:p>
      </dsp:txBody>
      <dsp:txXfrm rot="10800000">
        <a:off x="0" y="3041907"/>
        <a:ext cx="10154770" cy="664841"/>
      </dsp:txXfrm>
    </dsp:sp>
    <dsp:sp modelId="{150ABAD6-39C9-404A-8046-E26D82B91887}">
      <dsp:nvSpPr>
        <dsp:cNvPr id="0" name=""/>
        <dsp:cNvSpPr/>
      </dsp:nvSpPr>
      <dsp:spPr>
        <a:xfrm rot="10800000">
          <a:off x="0" y="2028691"/>
          <a:ext cx="10154770" cy="1023195"/>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kern="1200"/>
            <a:t>This includes the preparation of the register, land audit, monthly deeds updates, imagery acquisition as required, valuations, online publishing, maintenance, objections and attendance to VAB hearings.</a:t>
          </a:r>
        </a:p>
      </dsp:txBody>
      <dsp:txXfrm rot="10800000">
        <a:off x="0" y="2028691"/>
        <a:ext cx="10154770" cy="664841"/>
      </dsp:txXfrm>
    </dsp:sp>
    <dsp:sp modelId="{54350C8B-45CE-4370-913B-9AB361F30711}">
      <dsp:nvSpPr>
        <dsp:cNvPr id="0" name=""/>
        <dsp:cNvSpPr/>
      </dsp:nvSpPr>
      <dsp:spPr>
        <a:xfrm rot="10800000">
          <a:off x="0" y="1015474"/>
          <a:ext cx="10154770" cy="1023195"/>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kern="1200"/>
            <a:t>Vendor undertakes the full Function to comply with MPRA and meet the timeframes for publishing in year of implementation</a:t>
          </a:r>
        </a:p>
      </dsp:txBody>
      <dsp:txXfrm rot="10800000">
        <a:off x="0" y="1015474"/>
        <a:ext cx="10154770" cy="664841"/>
      </dsp:txXfrm>
    </dsp:sp>
    <dsp:sp modelId="{363A6746-3056-4AD4-B3E3-219591361F0A}">
      <dsp:nvSpPr>
        <dsp:cNvPr id="0" name=""/>
        <dsp:cNvSpPr/>
      </dsp:nvSpPr>
      <dsp:spPr>
        <a:xfrm rot="10800000">
          <a:off x="0" y="2257"/>
          <a:ext cx="10154770" cy="1023195"/>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ZA" sz="1500" kern="1200" dirty="0"/>
            <a:t>Customer contracts with Implementation Date specified, and a fixed contract term, 5-6 years</a:t>
          </a:r>
        </a:p>
      </dsp:txBody>
      <dsp:txXfrm rot="10800000">
        <a:off x="0" y="2257"/>
        <a:ext cx="10154770" cy="66484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0F078-2998-4CBB-B821-BD231E67696C}">
      <dsp:nvSpPr>
        <dsp:cNvPr id="0" name=""/>
        <dsp:cNvSpPr/>
      </dsp:nvSpPr>
      <dsp:spPr>
        <a:xfrm>
          <a:off x="0" y="0"/>
          <a:ext cx="10515600" cy="4351338"/>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3377122" numCol="1" spcCol="1270" anchor="t" anchorCtr="0">
          <a:noAutofit/>
        </a:bodyPr>
        <a:lstStyle/>
        <a:p>
          <a:pPr marL="0" lvl="0" indent="0" algn="l" defTabSz="1866900">
            <a:lnSpc>
              <a:spcPct val="90000"/>
            </a:lnSpc>
            <a:spcBef>
              <a:spcPct val="0"/>
            </a:spcBef>
            <a:spcAft>
              <a:spcPct val="35000"/>
            </a:spcAft>
            <a:buNone/>
          </a:pPr>
          <a:r>
            <a:rPr lang="en-US" sz="4200" kern="1200" dirty="0"/>
            <a:t>Exclusions</a:t>
          </a:r>
          <a:endParaRPr lang="en-ZA" sz="4200" kern="1200" dirty="0"/>
        </a:p>
      </dsp:txBody>
      <dsp:txXfrm>
        <a:off x="108329" y="108329"/>
        <a:ext cx="10298942" cy="4134680"/>
      </dsp:txXfrm>
    </dsp:sp>
    <dsp:sp modelId="{84B3A8A8-DCC9-4F9E-96C0-8E4FE4449740}">
      <dsp:nvSpPr>
        <dsp:cNvPr id="0" name=""/>
        <dsp:cNvSpPr/>
      </dsp:nvSpPr>
      <dsp:spPr>
        <a:xfrm>
          <a:off x="262890" y="1087834"/>
          <a:ext cx="1577340" cy="980113"/>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VAB Costs</a:t>
          </a:r>
        </a:p>
      </dsp:txBody>
      <dsp:txXfrm>
        <a:off x="293032" y="1117976"/>
        <a:ext cx="1517056" cy="919829"/>
      </dsp:txXfrm>
    </dsp:sp>
    <dsp:sp modelId="{648BCDE2-AB8D-4A3F-AF6D-825DF520F11E}">
      <dsp:nvSpPr>
        <dsp:cNvPr id="0" name=""/>
        <dsp:cNvSpPr/>
      </dsp:nvSpPr>
      <dsp:spPr>
        <a:xfrm>
          <a:off x="262890" y="2118703"/>
          <a:ext cx="1577340" cy="980113"/>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Postage cost of notices (S49, S78, S52)</a:t>
          </a:r>
        </a:p>
      </dsp:txBody>
      <dsp:txXfrm>
        <a:off x="293032" y="2148845"/>
        <a:ext cx="1517056" cy="919829"/>
      </dsp:txXfrm>
    </dsp:sp>
    <dsp:sp modelId="{CC99F586-83EF-408B-A99B-8D32921D927B}">
      <dsp:nvSpPr>
        <dsp:cNvPr id="0" name=""/>
        <dsp:cNvSpPr/>
      </dsp:nvSpPr>
      <dsp:spPr>
        <a:xfrm>
          <a:off x="262890" y="3149571"/>
          <a:ext cx="1577340" cy="980113"/>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a:t>Integration costs to Billing Systems</a:t>
          </a:r>
        </a:p>
      </dsp:txBody>
      <dsp:txXfrm>
        <a:off x="293032" y="3179713"/>
        <a:ext cx="1517056" cy="919829"/>
      </dsp:txXfrm>
    </dsp:sp>
    <dsp:sp modelId="{780B0CFC-D618-46C1-B4BA-CDB4D69B7A26}">
      <dsp:nvSpPr>
        <dsp:cNvPr id="0" name=""/>
        <dsp:cNvSpPr/>
      </dsp:nvSpPr>
      <dsp:spPr>
        <a:xfrm>
          <a:off x="2103120" y="1087834"/>
          <a:ext cx="8149590" cy="3045936"/>
        </a:xfrm>
        <a:prstGeom prst="roundRect">
          <a:avLst>
            <a:gd name="adj" fmla="val 10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934170" numCol="1" spcCol="1270" anchor="t" anchorCtr="0">
          <a:noAutofit/>
        </a:bodyPr>
        <a:lstStyle/>
        <a:p>
          <a:pPr marL="0" lvl="0" indent="0" algn="l" defTabSz="1866900">
            <a:lnSpc>
              <a:spcPct val="90000"/>
            </a:lnSpc>
            <a:spcBef>
              <a:spcPct val="0"/>
            </a:spcBef>
            <a:spcAft>
              <a:spcPct val="35000"/>
            </a:spcAft>
            <a:buNone/>
          </a:pPr>
          <a:r>
            <a:rPr lang="en-US" sz="4200" kern="1200"/>
            <a:t>A</a:t>
          </a:r>
          <a:r>
            <a:rPr lang="en-ZA" sz="4200" kern="1200"/>
            <a:t>dvantages</a:t>
          </a:r>
        </a:p>
      </dsp:txBody>
      <dsp:txXfrm>
        <a:off x="2196793" y="1181507"/>
        <a:ext cx="7962244" cy="2858590"/>
      </dsp:txXfrm>
    </dsp:sp>
    <dsp:sp modelId="{517D404D-B6A4-49D1-9BD5-2F349AB5FE9A}">
      <dsp:nvSpPr>
        <dsp:cNvPr id="0" name=""/>
        <dsp:cNvSpPr/>
      </dsp:nvSpPr>
      <dsp:spPr>
        <a:xfrm>
          <a:off x="2306859" y="2458505"/>
          <a:ext cx="1905285" cy="1370671"/>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Frequency of Rolls</a:t>
          </a:r>
          <a:endParaRPr lang="en-ZA" sz="1800" kern="1200"/>
        </a:p>
      </dsp:txBody>
      <dsp:txXfrm>
        <a:off x="2349012" y="2500658"/>
        <a:ext cx="1820979" cy="1286365"/>
      </dsp:txXfrm>
    </dsp:sp>
    <dsp:sp modelId="{71BAAA3E-CFDC-4544-AFF5-299FB374B6D7}">
      <dsp:nvSpPr>
        <dsp:cNvPr id="0" name=""/>
        <dsp:cNvSpPr/>
      </dsp:nvSpPr>
      <dsp:spPr>
        <a:xfrm>
          <a:off x="4250962" y="2458505"/>
          <a:ext cx="1905285" cy="1370671"/>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F</a:t>
          </a:r>
          <a:r>
            <a:rPr lang="en-ZA" sz="1800" kern="1200"/>
            <a:t>air and equitable</a:t>
          </a:r>
        </a:p>
      </dsp:txBody>
      <dsp:txXfrm>
        <a:off x="4293115" y="2500658"/>
        <a:ext cx="1820979" cy="1286365"/>
      </dsp:txXfrm>
    </dsp:sp>
    <dsp:sp modelId="{37F2B399-C1CC-4345-B093-59BADF765AE5}">
      <dsp:nvSpPr>
        <dsp:cNvPr id="0" name=""/>
        <dsp:cNvSpPr/>
      </dsp:nvSpPr>
      <dsp:spPr>
        <a:xfrm>
          <a:off x="6195064" y="2458505"/>
          <a:ext cx="1905285" cy="1370671"/>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a:t>
          </a:r>
          <a:r>
            <a:rPr lang="en-ZA" sz="1800" kern="1200"/>
            <a:t>o upfront costs</a:t>
          </a:r>
        </a:p>
      </dsp:txBody>
      <dsp:txXfrm>
        <a:off x="6237217" y="2500658"/>
        <a:ext cx="1820979" cy="1286365"/>
      </dsp:txXfrm>
    </dsp:sp>
    <dsp:sp modelId="{FACBF994-28E1-4BE4-9D01-27B45A2C858F}">
      <dsp:nvSpPr>
        <dsp:cNvPr id="0" name=""/>
        <dsp:cNvSpPr/>
      </dsp:nvSpPr>
      <dsp:spPr>
        <a:xfrm>
          <a:off x="8139166" y="2458505"/>
          <a:ext cx="1905285" cy="1370671"/>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t>
          </a:r>
          <a:r>
            <a:rPr lang="en-ZA" sz="1800" kern="1200"/>
            <a:t>egislative Compliance</a:t>
          </a:r>
        </a:p>
      </dsp:txBody>
      <dsp:txXfrm>
        <a:off x="8181319" y="2500658"/>
        <a:ext cx="1820979" cy="128636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37FA8-DBDD-408A-AACA-5428B97C821E}">
      <dsp:nvSpPr>
        <dsp:cNvPr id="0" name=""/>
        <dsp:cNvSpPr/>
      </dsp:nvSpPr>
      <dsp:spPr>
        <a:xfrm>
          <a:off x="2964" y="36907"/>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Smart Grid</a:t>
          </a:r>
          <a:endParaRPr lang="en-ZA" sz="3900" kern="1200"/>
        </a:p>
      </dsp:txBody>
      <dsp:txXfrm>
        <a:off x="2964" y="36907"/>
        <a:ext cx="2351960" cy="1411176"/>
      </dsp:txXfrm>
    </dsp:sp>
    <dsp:sp modelId="{5155D27B-9151-4B36-BF3C-4F0C8811A4FB}">
      <dsp:nvSpPr>
        <dsp:cNvPr id="0" name=""/>
        <dsp:cNvSpPr/>
      </dsp:nvSpPr>
      <dsp:spPr>
        <a:xfrm>
          <a:off x="2590121" y="36907"/>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Smart Connect</a:t>
          </a:r>
          <a:endParaRPr lang="en-ZA" sz="3900" kern="1200"/>
        </a:p>
      </dsp:txBody>
      <dsp:txXfrm>
        <a:off x="2590121" y="36907"/>
        <a:ext cx="2351960" cy="1411176"/>
      </dsp:txXfrm>
    </dsp:sp>
    <dsp:sp modelId="{3C66BC9B-230C-46DC-A692-A46E523EE91D}">
      <dsp:nvSpPr>
        <dsp:cNvPr id="0" name=""/>
        <dsp:cNvSpPr/>
      </dsp:nvSpPr>
      <dsp:spPr>
        <a:xfrm>
          <a:off x="5177278" y="36907"/>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Smart Lighting</a:t>
          </a:r>
          <a:endParaRPr lang="en-ZA" sz="3900" kern="1200"/>
        </a:p>
      </dsp:txBody>
      <dsp:txXfrm>
        <a:off x="5177278" y="36907"/>
        <a:ext cx="2351960" cy="1411176"/>
      </dsp:txXfrm>
    </dsp:sp>
    <dsp:sp modelId="{5CDEFA2B-A6B6-49F9-88AC-E3914A39CE62}">
      <dsp:nvSpPr>
        <dsp:cNvPr id="0" name=""/>
        <dsp:cNvSpPr/>
      </dsp:nvSpPr>
      <dsp:spPr>
        <a:xfrm>
          <a:off x="7764434" y="36907"/>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Smart Water</a:t>
          </a:r>
          <a:endParaRPr lang="en-ZA" sz="3900" kern="1200"/>
        </a:p>
      </dsp:txBody>
      <dsp:txXfrm>
        <a:off x="7764434" y="36907"/>
        <a:ext cx="2351960" cy="1411176"/>
      </dsp:txXfrm>
    </dsp:sp>
    <dsp:sp modelId="{D906F275-B56F-4199-8F1D-4459C1D9E509}">
      <dsp:nvSpPr>
        <dsp:cNvPr id="0" name=""/>
        <dsp:cNvSpPr/>
      </dsp:nvSpPr>
      <dsp:spPr>
        <a:xfrm>
          <a:off x="2964" y="1683280"/>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Smart Waste</a:t>
          </a:r>
          <a:endParaRPr lang="en-ZA" sz="3900" kern="1200"/>
        </a:p>
      </dsp:txBody>
      <dsp:txXfrm>
        <a:off x="2964" y="1683280"/>
        <a:ext cx="2351960" cy="1411176"/>
      </dsp:txXfrm>
    </dsp:sp>
    <dsp:sp modelId="{42E5A56A-FBBB-43E4-B8AB-B25A0F4C79E7}">
      <dsp:nvSpPr>
        <dsp:cNvPr id="0" name=""/>
        <dsp:cNvSpPr/>
      </dsp:nvSpPr>
      <dsp:spPr>
        <a:xfrm>
          <a:off x="2590121" y="1683280"/>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E-services</a:t>
          </a:r>
          <a:endParaRPr lang="en-ZA" sz="3900" kern="1200"/>
        </a:p>
      </dsp:txBody>
      <dsp:txXfrm>
        <a:off x="2590121" y="1683280"/>
        <a:ext cx="2351960" cy="1411176"/>
      </dsp:txXfrm>
    </dsp:sp>
    <dsp:sp modelId="{E04267C9-4D64-4277-857B-937BF9254679}">
      <dsp:nvSpPr>
        <dsp:cNvPr id="0" name=""/>
        <dsp:cNvSpPr/>
      </dsp:nvSpPr>
      <dsp:spPr>
        <a:xfrm>
          <a:off x="5177278" y="1683280"/>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Fines</a:t>
          </a:r>
          <a:endParaRPr lang="en-ZA" sz="3900" kern="1200"/>
        </a:p>
      </dsp:txBody>
      <dsp:txXfrm>
        <a:off x="5177278" y="1683280"/>
        <a:ext cx="2351960" cy="1411176"/>
      </dsp:txXfrm>
    </dsp:sp>
    <dsp:sp modelId="{4F7C2105-07F5-4805-913D-9C3988A93CFF}">
      <dsp:nvSpPr>
        <dsp:cNvPr id="0" name=""/>
        <dsp:cNvSpPr/>
      </dsp:nvSpPr>
      <dsp:spPr>
        <a:xfrm>
          <a:off x="7764434" y="1683280"/>
          <a:ext cx="2351960" cy="141117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t>Security</a:t>
          </a:r>
          <a:endParaRPr lang="en-ZA" sz="3900" kern="1200"/>
        </a:p>
      </dsp:txBody>
      <dsp:txXfrm>
        <a:off x="7764434" y="1683280"/>
        <a:ext cx="2351960" cy="141117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AC0F7-032B-46EA-83CB-F996631504F4}">
      <dsp:nvSpPr>
        <dsp:cNvPr id="0" name=""/>
        <dsp:cNvSpPr/>
      </dsp:nvSpPr>
      <dsp:spPr>
        <a:xfrm>
          <a:off x="0" y="12086"/>
          <a:ext cx="10515600"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XaaS is here …. and expanding</a:t>
          </a:r>
          <a:endParaRPr lang="en-ZA" sz="1900" kern="1200"/>
        </a:p>
      </dsp:txBody>
      <dsp:txXfrm>
        <a:off x="36845" y="48931"/>
        <a:ext cx="10441910" cy="681087"/>
      </dsp:txXfrm>
    </dsp:sp>
    <dsp:sp modelId="{265EB5B1-E508-4569-B589-8106742B0632}">
      <dsp:nvSpPr>
        <dsp:cNvPr id="0" name=""/>
        <dsp:cNvSpPr/>
      </dsp:nvSpPr>
      <dsp:spPr>
        <a:xfrm>
          <a:off x="0" y="821584"/>
          <a:ext cx="10515600"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Decide on what is core and XaaS the rest</a:t>
          </a:r>
          <a:endParaRPr lang="en-ZA" sz="1900" kern="1200"/>
        </a:p>
      </dsp:txBody>
      <dsp:txXfrm>
        <a:off x="36845" y="858429"/>
        <a:ext cx="10441910" cy="681087"/>
      </dsp:txXfrm>
    </dsp:sp>
    <dsp:sp modelId="{2BF48BDF-3A84-40FF-B3FB-F39E503A4532}">
      <dsp:nvSpPr>
        <dsp:cNvPr id="0" name=""/>
        <dsp:cNvSpPr/>
      </dsp:nvSpPr>
      <dsp:spPr>
        <a:xfrm>
          <a:off x="0" y="1631082"/>
          <a:ext cx="10515600"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Build strong contract/SLA management capability to manage vendor contracts and monitor service quality</a:t>
          </a:r>
          <a:endParaRPr lang="en-ZA" sz="1900" kern="1200"/>
        </a:p>
      </dsp:txBody>
      <dsp:txXfrm>
        <a:off x="36845" y="1667927"/>
        <a:ext cx="10441910" cy="681087"/>
      </dsp:txXfrm>
    </dsp:sp>
    <dsp:sp modelId="{982C6BB4-2A3F-4E41-8CBC-357658EE611D}">
      <dsp:nvSpPr>
        <dsp:cNvPr id="0" name=""/>
        <dsp:cNvSpPr/>
      </dsp:nvSpPr>
      <dsp:spPr>
        <a:xfrm>
          <a:off x="0" y="2440580"/>
          <a:ext cx="10515600"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Revise procurement challenges/issues/policies</a:t>
          </a:r>
          <a:endParaRPr lang="en-ZA" sz="1900" kern="1200"/>
        </a:p>
      </dsp:txBody>
      <dsp:txXfrm>
        <a:off x="36845" y="2477425"/>
        <a:ext cx="10441910" cy="681087"/>
      </dsp:txXfrm>
    </dsp:sp>
    <dsp:sp modelId="{3276F8EC-FA7D-415A-996C-DB5549CE3172}">
      <dsp:nvSpPr>
        <dsp:cNvPr id="0" name=""/>
        <dsp:cNvSpPr/>
      </dsp:nvSpPr>
      <dsp:spPr>
        <a:xfrm>
          <a:off x="0" y="3250078"/>
          <a:ext cx="10515600"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Work with vendors that have financial backing, track record, accreditation and willing to share risk and reward</a:t>
          </a:r>
          <a:endParaRPr lang="en-ZA" sz="1900" kern="1200"/>
        </a:p>
      </dsp:txBody>
      <dsp:txXfrm>
        <a:off x="36845" y="3286923"/>
        <a:ext cx="10441910" cy="681087"/>
      </dsp:txXfrm>
    </dsp:sp>
    <dsp:sp modelId="{A8768691-58BC-4FBF-A4DD-71A75CD23610}">
      <dsp:nvSpPr>
        <dsp:cNvPr id="0" name=""/>
        <dsp:cNvSpPr/>
      </dsp:nvSpPr>
      <dsp:spPr>
        <a:xfrm>
          <a:off x="0" y="4059576"/>
          <a:ext cx="10515600" cy="75477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Ensure local economic development is supported by vendor</a:t>
          </a:r>
          <a:endParaRPr lang="en-ZA" sz="1900" kern="1200"/>
        </a:p>
      </dsp:txBody>
      <dsp:txXfrm>
        <a:off x="36845" y="4096421"/>
        <a:ext cx="10441910"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036AC-DCF7-4596-9724-49F637EC0EB5}">
      <dsp:nvSpPr>
        <dsp:cNvPr id="0" name=""/>
        <dsp:cNvSpPr/>
      </dsp:nvSpPr>
      <dsp:spPr>
        <a:xfrm>
          <a:off x="0" y="140544"/>
          <a:ext cx="3286125" cy="19716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Outsource non-core components to vendor to manage</a:t>
          </a:r>
          <a:endParaRPr lang="en-ZA" sz="2100" kern="1200" dirty="0"/>
        </a:p>
      </dsp:txBody>
      <dsp:txXfrm>
        <a:off x="0" y="140544"/>
        <a:ext cx="3286125" cy="1971675"/>
      </dsp:txXfrm>
    </dsp:sp>
    <dsp:sp modelId="{241AD02C-E62B-4BC7-A826-86A72573D5FE}">
      <dsp:nvSpPr>
        <dsp:cNvPr id="0" name=""/>
        <dsp:cNvSpPr/>
      </dsp:nvSpPr>
      <dsp:spPr>
        <a:xfrm>
          <a:off x="3614737" y="140544"/>
          <a:ext cx="3286125" cy="19716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Pay as you go, depending on use</a:t>
          </a:r>
          <a:endParaRPr lang="en-ZA" sz="2100" kern="1200"/>
        </a:p>
      </dsp:txBody>
      <dsp:txXfrm>
        <a:off x="3614737" y="140544"/>
        <a:ext cx="3286125" cy="1971675"/>
      </dsp:txXfrm>
    </dsp:sp>
    <dsp:sp modelId="{CA842726-C3EC-47F7-814B-4AA5B11489A9}">
      <dsp:nvSpPr>
        <dsp:cNvPr id="0" name=""/>
        <dsp:cNvSpPr/>
      </dsp:nvSpPr>
      <dsp:spPr>
        <a:xfrm>
          <a:off x="7229475" y="140544"/>
          <a:ext cx="3286125" cy="19716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Typically delivered over the internet to onsite at client</a:t>
          </a:r>
          <a:endParaRPr lang="en-ZA" sz="2100" kern="1200" dirty="0"/>
        </a:p>
      </dsp:txBody>
      <dsp:txXfrm>
        <a:off x="7229475" y="140544"/>
        <a:ext cx="3286125" cy="1971675"/>
      </dsp:txXfrm>
    </dsp:sp>
    <dsp:sp modelId="{E7CFE14B-6FC6-46D9-A1F6-00B7A2698C6E}">
      <dsp:nvSpPr>
        <dsp:cNvPr id="0" name=""/>
        <dsp:cNvSpPr/>
      </dsp:nvSpPr>
      <dsp:spPr>
        <a:xfrm>
          <a:off x="0" y="2440832"/>
          <a:ext cx="3286125" cy="19716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ZA" sz="2100" kern="1200" dirty="0"/>
            <a:t>SaaS</a:t>
          </a:r>
        </a:p>
        <a:p>
          <a:pPr marL="171450" lvl="1" indent="-171450" algn="l" defTabSz="711200">
            <a:lnSpc>
              <a:spcPct val="90000"/>
            </a:lnSpc>
            <a:spcBef>
              <a:spcPct val="0"/>
            </a:spcBef>
            <a:spcAft>
              <a:spcPct val="15000"/>
            </a:spcAft>
            <a:buChar char="•"/>
          </a:pPr>
          <a:r>
            <a:rPr lang="en-ZA" sz="1600" kern="1200"/>
            <a:t>software </a:t>
          </a:r>
          <a:r>
            <a:rPr lang="en-ZA" sz="1600" kern="1200" dirty="0"/>
            <a:t>applications, such as Google Apps, Microsoft Office 365 and Salesforce, to users. </a:t>
          </a:r>
        </a:p>
      </dsp:txBody>
      <dsp:txXfrm>
        <a:off x="0" y="2440832"/>
        <a:ext cx="3286125" cy="1971675"/>
      </dsp:txXfrm>
    </dsp:sp>
    <dsp:sp modelId="{C274FC77-95A0-4FAE-814E-016090313351}">
      <dsp:nvSpPr>
        <dsp:cNvPr id="0" name=""/>
        <dsp:cNvSpPr/>
      </dsp:nvSpPr>
      <dsp:spPr>
        <a:xfrm>
          <a:off x="3614737" y="2440832"/>
          <a:ext cx="3286125" cy="19716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ZA" sz="2100" kern="1200" dirty="0"/>
            <a:t>PaaS</a:t>
          </a:r>
        </a:p>
        <a:p>
          <a:pPr marL="171450" lvl="1" indent="-171450" algn="l" defTabSz="711200">
            <a:lnSpc>
              <a:spcPct val="90000"/>
            </a:lnSpc>
            <a:spcBef>
              <a:spcPct val="0"/>
            </a:spcBef>
            <a:spcAft>
              <a:spcPct val="15000"/>
            </a:spcAft>
            <a:buChar char="•"/>
          </a:pPr>
          <a:r>
            <a:rPr lang="en-ZA" sz="1600" kern="1200"/>
            <a:t>preconfigured </a:t>
          </a:r>
          <a:r>
            <a:rPr lang="en-ZA" sz="1600" kern="1200" dirty="0"/>
            <a:t>virtual machines (VMs) and other resources for application development and testing. offerings, such as Amazon Web Services (AWS) Google App Engine, SAP HANA</a:t>
          </a:r>
        </a:p>
      </dsp:txBody>
      <dsp:txXfrm>
        <a:off x="3614737" y="2440832"/>
        <a:ext cx="3286125" cy="1971675"/>
      </dsp:txXfrm>
    </dsp:sp>
    <dsp:sp modelId="{5DA2BECA-A4CA-4E28-AEFC-64A7BE92AD82}">
      <dsp:nvSpPr>
        <dsp:cNvPr id="0" name=""/>
        <dsp:cNvSpPr/>
      </dsp:nvSpPr>
      <dsp:spPr>
        <a:xfrm>
          <a:off x="7229475" y="2440832"/>
          <a:ext cx="3286125" cy="197167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ZA" sz="2100" kern="1200" dirty="0"/>
            <a:t>IaaS</a:t>
          </a:r>
        </a:p>
        <a:p>
          <a:pPr marL="171450" lvl="1" indent="-171450" algn="l" defTabSz="711200">
            <a:lnSpc>
              <a:spcPct val="90000"/>
            </a:lnSpc>
            <a:spcBef>
              <a:spcPct val="0"/>
            </a:spcBef>
            <a:spcAft>
              <a:spcPct val="15000"/>
            </a:spcAft>
            <a:buChar char="•"/>
          </a:pPr>
          <a:r>
            <a:rPr lang="en-ZA" sz="1600" kern="1200"/>
            <a:t>deploy </a:t>
          </a:r>
          <a:r>
            <a:rPr lang="en-ZA" sz="1600" kern="1200" dirty="0"/>
            <a:t>and configure virtual machines hosted in a data </a:t>
          </a:r>
          <a:r>
            <a:rPr lang="en-ZA" sz="1600" kern="1200" dirty="0" err="1"/>
            <a:t>center</a:t>
          </a:r>
          <a:r>
            <a:rPr lang="en-ZA" sz="1600" kern="1200" dirty="0"/>
            <a:t> and manage those VMs remotely such as Microsoft Azure, Amazon Cloud</a:t>
          </a:r>
        </a:p>
      </dsp:txBody>
      <dsp:txXfrm>
        <a:off x="7229475" y="2440832"/>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34951-D696-4A1E-A9EE-B158E303340A}">
      <dsp:nvSpPr>
        <dsp:cNvPr id="0" name=""/>
        <dsp:cNvSpPr/>
      </dsp:nvSpPr>
      <dsp:spPr>
        <a:xfrm>
          <a:off x="5648" y="0"/>
          <a:ext cx="1981944"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Transportation as a Service</a:t>
          </a:r>
          <a:endParaRPr lang="en-ZA" sz="2100" kern="1200"/>
        </a:p>
      </dsp:txBody>
      <dsp:txXfrm>
        <a:off x="5648" y="0"/>
        <a:ext cx="1981944" cy="1305401"/>
      </dsp:txXfrm>
    </dsp:sp>
    <dsp:sp modelId="{93BD69B4-5812-4807-929B-60F0426FF9E9}">
      <dsp:nvSpPr>
        <dsp:cNvPr id="0" name=""/>
        <dsp:cNvSpPr/>
      </dsp:nvSpPr>
      <dsp:spPr>
        <a:xfrm>
          <a:off x="203842" y="1305773"/>
          <a:ext cx="1585555" cy="8548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UBER</a:t>
          </a:r>
          <a:endParaRPr lang="en-ZA" sz="1600" kern="1200" dirty="0"/>
        </a:p>
      </dsp:txBody>
      <dsp:txXfrm>
        <a:off x="228880" y="1330811"/>
        <a:ext cx="1535479" cy="804787"/>
      </dsp:txXfrm>
    </dsp:sp>
    <dsp:sp modelId="{0CDFF634-95A9-4BDE-B0F4-B1E40059C5B0}">
      <dsp:nvSpPr>
        <dsp:cNvPr id="0" name=""/>
        <dsp:cNvSpPr/>
      </dsp:nvSpPr>
      <dsp:spPr>
        <a:xfrm>
          <a:off x="203842" y="2292154"/>
          <a:ext cx="1585555" cy="8548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TAXIFY</a:t>
          </a:r>
          <a:endParaRPr lang="en-ZA" sz="1600" kern="1200" dirty="0"/>
        </a:p>
      </dsp:txBody>
      <dsp:txXfrm>
        <a:off x="228880" y="2317192"/>
        <a:ext cx="1535479" cy="804787"/>
      </dsp:txXfrm>
    </dsp:sp>
    <dsp:sp modelId="{5DDF34DB-2704-4FD5-BED7-E7CA1FA62545}">
      <dsp:nvSpPr>
        <dsp:cNvPr id="0" name=""/>
        <dsp:cNvSpPr/>
      </dsp:nvSpPr>
      <dsp:spPr>
        <a:xfrm>
          <a:off x="203842" y="3278535"/>
          <a:ext cx="1585555" cy="85486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LYFT</a:t>
          </a:r>
          <a:endParaRPr lang="en-ZA" sz="1600" kern="1200" dirty="0"/>
        </a:p>
      </dsp:txBody>
      <dsp:txXfrm>
        <a:off x="228880" y="3303573"/>
        <a:ext cx="1535479" cy="804787"/>
      </dsp:txXfrm>
    </dsp:sp>
    <dsp:sp modelId="{4DC7F71E-5094-48A6-912C-FBFA159E5B86}">
      <dsp:nvSpPr>
        <dsp:cNvPr id="0" name=""/>
        <dsp:cNvSpPr/>
      </dsp:nvSpPr>
      <dsp:spPr>
        <a:xfrm>
          <a:off x="2136237" y="0"/>
          <a:ext cx="1981944"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Accommodation as a Service</a:t>
          </a:r>
          <a:endParaRPr lang="en-ZA" sz="2100" kern="1200"/>
        </a:p>
      </dsp:txBody>
      <dsp:txXfrm>
        <a:off x="2136237" y="0"/>
        <a:ext cx="1981944" cy="1305401"/>
      </dsp:txXfrm>
    </dsp:sp>
    <dsp:sp modelId="{427613C2-E45A-48BF-9F6B-6842669F8654}">
      <dsp:nvSpPr>
        <dsp:cNvPr id="0" name=""/>
        <dsp:cNvSpPr/>
      </dsp:nvSpPr>
      <dsp:spPr>
        <a:xfrm>
          <a:off x="2334432" y="1306676"/>
          <a:ext cx="1585555"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Airbnb</a:t>
          </a:r>
          <a:endParaRPr lang="en-ZA" sz="1600" kern="1200" dirty="0"/>
        </a:p>
      </dsp:txBody>
      <dsp:txXfrm>
        <a:off x="2372859" y="1345103"/>
        <a:ext cx="1508701" cy="1235133"/>
      </dsp:txXfrm>
    </dsp:sp>
    <dsp:sp modelId="{4BD0D596-FF7F-4812-A154-AD085EB5346E}">
      <dsp:nvSpPr>
        <dsp:cNvPr id="0" name=""/>
        <dsp:cNvSpPr/>
      </dsp:nvSpPr>
      <dsp:spPr>
        <a:xfrm>
          <a:off x="2334432" y="2820508"/>
          <a:ext cx="1585555"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Tripping.com</a:t>
          </a:r>
          <a:endParaRPr lang="en-ZA" sz="1600" kern="1200" dirty="0"/>
        </a:p>
      </dsp:txBody>
      <dsp:txXfrm>
        <a:off x="2372859" y="2858935"/>
        <a:ext cx="1508701" cy="1235133"/>
      </dsp:txXfrm>
    </dsp:sp>
    <dsp:sp modelId="{2BB0AE86-FD48-465F-AD2A-F37CC0776CBE}">
      <dsp:nvSpPr>
        <dsp:cNvPr id="0" name=""/>
        <dsp:cNvSpPr/>
      </dsp:nvSpPr>
      <dsp:spPr>
        <a:xfrm>
          <a:off x="4266827" y="0"/>
          <a:ext cx="1981944"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Payment as a Service</a:t>
          </a:r>
          <a:endParaRPr lang="en-ZA" sz="2100" kern="1200"/>
        </a:p>
      </dsp:txBody>
      <dsp:txXfrm>
        <a:off x="4266827" y="0"/>
        <a:ext cx="1981944" cy="1305401"/>
      </dsp:txXfrm>
    </dsp:sp>
    <dsp:sp modelId="{D30B7264-E56B-49B8-807F-555396659956}">
      <dsp:nvSpPr>
        <dsp:cNvPr id="0" name=""/>
        <dsp:cNvSpPr/>
      </dsp:nvSpPr>
      <dsp:spPr>
        <a:xfrm>
          <a:off x="4465022" y="1305507"/>
          <a:ext cx="1585555" cy="6338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Zapper</a:t>
          </a:r>
          <a:endParaRPr lang="en-ZA" sz="1600" kern="1200" dirty="0"/>
        </a:p>
      </dsp:txBody>
      <dsp:txXfrm>
        <a:off x="4483588" y="1324073"/>
        <a:ext cx="1548423" cy="596765"/>
      </dsp:txXfrm>
    </dsp:sp>
    <dsp:sp modelId="{2E14254D-2297-4AD3-8D7D-0133EF6C572C}">
      <dsp:nvSpPr>
        <dsp:cNvPr id="0" name=""/>
        <dsp:cNvSpPr/>
      </dsp:nvSpPr>
      <dsp:spPr>
        <a:xfrm>
          <a:off x="4465022" y="2036927"/>
          <a:ext cx="1585555" cy="6338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Google Pay</a:t>
          </a:r>
          <a:endParaRPr lang="en-ZA" sz="1600" kern="1200" dirty="0"/>
        </a:p>
      </dsp:txBody>
      <dsp:txXfrm>
        <a:off x="4483588" y="2055493"/>
        <a:ext cx="1548423" cy="596765"/>
      </dsp:txXfrm>
    </dsp:sp>
    <dsp:sp modelId="{0B7C6DD8-5C62-41A5-8720-B7C48348B1B4}">
      <dsp:nvSpPr>
        <dsp:cNvPr id="0" name=""/>
        <dsp:cNvSpPr/>
      </dsp:nvSpPr>
      <dsp:spPr>
        <a:xfrm>
          <a:off x="4465022" y="2768347"/>
          <a:ext cx="1585555" cy="6338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err="1"/>
            <a:t>Samsumg</a:t>
          </a:r>
          <a:r>
            <a:rPr lang="en-US" sz="1600" kern="1200" dirty="0"/>
            <a:t> Pay</a:t>
          </a:r>
          <a:endParaRPr lang="en-ZA" sz="1600" kern="1200" dirty="0"/>
        </a:p>
      </dsp:txBody>
      <dsp:txXfrm>
        <a:off x="4483588" y="2786913"/>
        <a:ext cx="1548423" cy="596765"/>
      </dsp:txXfrm>
    </dsp:sp>
    <dsp:sp modelId="{B9F840F0-FFE3-497C-9A7E-10F714D96903}">
      <dsp:nvSpPr>
        <dsp:cNvPr id="0" name=""/>
        <dsp:cNvSpPr/>
      </dsp:nvSpPr>
      <dsp:spPr>
        <a:xfrm>
          <a:off x="4465022" y="3499767"/>
          <a:ext cx="1585555" cy="63389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Snapscan</a:t>
          </a:r>
          <a:endParaRPr lang="en-ZA" sz="1600" kern="1200" dirty="0"/>
        </a:p>
      </dsp:txBody>
      <dsp:txXfrm>
        <a:off x="4483588" y="3518333"/>
        <a:ext cx="1548423" cy="596765"/>
      </dsp:txXfrm>
    </dsp:sp>
    <dsp:sp modelId="{9E812044-C043-4C83-8801-310F223BC4DA}">
      <dsp:nvSpPr>
        <dsp:cNvPr id="0" name=""/>
        <dsp:cNvSpPr/>
      </dsp:nvSpPr>
      <dsp:spPr>
        <a:xfrm>
          <a:off x="6397417" y="0"/>
          <a:ext cx="1981944"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Malware as a Service</a:t>
          </a:r>
          <a:endParaRPr lang="en-ZA" sz="2100" kern="1200"/>
        </a:p>
      </dsp:txBody>
      <dsp:txXfrm>
        <a:off x="6397417" y="0"/>
        <a:ext cx="1981944" cy="1305401"/>
      </dsp:txXfrm>
    </dsp:sp>
    <dsp:sp modelId="{812BD833-84BE-41A3-A971-42ED1D3AC4F2}">
      <dsp:nvSpPr>
        <dsp:cNvPr id="0" name=""/>
        <dsp:cNvSpPr/>
      </dsp:nvSpPr>
      <dsp:spPr>
        <a:xfrm>
          <a:off x="6595612" y="1306676"/>
          <a:ext cx="1585555"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Anti-virus and security</a:t>
          </a:r>
          <a:endParaRPr lang="en-ZA" sz="1600" kern="1200" dirty="0"/>
        </a:p>
      </dsp:txBody>
      <dsp:txXfrm>
        <a:off x="6634039" y="1345103"/>
        <a:ext cx="1508701" cy="1235133"/>
      </dsp:txXfrm>
    </dsp:sp>
    <dsp:sp modelId="{C55F3218-D4F5-418F-80CC-FEC15AA8258F}">
      <dsp:nvSpPr>
        <dsp:cNvPr id="0" name=""/>
        <dsp:cNvSpPr/>
      </dsp:nvSpPr>
      <dsp:spPr>
        <a:xfrm>
          <a:off x="6595612" y="2820508"/>
          <a:ext cx="1585555"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a:t>vmware </a:t>
          </a:r>
          <a:r>
            <a:rPr lang="en-US" sz="1600" kern="1200" dirty="0" err="1"/>
            <a:t>Appdefense</a:t>
          </a:r>
          <a:endParaRPr lang="en-ZA" sz="1600" kern="1200" dirty="0"/>
        </a:p>
      </dsp:txBody>
      <dsp:txXfrm>
        <a:off x="6634039" y="2858935"/>
        <a:ext cx="1508701" cy="1235133"/>
      </dsp:txXfrm>
    </dsp:sp>
    <dsp:sp modelId="{8DB6257B-2CA7-4590-9622-8E500D4225D7}">
      <dsp:nvSpPr>
        <dsp:cNvPr id="0" name=""/>
        <dsp:cNvSpPr/>
      </dsp:nvSpPr>
      <dsp:spPr>
        <a:xfrm>
          <a:off x="8528007" y="0"/>
          <a:ext cx="1981944"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Entertainment as a Service</a:t>
          </a:r>
          <a:endParaRPr lang="en-ZA" sz="2100" kern="1200"/>
        </a:p>
      </dsp:txBody>
      <dsp:txXfrm>
        <a:off x="8528007" y="0"/>
        <a:ext cx="1981944" cy="1305401"/>
      </dsp:txXfrm>
    </dsp:sp>
    <dsp:sp modelId="{87F8CBC6-E36A-4F76-8A6E-9F8BDFC7B8FB}">
      <dsp:nvSpPr>
        <dsp:cNvPr id="0" name=""/>
        <dsp:cNvSpPr/>
      </dsp:nvSpPr>
      <dsp:spPr>
        <a:xfrm>
          <a:off x="8726202" y="1306224"/>
          <a:ext cx="1585555"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Netflix</a:t>
          </a:r>
          <a:endParaRPr lang="en-ZA" sz="1600" kern="1200" dirty="0"/>
        </a:p>
      </dsp:txBody>
      <dsp:txXfrm>
        <a:off x="8740946" y="1320968"/>
        <a:ext cx="1556067" cy="473901"/>
      </dsp:txXfrm>
    </dsp:sp>
    <dsp:sp modelId="{99125563-48FE-4018-BC4F-17C386DCF548}">
      <dsp:nvSpPr>
        <dsp:cNvPr id="0" name=""/>
        <dsp:cNvSpPr/>
      </dsp:nvSpPr>
      <dsp:spPr>
        <a:xfrm>
          <a:off x="8726202" y="1887058"/>
          <a:ext cx="1585555"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Spotify</a:t>
          </a:r>
          <a:endParaRPr lang="en-ZA" sz="1600" kern="1200" dirty="0"/>
        </a:p>
      </dsp:txBody>
      <dsp:txXfrm>
        <a:off x="8740946" y="1901802"/>
        <a:ext cx="1556067" cy="473901"/>
      </dsp:txXfrm>
    </dsp:sp>
    <dsp:sp modelId="{89B00058-4343-46FB-B79A-2829E89BF120}">
      <dsp:nvSpPr>
        <dsp:cNvPr id="0" name=""/>
        <dsp:cNvSpPr/>
      </dsp:nvSpPr>
      <dsp:spPr>
        <a:xfrm>
          <a:off x="8726202" y="2467891"/>
          <a:ext cx="1585555"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Apple Music</a:t>
          </a:r>
          <a:endParaRPr lang="en-ZA" sz="1600" kern="1200" dirty="0"/>
        </a:p>
      </dsp:txBody>
      <dsp:txXfrm>
        <a:off x="8740946" y="2482635"/>
        <a:ext cx="1556067" cy="473901"/>
      </dsp:txXfrm>
    </dsp:sp>
    <dsp:sp modelId="{2DADBE51-2645-45E1-B287-8527106F35F3}">
      <dsp:nvSpPr>
        <dsp:cNvPr id="0" name=""/>
        <dsp:cNvSpPr/>
      </dsp:nvSpPr>
      <dsp:spPr>
        <a:xfrm>
          <a:off x="8726202" y="3048725"/>
          <a:ext cx="1585555"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Amazon Prime</a:t>
          </a:r>
          <a:endParaRPr lang="en-ZA" sz="1600" kern="1200" dirty="0"/>
        </a:p>
      </dsp:txBody>
      <dsp:txXfrm>
        <a:off x="8740946" y="3063469"/>
        <a:ext cx="1556067" cy="473901"/>
      </dsp:txXfrm>
    </dsp:sp>
    <dsp:sp modelId="{1FB83746-4698-49E6-B89B-A4B6055CE88C}">
      <dsp:nvSpPr>
        <dsp:cNvPr id="0" name=""/>
        <dsp:cNvSpPr/>
      </dsp:nvSpPr>
      <dsp:spPr>
        <a:xfrm>
          <a:off x="8726202" y="3629558"/>
          <a:ext cx="1585555"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Google (</a:t>
          </a:r>
          <a:r>
            <a:rPr lang="en-US" sz="1600" kern="1200" dirty="0" err="1"/>
            <a:t>youtube</a:t>
          </a:r>
          <a:r>
            <a:rPr lang="en-US" sz="1600" kern="1200" dirty="0"/>
            <a:t>)</a:t>
          </a:r>
          <a:endParaRPr lang="en-ZA" sz="1600" kern="1200" dirty="0"/>
        </a:p>
      </dsp:txBody>
      <dsp:txXfrm>
        <a:off x="8740946" y="3644302"/>
        <a:ext cx="1556067" cy="473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EA08F-95E3-47C7-99EC-09B254310CF8}">
      <dsp:nvSpPr>
        <dsp:cNvPr id="0" name=""/>
        <dsp:cNvSpPr/>
      </dsp:nvSpPr>
      <dsp:spPr>
        <a:xfrm>
          <a:off x="5310" y="356237"/>
          <a:ext cx="271645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ZA" sz="1900" b="1" kern="1200" dirty="0"/>
            <a:t>Lower cost</a:t>
          </a:r>
        </a:p>
      </dsp:txBody>
      <dsp:txXfrm>
        <a:off x="5310" y="356237"/>
        <a:ext cx="2716451" cy="376200"/>
      </dsp:txXfrm>
    </dsp:sp>
    <dsp:sp modelId="{CA80E839-4F88-47CE-B106-855788B8370C}">
      <dsp:nvSpPr>
        <dsp:cNvPr id="0" name=""/>
        <dsp:cNvSpPr/>
      </dsp:nvSpPr>
      <dsp:spPr>
        <a:xfrm>
          <a:off x="2721762" y="27062"/>
          <a:ext cx="543290" cy="10345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56AF1-495E-4061-9F48-D8C9B50364F2}">
      <dsp:nvSpPr>
        <dsp:cNvPr id="0" name=""/>
        <dsp:cNvSpPr/>
      </dsp:nvSpPr>
      <dsp:spPr>
        <a:xfrm>
          <a:off x="3482369" y="27062"/>
          <a:ext cx="7388749" cy="10345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ZA" sz="1900" b="0" kern="1200"/>
            <a:t>No outright purchase or upfront costs</a:t>
          </a:r>
          <a:endParaRPr lang="en-ZA" sz="1900" kern="1200"/>
        </a:p>
        <a:p>
          <a:pPr marL="171450" lvl="1" indent="-171450" algn="l" defTabSz="844550">
            <a:lnSpc>
              <a:spcPct val="90000"/>
            </a:lnSpc>
            <a:spcBef>
              <a:spcPct val="0"/>
            </a:spcBef>
            <a:spcAft>
              <a:spcPct val="15000"/>
            </a:spcAft>
            <a:buChar char="•"/>
          </a:pPr>
          <a:r>
            <a:rPr lang="en-ZA" sz="1900" b="0" kern="1200"/>
            <a:t>Cost is divided over contract term</a:t>
          </a:r>
          <a:endParaRPr lang="en-ZA" sz="1900" kern="1200"/>
        </a:p>
        <a:p>
          <a:pPr marL="171450" lvl="1" indent="-171450" algn="l" defTabSz="844550">
            <a:lnSpc>
              <a:spcPct val="90000"/>
            </a:lnSpc>
            <a:spcBef>
              <a:spcPct val="0"/>
            </a:spcBef>
            <a:spcAft>
              <a:spcPct val="15000"/>
            </a:spcAft>
            <a:buChar char="•"/>
          </a:pPr>
          <a:r>
            <a:rPr lang="en-US" sz="1900" kern="1200" dirty="0"/>
            <a:t>C</a:t>
          </a:r>
          <a:r>
            <a:rPr lang="en-ZA" sz="1900" kern="1200" dirty="0"/>
            <a:t>apex to </a:t>
          </a:r>
          <a:r>
            <a:rPr lang="en-ZA" sz="1900" kern="1200" dirty="0" err="1"/>
            <a:t>Opex</a:t>
          </a:r>
          <a:endParaRPr lang="en-ZA" sz="1900" kern="1200" dirty="0"/>
        </a:p>
      </dsp:txBody>
      <dsp:txXfrm>
        <a:off x="3482369" y="27062"/>
        <a:ext cx="7388749" cy="1034550"/>
      </dsp:txXfrm>
    </dsp:sp>
    <dsp:sp modelId="{A97E3A65-E61D-4DA3-B11D-BB632E8D2467}">
      <dsp:nvSpPr>
        <dsp:cNvPr id="0" name=""/>
        <dsp:cNvSpPr/>
      </dsp:nvSpPr>
      <dsp:spPr>
        <a:xfrm>
          <a:off x="5310" y="1459187"/>
          <a:ext cx="271645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ZA" sz="1900" b="1" kern="1200" dirty="0"/>
            <a:t>Scalability/Flexibility</a:t>
          </a:r>
        </a:p>
      </dsp:txBody>
      <dsp:txXfrm>
        <a:off x="5310" y="1459187"/>
        <a:ext cx="2716451" cy="376200"/>
      </dsp:txXfrm>
    </dsp:sp>
    <dsp:sp modelId="{B572BF10-5D62-4BB5-B396-D3FDC5D7316D}">
      <dsp:nvSpPr>
        <dsp:cNvPr id="0" name=""/>
        <dsp:cNvSpPr/>
      </dsp:nvSpPr>
      <dsp:spPr>
        <a:xfrm>
          <a:off x="2721762" y="1130012"/>
          <a:ext cx="543290" cy="10345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8897A-FCE5-4FAE-B8B1-AD7684D46DD0}">
      <dsp:nvSpPr>
        <dsp:cNvPr id="0" name=""/>
        <dsp:cNvSpPr/>
      </dsp:nvSpPr>
      <dsp:spPr>
        <a:xfrm>
          <a:off x="3482369" y="1130012"/>
          <a:ext cx="7388749" cy="1034550"/>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ZA" sz="1900" b="0" kern="1200" dirty="0"/>
            <a:t>Upgrade or downgrade depending on user requirements and demand</a:t>
          </a:r>
          <a:endParaRPr lang="en-ZA" sz="1900" kern="1200" dirty="0"/>
        </a:p>
        <a:p>
          <a:pPr marL="171450" lvl="1" indent="-171450" algn="l" defTabSz="844550">
            <a:lnSpc>
              <a:spcPct val="90000"/>
            </a:lnSpc>
            <a:spcBef>
              <a:spcPct val="0"/>
            </a:spcBef>
            <a:spcAft>
              <a:spcPct val="15000"/>
            </a:spcAft>
            <a:buChar char="•"/>
          </a:pPr>
          <a:r>
            <a:rPr lang="en-ZA" sz="1900" kern="1200"/>
            <a:t>New versions and updates at no additional cost</a:t>
          </a:r>
        </a:p>
        <a:p>
          <a:pPr marL="171450" lvl="1" indent="-171450" algn="l" defTabSz="844550">
            <a:lnSpc>
              <a:spcPct val="90000"/>
            </a:lnSpc>
            <a:spcBef>
              <a:spcPct val="0"/>
            </a:spcBef>
            <a:spcAft>
              <a:spcPct val="15000"/>
            </a:spcAft>
            <a:buChar char="•"/>
          </a:pPr>
          <a:r>
            <a:rPr lang="en-US" sz="1900" kern="1200"/>
            <a:t>R</a:t>
          </a:r>
          <a:r>
            <a:rPr lang="en-ZA" sz="1900" kern="1200"/>
            <a:t>espond faster to business changes, improvements and innovations</a:t>
          </a:r>
        </a:p>
      </dsp:txBody>
      <dsp:txXfrm>
        <a:off x="3482369" y="1130012"/>
        <a:ext cx="7388749" cy="1034550"/>
      </dsp:txXfrm>
    </dsp:sp>
    <dsp:sp modelId="{A2A0420D-EE9A-4C1A-8A9C-C16FEBA50DE9}">
      <dsp:nvSpPr>
        <dsp:cNvPr id="0" name=""/>
        <dsp:cNvSpPr/>
      </dsp:nvSpPr>
      <dsp:spPr>
        <a:xfrm>
          <a:off x="5310" y="2409306"/>
          <a:ext cx="271645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Maintenance </a:t>
          </a:r>
          <a:endParaRPr lang="en-ZA" sz="1900" b="1" kern="1200" dirty="0"/>
        </a:p>
      </dsp:txBody>
      <dsp:txXfrm>
        <a:off x="5310" y="2409306"/>
        <a:ext cx="2716451" cy="376200"/>
      </dsp:txXfrm>
    </dsp:sp>
    <dsp:sp modelId="{49CDBA45-B0E5-4E28-A01A-0A36CC223CF3}">
      <dsp:nvSpPr>
        <dsp:cNvPr id="0" name=""/>
        <dsp:cNvSpPr/>
      </dsp:nvSpPr>
      <dsp:spPr>
        <a:xfrm>
          <a:off x="2721762" y="2232962"/>
          <a:ext cx="543290" cy="728887"/>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E1D33-C56B-4256-9C80-18A4CBC87D5A}">
      <dsp:nvSpPr>
        <dsp:cNvPr id="0" name=""/>
        <dsp:cNvSpPr/>
      </dsp:nvSpPr>
      <dsp:spPr>
        <a:xfrm>
          <a:off x="3482369" y="2232962"/>
          <a:ext cx="7388749" cy="7288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0" kern="1200"/>
            <a:t>Vendor does all maintenance at no additional cost to customer</a:t>
          </a:r>
          <a:endParaRPr lang="en-ZA" sz="1900" kern="1200"/>
        </a:p>
        <a:p>
          <a:pPr marL="171450" lvl="1" indent="-171450" algn="l" defTabSz="844550">
            <a:lnSpc>
              <a:spcPct val="90000"/>
            </a:lnSpc>
            <a:spcBef>
              <a:spcPct val="0"/>
            </a:spcBef>
            <a:spcAft>
              <a:spcPct val="15000"/>
            </a:spcAft>
            <a:buChar char="•"/>
          </a:pPr>
          <a:r>
            <a:rPr lang="en-US" sz="1900" kern="1200"/>
            <a:t>Backups</a:t>
          </a:r>
          <a:endParaRPr lang="en-ZA" sz="1900" kern="1200"/>
        </a:p>
      </dsp:txBody>
      <dsp:txXfrm>
        <a:off x="3482369" y="2232962"/>
        <a:ext cx="7388749" cy="728887"/>
      </dsp:txXfrm>
    </dsp:sp>
    <dsp:sp modelId="{E9C96DDE-9BA3-4177-8770-AB94B1C98FD1}">
      <dsp:nvSpPr>
        <dsp:cNvPr id="0" name=""/>
        <dsp:cNvSpPr/>
      </dsp:nvSpPr>
      <dsp:spPr>
        <a:xfrm>
          <a:off x="5310" y="3206593"/>
          <a:ext cx="271645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Simplicity</a:t>
          </a:r>
          <a:endParaRPr lang="en-ZA" sz="1900" b="1" kern="1200" dirty="0"/>
        </a:p>
      </dsp:txBody>
      <dsp:txXfrm>
        <a:off x="5310" y="3206593"/>
        <a:ext cx="2716451" cy="376200"/>
      </dsp:txXfrm>
    </dsp:sp>
    <dsp:sp modelId="{797822EF-A2EC-42E0-8F29-ADB1A558C0F3}">
      <dsp:nvSpPr>
        <dsp:cNvPr id="0" name=""/>
        <dsp:cNvSpPr/>
      </dsp:nvSpPr>
      <dsp:spPr>
        <a:xfrm>
          <a:off x="2721762" y="3030249"/>
          <a:ext cx="543290" cy="728887"/>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CE29EA-4E97-4CE1-94DB-1F3D34A6C73B}">
      <dsp:nvSpPr>
        <dsp:cNvPr id="0" name=""/>
        <dsp:cNvSpPr/>
      </dsp:nvSpPr>
      <dsp:spPr>
        <a:xfrm>
          <a:off x="3482369" y="3030249"/>
          <a:ext cx="7388749" cy="728887"/>
        </a:xfrm>
        <a:prstGeom prst="rect">
          <a:avLst/>
        </a:prstGeom>
        <a:solidFill>
          <a:schemeClr val="tx2">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b="0" kern="1200"/>
            <a:t>IT services, infrastructure, skills reduced</a:t>
          </a:r>
          <a:endParaRPr lang="en-ZA" sz="1900" kern="1200"/>
        </a:p>
        <a:p>
          <a:pPr marL="171450" lvl="1" indent="-171450" algn="l" defTabSz="844550">
            <a:lnSpc>
              <a:spcPct val="90000"/>
            </a:lnSpc>
            <a:spcBef>
              <a:spcPct val="0"/>
            </a:spcBef>
            <a:spcAft>
              <a:spcPct val="15000"/>
            </a:spcAft>
            <a:buChar char="•"/>
          </a:pPr>
          <a:r>
            <a:rPr lang="en-US" sz="1900" kern="1200"/>
            <a:t>No real estate overhead costs, reduced energy costs etc</a:t>
          </a:r>
          <a:endParaRPr lang="en-ZA" sz="1900" kern="1200"/>
        </a:p>
      </dsp:txBody>
      <dsp:txXfrm>
        <a:off x="3482369" y="3030249"/>
        <a:ext cx="7388749" cy="728887"/>
      </dsp:txXfrm>
    </dsp:sp>
    <dsp:sp modelId="{B703021A-87B0-4DD8-AD21-F53F293ECBFB}">
      <dsp:nvSpPr>
        <dsp:cNvPr id="0" name=""/>
        <dsp:cNvSpPr/>
      </dsp:nvSpPr>
      <dsp:spPr>
        <a:xfrm>
          <a:off x="5310" y="4003881"/>
          <a:ext cx="2716451"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Independence</a:t>
          </a:r>
          <a:endParaRPr lang="en-ZA" sz="1900" b="1" kern="1200" dirty="0"/>
        </a:p>
      </dsp:txBody>
      <dsp:txXfrm>
        <a:off x="5310" y="4003881"/>
        <a:ext cx="2716451" cy="376200"/>
      </dsp:txXfrm>
    </dsp:sp>
    <dsp:sp modelId="{83767154-9AA1-451F-8F4A-F5A2BE013B9A}">
      <dsp:nvSpPr>
        <dsp:cNvPr id="0" name=""/>
        <dsp:cNvSpPr/>
      </dsp:nvSpPr>
      <dsp:spPr>
        <a:xfrm>
          <a:off x="2721762" y="3827537"/>
          <a:ext cx="543290" cy="728887"/>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F195B5-F2A5-43AD-892D-A4A175872425}">
      <dsp:nvSpPr>
        <dsp:cNvPr id="0" name=""/>
        <dsp:cNvSpPr/>
      </dsp:nvSpPr>
      <dsp:spPr>
        <a:xfrm>
          <a:off x="3482369" y="3827537"/>
          <a:ext cx="7388749" cy="7288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a:t>Device – use multiple modes to access</a:t>
          </a:r>
          <a:endParaRPr lang="en-ZA" sz="1900" kern="1200"/>
        </a:p>
        <a:p>
          <a:pPr marL="171450" lvl="1" indent="-171450" algn="l" defTabSz="844550">
            <a:lnSpc>
              <a:spcPct val="90000"/>
            </a:lnSpc>
            <a:spcBef>
              <a:spcPct val="0"/>
            </a:spcBef>
            <a:spcAft>
              <a:spcPct val="15000"/>
            </a:spcAft>
            <a:buChar char="•"/>
          </a:pPr>
          <a:r>
            <a:rPr lang="en-US" sz="1900" b="0" kern="1200"/>
            <a:t>Location – access from anywhere</a:t>
          </a:r>
          <a:endParaRPr lang="en-ZA" sz="1900" kern="1200"/>
        </a:p>
      </dsp:txBody>
      <dsp:txXfrm>
        <a:off x="3482369" y="3827537"/>
        <a:ext cx="7388749" cy="7288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1AFA5-9691-4B8A-A91F-C1E6C5BDF83D}">
      <dsp:nvSpPr>
        <dsp:cNvPr id="0" name=""/>
        <dsp:cNvSpPr/>
      </dsp:nvSpPr>
      <dsp:spPr>
        <a:xfrm>
          <a:off x="0" y="0"/>
          <a:ext cx="10515600" cy="4351338"/>
        </a:xfrm>
        <a:prstGeom prst="roundRect">
          <a:avLst>
            <a:gd name="adj" fmla="val 85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3377122" numCol="1" spcCol="1270" anchor="t" anchorCtr="0">
          <a:noAutofit/>
        </a:bodyPr>
        <a:lstStyle/>
        <a:p>
          <a:pPr marL="0" lvl="0" indent="0" algn="l" defTabSz="1600200">
            <a:lnSpc>
              <a:spcPct val="90000"/>
            </a:lnSpc>
            <a:spcBef>
              <a:spcPct val="0"/>
            </a:spcBef>
            <a:spcAft>
              <a:spcPct val="35000"/>
            </a:spcAft>
            <a:buNone/>
          </a:pPr>
          <a:r>
            <a:rPr lang="en-US" sz="3600" kern="1200"/>
            <a:t>Security/Risk</a:t>
          </a:r>
          <a:endParaRPr lang="en-ZA" sz="3600" kern="1200"/>
        </a:p>
      </dsp:txBody>
      <dsp:txXfrm>
        <a:off x="108329" y="108329"/>
        <a:ext cx="10298942" cy="4134680"/>
      </dsp:txXfrm>
    </dsp:sp>
    <dsp:sp modelId="{D49B1179-9CA1-4255-9825-A9CCE3336049}">
      <dsp:nvSpPr>
        <dsp:cNvPr id="0" name=""/>
        <dsp:cNvSpPr/>
      </dsp:nvSpPr>
      <dsp:spPr>
        <a:xfrm>
          <a:off x="262890" y="1087834"/>
          <a:ext cx="1577340" cy="1484299"/>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Internet/cloud based</a:t>
          </a:r>
          <a:endParaRPr lang="en-ZA" sz="1700" kern="1200" dirty="0"/>
        </a:p>
      </dsp:txBody>
      <dsp:txXfrm>
        <a:off x="308537" y="1133481"/>
        <a:ext cx="1486046" cy="1393005"/>
      </dsp:txXfrm>
    </dsp:sp>
    <dsp:sp modelId="{4C5032FD-0D1C-4435-A868-96287DAE0E6A}">
      <dsp:nvSpPr>
        <dsp:cNvPr id="0" name=""/>
        <dsp:cNvSpPr/>
      </dsp:nvSpPr>
      <dsp:spPr>
        <a:xfrm>
          <a:off x="262890" y="2648998"/>
          <a:ext cx="1577340" cy="1484299"/>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Data privacy</a:t>
          </a:r>
          <a:endParaRPr lang="en-ZA" sz="1700" kern="1200"/>
        </a:p>
      </dsp:txBody>
      <dsp:txXfrm>
        <a:off x="308537" y="2694645"/>
        <a:ext cx="1486046" cy="1393005"/>
      </dsp:txXfrm>
    </dsp:sp>
    <dsp:sp modelId="{409764D4-2A4A-4677-BE95-BED899CC16CC}">
      <dsp:nvSpPr>
        <dsp:cNvPr id="0" name=""/>
        <dsp:cNvSpPr/>
      </dsp:nvSpPr>
      <dsp:spPr>
        <a:xfrm>
          <a:off x="2103120" y="1087834"/>
          <a:ext cx="8149590" cy="3045936"/>
        </a:xfrm>
        <a:prstGeom prst="roundRect">
          <a:avLst>
            <a:gd name="adj" fmla="val 10500"/>
          </a:avLst>
        </a:prstGeom>
        <a:solidFill>
          <a:schemeClr val="tx2">
            <a:lumMod val="60000"/>
            <a:lumOff val="4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934170" numCol="1" spcCol="1270" anchor="t" anchorCtr="0">
          <a:noAutofit/>
        </a:bodyPr>
        <a:lstStyle/>
        <a:p>
          <a:pPr marL="0" lvl="0" indent="0" algn="l" defTabSz="1600200">
            <a:lnSpc>
              <a:spcPct val="90000"/>
            </a:lnSpc>
            <a:spcBef>
              <a:spcPct val="0"/>
            </a:spcBef>
            <a:spcAft>
              <a:spcPct val="35000"/>
            </a:spcAft>
            <a:buNone/>
          </a:pPr>
          <a:r>
            <a:rPr lang="en-US" sz="3600" kern="1200"/>
            <a:t>Resilience</a:t>
          </a:r>
          <a:endParaRPr lang="en-ZA" sz="3600" kern="1200"/>
        </a:p>
      </dsp:txBody>
      <dsp:txXfrm>
        <a:off x="2196793" y="1181507"/>
        <a:ext cx="7962244" cy="2858590"/>
      </dsp:txXfrm>
    </dsp:sp>
    <dsp:sp modelId="{2F4D5326-858E-44C5-B7D2-4C3575EC9596}">
      <dsp:nvSpPr>
        <dsp:cNvPr id="0" name=""/>
        <dsp:cNvSpPr/>
      </dsp:nvSpPr>
      <dsp:spPr>
        <a:xfrm>
          <a:off x="2306859" y="2153912"/>
          <a:ext cx="1629918" cy="837223"/>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Broadband dependency</a:t>
          </a:r>
          <a:endParaRPr lang="en-ZA" sz="1700" kern="1200"/>
        </a:p>
      </dsp:txBody>
      <dsp:txXfrm>
        <a:off x="2332606" y="2179659"/>
        <a:ext cx="1578424" cy="785729"/>
      </dsp:txXfrm>
    </dsp:sp>
    <dsp:sp modelId="{571F0B5E-5533-486C-A195-62227077316C}">
      <dsp:nvSpPr>
        <dsp:cNvPr id="0" name=""/>
        <dsp:cNvSpPr/>
      </dsp:nvSpPr>
      <dsp:spPr>
        <a:xfrm>
          <a:off x="2306859" y="3066537"/>
          <a:ext cx="1629918" cy="837223"/>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Multi-vendor strategy</a:t>
          </a:r>
          <a:endParaRPr lang="en-ZA" sz="1700" kern="1200"/>
        </a:p>
      </dsp:txBody>
      <dsp:txXfrm>
        <a:off x="2332606" y="3092284"/>
        <a:ext cx="1578424" cy="785729"/>
      </dsp:txXfrm>
    </dsp:sp>
    <dsp:sp modelId="{EF05C36B-F000-436E-85D8-984C3A2BABE3}">
      <dsp:nvSpPr>
        <dsp:cNvPr id="0" name=""/>
        <dsp:cNvSpPr/>
      </dsp:nvSpPr>
      <dsp:spPr>
        <a:xfrm>
          <a:off x="4153662" y="2175669"/>
          <a:ext cx="5836158" cy="1740535"/>
        </a:xfrm>
        <a:prstGeom prst="roundRect">
          <a:avLst>
            <a:gd name="adj" fmla="val 10500"/>
          </a:avLst>
        </a:prstGeom>
        <a:solidFill>
          <a:schemeClr val="tx2">
            <a:lumMod val="20000"/>
            <a:lumOff val="8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982435" numCol="1" spcCol="1270" anchor="t" anchorCtr="0">
          <a:noAutofit/>
        </a:bodyPr>
        <a:lstStyle/>
        <a:p>
          <a:pPr marL="0" lvl="0" indent="0" algn="l" defTabSz="1600200">
            <a:lnSpc>
              <a:spcPct val="90000"/>
            </a:lnSpc>
            <a:spcBef>
              <a:spcPct val="0"/>
            </a:spcBef>
            <a:spcAft>
              <a:spcPct val="35000"/>
            </a:spcAft>
            <a:buNone/>
          </a:pPr>
          <a:r>
            <a:rPr lang="en-US" sz="3600" kern="1200"/>
            <a:t>Continuity</a:t>
          </a:r>
          <a:endParaRPr lang="en-ZA" sz="3600" kern="1200"/>
        </a:p>
      </dsp:txBody>
      <dsp:txXfrm>
        <a:off x="4207189" y="2229196"/>
        <a:ext cx="5729104" cy="1633481"/>
      </dsp:txXfrm>
    </dsp:sp>
    <dsp:sp modelId="{DFE293CC-6915-4A22-812E-E5E5084BD622}">
      <dsp:nvSpPr>
        <dsp:cNvPr id="0" name=""/>
        <dsp:cNvSpPr/>
      </dsp:nvSpPr>
      <dsp:spPr>
        <a:xfrm>
          <a:off x="4299565" y="2958909"/>
          <a:ext cx="2731567" cy="783240"/>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Vendor reliance/ESCROW</a:t>
          </a:r>
          <a:endParaRPr lang="en-ZA" sz="1700" kern="1200"/>
        </a:p>
      </dsp:txBody>
      <dsp:txXfrm>
        <a:off x="4323652" y="2982996"/>
        <a:ext cx="2683393" cy="735066"/>
      </dsp:txXfrm>
    </dsp:sp>
    <dsp:sp modelId="{F29A242E-C230-4E41-8040-F96FFFC9A950}">
      <dsp:nvSpPr>
        <dsp:cNvPr id="0" name=""/>
        <dsp:cNvSpPr/>
      </dsp:nvSpPr>
      <dsp:spPr>
        <a:xfrm>
          <a:off x="7108844" y="2958909"/>
          <a:ext cx="2731567" cy="783240"/>
        </a:xfrm>
        <a:prstGeom prst="roundRect">
          <a:avLst>
            <a:gd name="adj" fmla="val 105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SLA Management</a:t>
          </a:r>
          <a:endParaRPr lang="en-ZA" sz="1700" kern="1200"/>
        </a:p>
      </dsp:txBody>
      <dsp:txXfrm>
        <a:off x="7132931" y="2982996"/>
        <a:ext cx="2683393" cy="735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4BBF5-0057-4A34-9F2C-C39986BF7782}">
      <dsp:nvSpPr>
        <dsp:cNvPr id="0" name=""/>
        <dsp:cNvSpPr/>
      </dsp:nvSpPr>
      <dsp:spPr>
        <a:xfrm>
          <a:off x="0" y="39953"/>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Finance</a:t>
          </a:r>
          <a:endParaRPr lang="en-ZA" sz="1700" kern="1200" dirty="0"/>
        </a:p>
      </dsp:txBody>
      <dsp:txXfrm>
        <a:off x="19904" y="59857"/>
        <a:ext cx="4474070" cy="367937"/>
      </dsp:txXfrm>
    </dsp:sp>
    <dsp:sp modelId="{23AFB886-4949-43D0-A923-FAAA27DECA44}">
      <dsp:nvSpPr>
        <dsp:cNvPr id="0" name=""/>
        <dsp:cNvSpPr/>
      </dsp:nvSpPr>
      <dsp:spPr>
        <a:xfrm>
          <a:off x="0" y="496658"/>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Human Capital</a:t>
          </a:r>
          <a:endParaRPr lang="en-ZA" sz="1700" kern="1200" dirty="0"/>
        </a:p>
      </dsp:txBody>
      <dsp:txXfrm>
        <a:off x="19904" y="516562"/>
        <a:ext cx="4474070" cy="367937"/>
      </dsp:txXfrm>
    </dsp:sp>
    <dsp:sp modelId="{DDF816FC-C093-4B98-83FB-0CBD6D506347}">
      <dsp:nvSpPr>
        <dsp:cNvPr id="0" name=""/>
        <dsp:cNvSpPr/>
      </dsp:nvSpPr>
      <dsp:spPr>
        <a:xfrm>
          <a:off x="0" y="953363"/>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Planning</a:t>
          </a:r>
          <a:endParaRPr lang="en-ZA" sz="1700" kern="1200" dirty="0"/>
        </a:p>
      </dsp:txBody>
      <dsp:txXfrm>
        <a:off x="19904" y="973267"/>
        <a:ext cx="4474070" cy="367937"/>
      </dsp:txXfrm>
    </dsp:sp>
    <dsp:sp modelId="{D1038B4F-E3D5-450A-BCC7-40682F46FA85}">
      <dsp:nvSpPr>
        <dsp:cNvPr id="0" name=""/>
        <dsp:cNvSpPr/>
      </dsp:nvSpPr>
      <dsp:spPr>
        <a:xfrm>
          <a:off x="0" y="1410068"/>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Accountability</a:t>
          </a:r>
          <a:endParaRPr lang="en-ZA" sz="1700" kern="1200" dirty="0"/>
        </a:p>
      </dsp:txBody>
      <dsp:txXfrm>
        <a:off x="19904" y="1429972"/>
        <a:ext cx="4474070" cy="367937"/>
      </dsp:txXfrm>
    </dsp:sp>
    <dsp:sp modelId="{E4C8F88C-C4CB-4834-9C64-2689182DD4BD}">
      <dsp:nvSpPr>
        <dsp:cNvPr id="0" name=""/>
        <dsp:cNvSpPr/>
      </dsp:nvSpPr>
      <dsp:spPr>
        <a:xfrm>
          <a:off x="0" y="1866774"/>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Community Services</a:t>
          </a:r>
          <a:endParaRPr lang="en-ZA" sz="1700" kern="1200" dirty="0"/>
        </a:p>
      </dsp:txBody>
      <dsp:txXfrm>
        <a:off x="19904" y="1886678"/>
        <a:ext cx="4474070" cy="367937"/>
      </dsp:txXfrm>
    </dsp:sp>
    <dsp:sp modelId="{5EE77092-BB06-4E47-9D21-8792494E4234}">
      <dsp:nvSpPr>
        <dsp:cNvPr id="0" name=""/>
        <dsp:cNvSpPr/>
      </dsp:nvSpPr>
      <dsp:spPr>
        <a:xfrm>
          <a:off x="0" y="2323479"/>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Maintenance</a:t>
          </a:r>
          <a:endParaRPr lang="en-ZA" sz="1700" kern="1200" dirty="0"/>
        </a:p>
      </dsp:txBody>
      <dsp:txXfrm>
        <a:off x="19904" y="2343383"/>
        <a:ext cx="4474070" cy="367937"/>
      </dsp:txXfrm>
    </dsp:sp>
    <dsp:sp modelId="{29FEB0F1-7681-4288-9C00-EEDD2CD368DA}">
      <dsp:nvSpPr>
        <dsp:cNvPr id="0" name=""/>
        <dsp:cNvSpPr/>
      </dsp:nvSpPr>
      <dsp:spPr>
        <a:xfrm>
          <a:off x="0" y="2780184"/>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Information Technology</a:t>
          </a:r>
          <a:endParaRPr lang="en-ZA" sz="1700" kern="1200" dirty="0"/>
        </a:p>
      </dsp:txBody>
      <dsp:txXfrm>
        <a:off x="19904" y="2800088"/>
        <a:ext cx="4474070" cy="367937"/>
      </dsp:txXfrm>
    </dsp:sp>
    <dsp:sp modelId="{4CF1B842-2BC8-4CF5-A3BE-A3B698B74D5C}">
      <dsp:nvSpPr>
        <dsp:cNvPr id="0" name=""/>
        <dsp:cNvSpPr/>
      </dsp:nvSpPr>
      <dsp:spPr>
        <a:xfrm>
          <a:off x="0" y="3236889"/>
          <a:ext cx="4513878" cy="40774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Supply Chain</a:t>
          </a:r>
          <a:endParaRPr lang="en-ZA" sz="1700" kern="1200" dirty="0"/>
        </a:p>
      </dsp:txBody>
      <dsp:txXfrm>
        <a:off x="19904" y="3256793"/>
        <a:ext cx="4474070" cy="367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6544A-76CA-4F52-B404-27E319E926B4}">
      <dsp:nvSpPr>
        <dsp:cNvPr id="0" name=""/>
        <dsp:cNvSpPr/>
      </dsp:nvSpPr>
      <dsp:spPr>
        <a:xfrm>
          <a:off x="0" y="175718"/>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Planning and Building Regulations</a:t>
          </a:r>
          <a:endParaRPr lang="en-ZA" sz="1800" kern="1200" dirty="0"/>
        </a:p>
      </dsp:txBody>
      <dsp:txXfrm>
        <a:off x="21075" y="196793"/>
        <a:ext cx="5141038" cy="389580"/>
      </dsp:txXfrm>
    </dsp:sp>
    <dsp:sp modelId="{8DD38BB8-F248-4BA3-B3BB-44112E4C0A27}">
      <dsp:nvSpPr>
        <dsp:cNvPr id="0" name=""/>
        <dsp:cNvSpPr/>
      </dsp:nvSpPr>
      <dsp:spPr>
        <a:xfrm>
          <a:off x="0" y="659288"/>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Utilities (Water, Electricity, Cleansing, Street Lighting)</a:t>
          </a:r>
          <a:endParaRPr lang="en-ZA" sz="1800" kern="1200" dirty="0"/>
        </a:p>
      </dsp:txBody>
      <dsp:txXfrm>
        <a:off x="21075" y="680363"/>
        <a:ext cx="5141038" cy="389580"/>
      </dsp:txXfrm>
    </dsp:sp>
    <dsp:sp modelId="{375307FB-A1E7-4B21-A04D-4FFF1D22353D}">
      <dsp:nvSpPr>
        <dsp:cNvPr id="0" name=""/>
        <dsp:cNvSpPr/>
      </dsp:nvSpPr>
      <dsp:spPr>
        <a:xfrm>
          <a:off x="0" y="1142859"/>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Health Services</a:t>
          </a:r>
          <a:endParaRPr lang="en-ZA" sz="1800" kern="1200"/>
        </a:p>
      </dsp:txBody>
      <dsp:txXfrm>
        <a:off x="21075" y="1163934"/>
        <a:ext cx="5141038" cy="389580"/>
      </dsp:txXfrm>
    </dsp:sp>
    <dsp:sp modelId="{1A6BE5CB-384F-48A2-AE53-175D432DF970}">
      <dsp:nvSpPr>
        <dsp:cNvPr id="0" name=""/>
        <dsp:cNvSpPr/>
      </dsp:nvSpPr>
      <dsp:spPr>
        <a:xfrm>
          <a:off x="0" y="1626428"/>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Transport</a:t>
          </a:r>
          <a:endParaRPr lang="en-ZA" sz="1800" kern="1200"/>
        </a:p>
      </dsp:txBody>
      <dsp:txXfrm>
        <a:off x="21075" y="1647503"/>
        <a:ext cx="5141038" cy="389580"/>
      </dsp:txXfrm>
    </dsp:sp>
    <dsp:sp modelId="{7097B291-FA65-4034-85B2-4A31C7E403C0}">
      <dsp:nvSpPr>
        <dsp:cNvPr id="0" name=""/>
        <dsp:cNvSpPr/>
      </dsp:nvSpPr>
      <dsp:spPr>
        <a:xfrm>
          <a:off x="0" y="2109998"/>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Business (Trading, Markets, Licensing)</a:t>
          </a:r>
          <a:endParaRPr lang="en-ZA" sz="1800" kern="1200"/>
        </a:p>
      </dsp:txBody>
      <dsp:txXfrm>
        <a:off x="21075" y="2131073"/>
        <a:ext cx="5141038" cy="389580"/>
      </dsp:txXfrm>
    </dsp:sp>
    <dsp:sp modelId="{C670744F-A1B1-4205-8317-9B73AF5B3D8C}">
      <dsp:nvSpPr>
        <dsp:cNvPr id="0" name=""/>
        <dsp:cNvSpPr/>
      </dsp:nvSpPr>
      <dsp:spPr>
        <a:xfrm>
          <a:off x="0" y="2593568"/>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Safety (Traffic, Police)</a:t>
          </a:r>
          <a:endParaRPr lang="en-ZA" sz="1800" kern="1200"/>
        </a:p>
      </dsp:txBody>
      <dsp:txXfrm>
        <a:off x="21075" y="2614643"/>
        <a:ext cx="5141038" cy="389580"/>
      </dsp:txXfrm>
    </dsp:sp>
    <dsp:sp modelId="{2AC1DD6E-172C-4FF5-BC89-8B86843A2AE1}">
      <dsp:nvSpPr>
        <dsp:cNvPr id="0" name=""/>
        <dsp:cNvSpPr/>
      </dsp:nvSpPr>
      <dsp:spPr>
        <a:xfrm>
          <a:off x="0" y="3077138"/>
          <a:ext cx="5183188" cy="43173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Housing</a:t>
          </a:r>
          <a:endParaRPr lang="en-ZA" sz="1800" kern="1200"/>
        </a:p>
      </dsp:txBody>
      <dsp:txXfrm>
        <a:off x="21075" y="3098213"/>
        <a:ext cx="5141038"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F51C0-73B9-4AE5-9B22-2F1478BAD4F6}" type="datetimeFigureOut">
              <a:rPr lang="en-ZA" smtClean="0"/>
              <a:t>2018/10/06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F9DAB3-D3C1-4D7F-A484-B228DC70535E}" type="slidenum">
              <a:rPr lang="en-ZA" smtClean="0"/>
              <a:t>‹#›</a:t>
            </a:fld>
            <a:endParaRPr lang="en-ZA"/>
          </a:p>
        </p:txBody>
      </p:sp>
    </p:spTree>
    <p:extLst>
      <p:ext uri="{BB962C8B-B14F-4D97-AF65-F5344CB8AC3E}">
        <p14:creationId xmlns:p14="http://schemas.microsoft.com/office/powerpoint/2010/main" val="162746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convergence of technology and infrastructure platforms, the Internet has paved the way of several disruptions to traditional business models.  By combining the Internet, high speed broadband networks, and data centers with powerful computing power, in technology, XAAS provides a platform for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to dramatically reduce its capital costs, scale on demand and pay only for what is used.  This session will examine what XAAS is, the benefits and how it applies to local government.</a:t>
            </a:r>
            <a:endParaRPr lang="en-ZA" sz="1200" kern="1200" dirty="0">
              <a:solidFill>
                <a:schemeClr val="tx1"/>
              </a:solidFill>
              <a:effectLst/>
              <a:latin typeface="+mn-lt"/>
              <a:ea typeface="+mn-ea"/>
              <a:cs typeface="+mn-cs"/>
            </a:endParaRPr>
          </a:p>
          <a:p>
            <a:endParaRPr lang="en-ZA" dirty="0"/>
          </a:p>
        </p:txBody>
      </p:sp>
      <p:sp>
        <p:nvSpPr>
          <p:cNvPr id="4" name="Slide Number Placeholder 3"/>
          <p:cNvSpPr>
            <a:spLocks noGrp="1"/>
          </p:cNvSpPr>
          <p:nvPr>
            <p:ph type="sldNum" sz="quarter" idx="10"/>
          </p:nvPr>
        </p:nvSpPr>
        <p:spPr/>
        <p:txBody>
          <a:bodyPr/>
          <a:lstStyle/>
          <a:p>
            <a:fld id="{5CF9DAB3-D3C1-4D7F-A484-B228DC70535E}" type="slidenum">
              <a:rPr lang="en-ZA" smtClean="0"/>
              <a:t>2</a:t>
            </a:fld>
            <a:endParaRPr lang="en-ZA"/>
          </a:p>
        </p:txBody>
      </p:sp>
    </p:spTree>
    <p:extLst>
      <p:ext uri="{BB962C8B-B14F-4D97-AF65-F5344CB8AC3E}">
        <p14:creationId xmlns:p14="http://schemas.microsoft.com/office/powerpoint/2010/main" val="254674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F3E0-9BFC-4764-91B1-015911F6B1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8006134-6998-4C94-B566-EDA2658B6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B0DAD5C5-6CFA-4481-82E0-C035B432CFB4}"/>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5" name="Footer Placeholder 4">
            <a:extLst>
              <a:ext uri="{FF2B5EF4-FFF2-40B4-BE49-F238E27FC236}">
                <a16:creationId xmlns:a16="http://schemas.microsoft.com/office/drawing/2014/main" id="{4AEA9571-DE76-4B84-9F6C-34232CFB99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0AE6A7B-4EA7-4EE3-B014-38129782A410}"/>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35365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37390-6287-431C-B433-75590DC82A0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10285420-F4F5-460D-9CF1-C93321805AE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387F750-AA9C-4703-B0E6-774CC2B6DC2E}"/>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5" name="Footer Placeholder 4">
            <a:extLst>
              <a:ext uri="{FF2B5EF4-FFF2-40B4-BE49-F238E27FC236}">
                <a16:creationId xmlns:a16="http://schemas.microsoft.com/office/drawing/2014/main" id="{1F61A9F2-A4A6-47B9-ADE3-AB36771DEB5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D039948-63AC-47CA-B8CF-14BCF197A92B}"/>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18729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EEEC5D-7738-4077-BBD5-B7FAF105F1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B2EB61-7A1B-4D27-B195-7B58DB7440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FD936AE9-A46C-470A-BDB8-01BE411EC508}"/>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5" name="Footer Placeholder 4">
            <a:extLst>
              <a:ext uri="{FF2B5EF4-FFF2-40B4-BE49-F238E27FC236}">
                <a16:creationId xmlns:a16="http://schemas.microsoft.com/office/drawing/2014/main" id="{C23F7A40-B168-4136-ADA2-94108F68999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3C967196-7549-4AC6-BE3A-9BD5A0EF2A66}"/>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378926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6995-19F9-45B7-824C-40BC248A4BAA}"/>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74E44A-8ACE-40A3-AA08-42BA5E82DD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AFC3A67-018E-4BE3-BB23-644BC1EFC035}"/>
              </a:ext>
            </a:extLst>
          </p:cNvPr>
          <p:cNvSpPr>
            <a:spLocks noGrp="1"/>
          </p:cNvSpPr>
          <p:nvPr>
            <p:ph type="dt" sz="half" idx="10"/>
          </p:nvPr>
        </p:nvSpPr>
        <p:spPr/>
        <p:txBody>
          <a:bodyPr/>
          <a:lstStyle/>
          <a:p>
            <a:fld id="{06D8259A-9518-4076-BAB3-4CBC49CAC1F0}" type="datetimeFigureOut">
              <a:rPr lang="en-ZA" smtClean="0"/>
              <a:t>2018/10/07</a:t>
            </a:fld>
            <a:endParaRPr lang="en-ZA"/>
          </a:p>
        </p:txBody>
      </p:sp>
      <p:sp>
        <p:nvSpPr>
          <p:cNvPr id="5" name="Footer Placeholder 4">
            <a:extLst>
              <a:ext uri="{FF2B5EF4-FFF2-40B4-BE49-F238E27FC236}">
                <a16:creationId xmlns:a16="http://schemas.microsoft.com/office/drawing/2014/main" id="{7044A2EE-A321-42FC-8BE2-7C5D3AD7EA3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C2BA44A-2B06-4E43-8B44-C910CC8B7F1D}"/>
              </a:ext>
            </a:extLst>
          </p:cNvPr>
          <p:cNvSpPr>
            <a:spLocks noGrp="1"/>
          </p:cNvSpPr>
          <p:nvPr>
            <p:ph type="sldNum" sz="quarter" idx="12"/>
          </p:nvPr>
        </p:nvSpPr>
        <p:spPr/>
        <p:txBody>
          <a:bodyPr/>
          <a:lstStyle/>
          <a:p>
            <a:fld id="{FC471A17-0BAD-4FBF-9AD7-DC6BF72AB78D}" type="slidenum">
              <a:rPr lang="en-ZA" smtClean="0"/>
              <a:t>‹#›</a:t>
            </a:fld>
            <a:endParaRPr lang="en-ZA"/>
          </a:p>
        </p:txBody>
      </p:sp>
      <p:pic>
        <p:nvPicPr>
          <p:cNvPr id="7" name="Picture 6" descr="A close up of a logo&#10;&#10;Description generated with very high confidence">
            <a:extLst>
              <a:ext uri="{FF2B5EF4-FFF2-40B4-BE49-F238E27FC236}">
                <a16:creationId xmlns:a16="http://schemas.microsoft.com/office/drawing/2014/main" id="{5AE74FDE-A870-44C2-A7FA-C6044884C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88" y="5843681"/>
            <a:ext cx="1014317" cy="1014317"/>
          </a:xfrm>
          <a:prstGeom prst="rect">
            <a:avLst/>
          </a:prstGeom>
        </p:spPr>
      </p:pic>
      <p:pic>
        <p:nvPicPr>
          <p:cNvPr id="8" name="Picture 7">
            <a:extLst>
              <a:ext uri="{FF2B5EF4-FFF2-40B4-BE49-F238E27FC236}">
                <a16:creationId xmlns:a16="http://schemas.microsoft.com/office/drawing/2014/main" id="{F58CEC19-D195-4A11-A6E8-42373B3E30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4166" y="6350801"/>
            <a:ext cx="1689847" cy="349565"/>
          </a:xfrm>
          <a:prstGeom prst="rect">
            <a:avLst/>
          </a:prstGeom>
        </p:spPr>
      </p:pic>
    </p:spTree>
    <p:extLst>
      <p:ext uri="{BB962C8B-B14F-4D97-AF65-F5344CB8AC3E}">
        <p14:creationId xmlns:p14="http://schemas.microsoft.com/office/powerpoint/2010/main" val="61256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06D0-1B9A-4F12-BE1E-EFCAEC002B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D8A4CFE2-9EDA-4030-BDD1-7BB0FCFC06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0F7D28-233A-4D3A-B578-52C57D57D4CE}"/>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5" name="Footer Placeholder 4">
            <a:extLst>
              <a:ext uri="{FF2B5EF4-FFF2-40B4-BE49-F238E27FC236}">
                <a16:creationId xmlns:a16="http://schemas.microsoft.com/office/drawing/2014/main" id="{9C01FDF7-584D-4E8C-8540-7BCAF96F86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2018714-AEC4-4278-8A94-519C7CFA4B6B}"/>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142841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47949-11A0-4030-BDCB-E81374809CC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E8C8C34-A738-4016-AEAA-EF6E1713B2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73EC0D59-CDB0-4351-9AD3-95594DB5B6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2CDFEBBC-C708-4B78-9DED-7BD3570604F1}"/>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6" name="Footer Placeholder 5">
            <a:extLst>
              <a:ext uri="{FF2B5EF4-FFF2-40B4-BE49-F238E27FC236}">
                <a16:creationId xmlns:a16="http://schemas.microsoft.com/office/drawing/2014/main" id="{46C5604A-0C63-49FC-9B7C-82F4E13C101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9B3758F-4DE9-4E58-859E-366C3B119661}"/>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420078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A733-F162-42ED-842D-5FE013B053D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332B5161-52E7-4317-AA02-A0BF057FF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C0CDCE-1229-46D1-B06C-244953F1BE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DF7FDCC1-DD31-4FE2-BF50-195911C741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CA2048-7B5F-4459-85DC-F2D4AEDFD7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7053DDE8-AAE0-46E5-ACD3-941D082CD71B}"/>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8" name="Footer Placeholder 7">
            <a:extLst>
              <a:ext uri="{FF2B5EF4-FFF2-40B4-BE49-F238E27FC236}">
                <a16:creationId xmlns:a16="http://schemas.microsoft.com/office/drawing/2014/main" id="{53A30FF7-9B88-4568-91A3-6B18E229449F}"/>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2449982E-13E6-490C-976C-7AA4404D6383}"/>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248754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B895-3307-4B16-A823-CD6A61E5292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D0D8B8D-3F27-409D-99CB-1C441FE1B6E4}"/>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4" name="Footer Placeholder 3">
            <a:extLst>
              <a:ext uri="{FF2B5EF4-FFF2-40B4-BE49-F238E27FC236}">
                <a16:creationId xmlns:a16="http://schemas.microsoft.com/office/drawing/2014/main" id="{2DC89540-E570-4F4B-82A7-60210C5D6F9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0B6777-B4DA-4414-9BA1-D8B2784080DF}"/>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259592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385FE7-6818-4160-B295-AAD3B1247D9A}"/>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3" name="Footer Placeholder 2">
            <a:extLst>
              <a:ext uri="{FF2B5EF4-FFF2-40B4-BE49-F238E27FC236}">
                <a16:creationId xmlns:a16="http://schemas.microsoft.com/office/drawing/2014/main" id="{728FA497-85E8-4166-B203-DCCD9BD59FFE}"/>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3F59C8C-2371-4F40-ACFB-6D7C835DCDEC}"/>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139199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C5A59-96C1-4B1A-ACB4-19529FDC3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FCFF9F55-38CF-4ABA-A5FF-8E90B4503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55B0E5C4-76CE-426B-803E-65EBA80DF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0A3F78-005C-4894-B01F-806F54D87201}"/>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6" name="Footer Placeholder 5">
            <a:extLst>
              <a:ext uri="{FF2B5EF4-FFF2-40B4-BE49-F238E27FC236}">
                <a16:creationId xmlns:a16="http://schemas.microsoft.com/office/drawing/2014/main" id="{87AB1D01-0229-41DA-9314-6C3E6D63FF8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9D1688EC-E29E-455D-AA2E-11EA9F99212C}"/>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373873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A4C0-01CE-4886-8EEB-D26EF1FE4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57F1DF30-2AF3-45EE-8E80-AA919435C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858A7168-17AF-46B6-B8C6-CC3D31373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79D641-D077-4899-8E0B-5E72C2B95567}"/>
              </a:ext>
            </a:extLst>
          </p:cNvPr>
          <p:cNvSpPr>
            <a:spLocks noGrp="1"/>
          </p:cNvSpPr>
          <p:nvPr>
            <p:ph type="dt" sz="half" idx="10"/>
          </p:nvPr>
        </p:nvSpPr>
        <p:spPr/>
        <p:txBody>
          <a:bodyPr/>
          <a:lstStyle/>
          <a:p>
            <a:fld id="{06D8259A-9518-4076-BAB3-4CBC49CAC1F0}" type="datetimeFigureOut">
              <a:rPr lang="en-ZA" smtClean="0"/>
              <a:t>2018/10/06</a:t>
            </a:fld>
            <a:endParaRPr lang="en-ZA"/>
          </a:p>
        </p:txBody>
      </p:sp>
      <p:sp>
        <p:nvSpPr>
          <p:cNvPr id="6" name="Footer Placeholder 5">
            <a:extLst>
              <a:ext uri="{FF2B5EF4-FFF2-40B4-BE49-F238E27FC236}">
                <a16:creationId xmlns:a16="http://schemas.microsoft.com/office/drawing/2014/main" id="{60BF2B4A-6328-4CFF-B0CF-23B9669BB77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B26A0F6-E04B-4B1F-BC00-52D966846FBC}"/>
              </a:ext>
            </a:extLst>
          </p:cNvPr>
          <p:cNvSpPr>
            <a:spLocks noGrp="1"/>
          </p:cNvSpPr>
          <p:nvPr>
            <p:ph type="sldNum" sz="quarter" idx="12"/>
          </p:nvPr>
        </p:nvSpPr>
        <p:spPr/>
        <p:txBody>
          <a:bodyPr/>
          <a:lstStyle/>
          <a:p>
            <a:fld id="{FC471A17-0BAD-4FBF-9AD7-DC6BF72AB78D}" type="slidenum">
              <a:rPr lang="en-ZA" smtClean="0"/>
              <a:t>‹#›</a:t>
            </a:fld>
            <a:endParaRPr lang="en-ZA"/>
          </a:p>
        </p:txBody>
      </p:sp>
    </p:spTree>
    <p:extLst>
      <p:ext uri="{BB962C8B-B14F-4D97-AF65-F5344CB8AC3E}">
        <p14:creationId xmlns:p14="http://schemas.microsoft.com/office/powerpoint/2010/main" val="343556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1B879-5244-4C82-B668-B3DC560D4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8D681A4A-5A07-4F9A-ACD8-612EE93F0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C1CA8C28-C3B2-4C2A-B3D9-6D6406339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8259A-9518-4076-BAB3-4CBC49CAC1F0}" type="datetimeFigureOut">
              <a:rPr lang="en-ZA" smtClean="0"/>
              <a:t>2018/10/06</a:t>
            </a:fld>
            <a:endParaRPr lang="en-ZA"/>
          </a:p>
        </p:txBody>
      </p:sp>
      <p:sp>
        <p:nvSpPr>
          <p:cNvPr id="5" name="Footer Placeholder 4">
            <a:extLst>
              <a:ext uri="{FF2B5EF4-FFF2-40B4-BE49-F238E27FC236}">
                <a16:creationId xmlns:a16="http://schemas.microsoft.com/office/drawing/2014/main" id="{94B16F1B-1A8E-4201-8EE2-D1ADB4E0CF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69D140A5-D8F8-46E5-A556-BC783B2DCF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71A17-0BAD-4FBF-9AD7-DC6BF72AB78D}" type="slidenum">
              <a:rPr lang="en-ZA" smtClean="0"/>
              <a:t>‹#›</a:t>
            </a:fld>
            <a:endParaRPr lang="en-ZA"/>
          </a:p>
        </p:txBody>
      </p:sp>
    </p:spTree>
    <p:extLst>
      <p:ext uri="{BB962C8B-B14F-4D97-AF65-F5344CB8AC3E}">
        <p14:creationId xmlns:p14="http://schemas.microsoft.com/office/powerpoint/2010/main" val="335794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18" Type="http://schemas.openxmlformats.org/officeDocument/2006/relationships/diagramLayout" Target="../diagrams/layout13.xml"/><Relationship Id="rId3" Type="http://schemas.openxmlformats.org/officeDocument/2006/relationships/diagramLayout" Target="../diagrams/layout10.xml"/><Relationship Id="rId21" Type="http://schemas.microsoft.com/office/2007/relationships/diagramDrawing" Target="../diagrams/drawing13.xml"/><Relationship Id="rId7" Type="http://schemas.openxmlformats.org/officeDocument/2006/relationships/diagramData" Target="../diagrams/data11.xml"/><Relationship Id="rId12" Type="http://schemas.openxmlformats.org/officeDocument/2006/relationships/diagramData" Target="../diagrams/data12.xml"/><Relationship Id="rId17" Type="http://schemas.openxmlformats.org/officeDocument/2006/relationships/diagramData" Target="../diagrams/data13.xml"/><Relationship Id="rId2" Type="http://schemas.openxmlformats.org/officeDocument/2006/relationships/diagramData" Target="../diagrams/data10.xml"/><Relationship Id="rId16" Type="http://schemas.microsoft.com/office/2007/relationships/diagramDrawing" Target="../diagrams/drawing12.xml"/><Relationship Id="rId20" Type="http://schemas.openxmlformats.org/officeDocument/2006/relationships/diagramColors" Target="../diagrams/colors13.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19" Type="http://schemas.openxmlformats.org/officeDocument/2006/relationships/diagramQuickStyle" Target="../diagrams/quickStyle13.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diagramData" Target="../diagrams/data18.xml"/><Relationship Id="rId2" Type="http://schemas.openxmlformats.org/officeDocument/2006/relationships/diagramData" Target="../diagrams/data16.xml"/><Relationship Id="rId16" Type="http://schemas.microsoft.com/office/2007/relationships/diagramDrawing" Target="../diagrams/drawing18.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F6CF052-478F-4ACB-93D1-7DA6E2C6C76C}"/>
              </a:ext>
            </a:extLst>
          </p:cNvPr>
          <p:cNvSpPr>
            <a:spLocks noGrp="1"/>
          </p:cNvSpPr>
          <p:nvPr>
            <p:ph type="ctrTitle"/>
          </p:nvPr>
        </p:nvSpPr>
        <p:spPr>
          <a:xfrm>
            <a:off x="640079" y="2053641"/>
            <a:ext cx="3669161" cy="2760098"/>
          </a:xfrm>
        </p:spPr>
        <p:txBody>
          <a:bodyPr vert="horz" lIns="91440" tIns="45720" rIns="91440" bIns="45720" rtlCol="0" anchor="ctr">
            <a:normAutofit/>
          </a:bodyPr>
          <a:lstStyle/>
          <a:p>
            <a:pPr algn="l"/>
            <a:r>
              <a:rPr lang="en-US" sz="4100" kern="1200">
                <a:solidFill>
                  <a:srgbClr val="FFFFFF"/>
                </a:solidFill>
                <a:latin typeface="+mj-lt"/>
                <a:ea typeface="+mj-ea"/>
                <a:cs typeface="+mj-cs"/>
              </a:rPr>
              <a:t>XaaS – Anything as a Service</a:t>
            </a:r>
            <a:br>
              <a:rPr lang="en-US" sz="4100" kern="1200">
                <a:solidFill>
                  <a:srgbClr val="FFFFFF"/>
                </a:solidFill>
                <a:latin typeface="+mj-lt"/>
                <a:ea typeface="+mj-ea"/>
                <a:cs typeface="+mj-cs"/>
              </a:rPr>
            </a:br>
            <a:r>
              <a:rPr lang="en-US" sz="4100" kern="1200">
                <a:solidFill>
                  <a:srgbClr val="FFFFFF"/>
                </a:solidFill>
                <a:latin typeface="+mj-lt"/>
                <a:ea typeface="+mj-ea"/>
                <a:cs typeface="+mj-cs"/>
              </a:rPr>
              <a:t>in the Municipal Environment</a:t>
            </a:r>
          </a:p>
        </p:txBody>
      </p:sp>
      <p:graphicFrame>
        <p:nvGraphicFramePr>
          <p:cNvPr id="9" name="Diagram 8">
            <a:extLst>
              <a:ext uri="{FF2B5EF4-FFF2-40B4-BE49-F238E27FC236}">
                <a16:creationId xmlns:a16="http://schemas.microsoft.com/office/drawing/2014/main" id="{88A33E1B-0CB7-4694-A868-8318930EC977}"/>
              </a:ext>
            </a:extLst>
          </p:cNvPr>
          <p:cNvGraphicFramePr/>
          <p:nvPr>
            <p:extLst>
              <p:ext uri="{D42A27DB-BD31-4B8C-83A1-F6EECF244321}">
                <p14:modId xmlns:p14="http://schemas.microsoft.com/office/powerpoint/2010/main" val="1017810284"/>
              </p:ext>
            </p:extLst>
          </p:nvPr>
        </p:nvGraphicFramePr>
        <p:xfrm>
          <a:off x="7179786" y="2725866"/>
          <a:ext cx="2750867" cy="1453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logo&#10;&#10;Description generated with very high confidence">
            <a:extLst>
              <a:ext uri="{FF2B5EF4-FFF2-40B4-BE49-F238E27FC236}">
                <a16:creationId xmlns:a16="http://schemas.microsoft.com/office/drawing/2014/main" id="{F67376B9-8DB2-42DC-A13C-A75C3E05CEB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2130" y="550584"/>
            <a:ext cx="2175282" cy="2175282"/>
          </a:xfrm>
          <a:prstGeom prst="rect">
            <a:avLst/>
          </a:prstGeom>
        </p:spPr>
      </p:pic>
      <p:pic>
        <p:nvPicPr>
          <p:cNvPr id="13" name="Picture 12">
            <a:extLst>
              <a:ext uri="{FF2B5EF4-FFF2-40B4-BE49-F238E27FC236}">
                <a16:creationId xmlns:a16="http://schemas.microsoft.com/office/drawing/2014/main" id="{A4464DE1-F2E1-48EF-8D09-931C9A8F277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9786" y="4464174"/>
            <a:ext cx="2893930" cy="598644"/>
          </a:xfrm>
          <a:prstGeom prst="rect">
            <a:avLst/>
          </a:prstGeom>
        </p:spPr>
      </p:pic>
    </p:spTree>
    <p:extLst>
      <p:ext uri="{BB962C8B-B14F-4D97-AF65-F5344CB8AC3E}">
        <p14:creationId xmlns:p14="http://schemas.microsoft.com/office/powerpoint/2010/main" val="2527520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ADD5E98-0E14-4BE7-A878-1EB514EB35B0}"/>
              </a:ext>
            </a:extLst>
          </p:cNvPr>
          <p:cNvGrpSpPr/>
          <p:nvPr/>
        </p:nvGrpSpPr>
        <p:grpSpPr>
          <a:xfrm>
            <a:off x="184354" y="376084"/>
            <a:ext cx="11717593" cy="6349181"/>
            <a:chOff x="3677485" y="1589204"/>
            <a:chExt cx="8514515" cy="4447940"/>
          </a:xfrm>
        </p:grpSpPr>
        <p:sp>
          <p:nvSpPr>
            <p:cNvPr id="5" name="Rectangle 4">
              <a:extLst>
                <a:ext uri="{FF2B5EF4-FFF2-40B4-BE49-F238E27FC236}">
                  <a16:creationId xmlns:a16="http://schemas.microsoft.com/office/drawing/2014/main" id="{0450F67E-8D93-4BBA-ACFA-4A4690AEDE77}"/>
                </a:ext>
              </a:extLst>
            </p:cNvPr>
            <p:cNvSpPr/>
            <p:nvPr/>
          </p:nvSpPr>
          <p:spPr>
            <a:xfrm>
              <a:off x="3764731" y="3033324"/>
              <a:ext cx="2478702" cy="560153"/>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Revenue Cycle: Meter Reading, Billing, Accounts Receivable and Revenue Management and Receipting</a:t>
              </a:r>
            </a:p>
          </p:txBody>
        </p:sp>
        <p:sp>
          <p:nvSpPr>
            <p:cNvPr id="6" name="Rectangle 5">
              <a:extLst>
                <a:ext uri="{FF2B5EF4-FFF2-40B4-BE49-F238E27FC236}">
                  <a16:creationId xmlns:a16="http://schemas.microsoft.com/office/drawing/2014/main" id="{5EB7A65B-DAB8-4AEA-812F-ABFCB33D7435}"/>
                </a:ext>
              </a:extLst>
            </p:cNvPr>
            <p:cNvSpPr/>
            <p:nvPr/>
          </p:nvSpPr>
          <p:spPr>
            <a:xfrm>
              <a:off x="3893244" y="1589205"/>
              <a:ext cx="2285944" cy="400110"/>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Customer Care, Credit Control and Debt Collection</a:t>
              </a:r>
            </a:p>
          </p:txBody>
        </p:sp>
        <p:sp>
          <p:nvSpPr>
            <p:cNvPr id="7" name="Rectangle 6">
              <a:extLst>
                <a:ext uri="{FF2B5EF4-FFF2-40B4-BE49-F238E27FC236}">
                  <a16:creationId xmlns:a16="http://schemas.microsoft.com/office/drawing/2014/main" id="{D7BC6715-7BC3-4C83-8AF5-E970C458BCAD}"/>
                </a:ext>
              </a:extLst>
            </p:cNvPr>
            <p:cNvSpPr/>
            <p:nvPr/>
          </p:nvSpPr>
          <p:spPr>
            <a:xfrm>
              <a:off x="7162855" y="5476991"/>
              <a:ext cx="2285944" cy="560153"/>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Land use and Building control Management</a:t>
              </a:r>
            </a:p>
            <a:p>
              <a:pPr marL="171450" indent="-171450">
                <a:buFont typeface="Arial" panose="020B0604020202020204" pitchFamily="34" charset="0"/>
                <a:buChar char="•"/>
              </a:pPr>
              <a:r>
                <a:rPr lang="en-ZA" sz="1000" b="1" dirty="0">
                  <a:solidFill>
                    <a:srgbClr val="44546A"/>
                  </a:solidFill>
                </a:rPr>
                <a:t>Valuation Roll Management</a:t>
              </a:r>
            </a:p>
          </p:txBody>
        </p:sp>
        <p:sp>
          <p:nvSpPr>
            <p:cNvPr id="8" name="Rectangle 7">
              <a:extLst>
                <a:ext uri="{FF2B5EF4-FFF2-40B4-BE49-F238E27FC236}">
                  <a16:creationId xmlns:a16="http://schemas.microsoft.com/office/drawing/2014/main" id="{EB63C62B-3CF0-4500-ADE7-57A2054446B6}"/>
                </a:ext>
              </a:extLst>
            </p:cNvPr>
            <p:cNvSpPr/>
            <p:nvPr/>
          </p:nvSpPr>
          <p:spPr>
            <a:xfrm>
              <a:off x="9547009" y="4451831"/>
              <a:ext cx="2323258" cy="400110"/>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Full Asset Life Cycle Management including Maintenance Management</a:t>
              </a:r>
            </a:p>
          </p:txBody>
        </p:sp>
        <p:sp>
          <p:nvSpPr>
            <p:cNvPr id="9" name="Rectangle 8">
              <a:extLst>
                <a:ext uri="{FF2B5EF4-FFF2-40B4-BE49-F238E27FC236}">
                  <a16:creationId xmlns:a16="http://schemas.microsoft.com/office/drawing/2014/main" id="{BF434FA7-0AE4-4174-A18A-1235B84BFD12}"/>
                </a:ext>
              </a:extLst>
            </p:cNvPr>
            <p:cNvSpPr/>
            <p:nvPr/>
          </p:nvSpPr>
          <p:spPr>
            <a:xfrm>
              <a:off x="9868742" y="3136626"/>
              <a:ext cx="2323258" cy="707886"/>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Procurement Cycle: Supply Chain Management, Expenditure Management, Contract Management and Accounts Payable</a:t>
              </a:r>
            </a:p>
          </p:txBody>
        </p:sp>
        <p:sp>
          <p:nvSpPr>
            <p:cNvPr id="10" name="Rectangle 9">
              <a:extLst>
                <a:ext uri="{FF2B5EF4-FFF2-40B4-BE49-F238E27FC236}">
                  <a16:creationId xmlns:a16="http://schemas.microsoft.com/office/drawing/2014/main" id="{74B268E2-F64B-4505-8FBD-528CC233EB68}"/>
                </a:ext>
              </a:extLst>
            </p:cNvPr>
            <p:cNvSpPr/>
            <p:nvPr/>
          </p:nvSpPr>
          <p:spPr>
            <a:xfrm>
              <a:off x="9792539" y="1589204"/>
              <a:ext cx="2323259" cy="1477328"/>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Municipal Budgeting, Planning and Financial Modelling</a:t>
              </a:r>
            </a:p>
            <a:p>
              <a:pPr marL="171450" indent="-171450">
                <a:buFont typeface="Arial" panose="020B0604020202020204" pitchFamily="34" charset="0"/>
                <a:buChar char="•"/>
              </a:pPr>
              <a:r>
                <a:rPr lang="en-ZA" sz="1000" b="1" dirty="0">
                  <a:solidFill>
                    <a:srgbClr val="44546A"/>
                  </a:solidFill>
                </a:rPr>
                <a:t>Financial Accounting</a:t>
              </a:r>
            </a:p>
            <a:p>
              <a:pPr marL="171450" indent="-171450">
                <a:buFont typeface="Arial" panose="020B0604020202020204" pitchFamily="34" charset="0"/>
                <a:buChar char="•"/>
              </a:pPr>
              <a:r>
                <a:rPr lang="en-ZA" sz="1000" b="1" dirty="0">
                  <a:solidFill>
                    <a:srgbClr val="44546A"/>
                  </a:solidFill>
                </a:rPr>
                <a:t>Costing and Reporting</a:t>
              </a:r>
            </a:p>
            <a:p>
              <a:pPr marL="171450" indent="-171450">
                <a:buFont typeface="Arial" panose="020B0604020202020204" pitchFamily="34" charset="0"/>
                <a:buChar char="•"/>
              </a:pPr>
              <a:r>
                <a:rPr lang="en-ZA" sz="1000" b="1" dirty="0">
                  <a:solidFill>
                    <a:srgbClr val="44546A"/>
                  </a:solidFill>
                </a:rPr>
                <a:t>Project Accounting</a:t>
              </a:r>
            </a:p>
            <a:p>
              <a:pPr marL="171450" indent="-171450">
                <a:buFont typeface="Arial" panose="020B0604020202020204" pitchFamily="34" charset="0"/>
                <a:buChar char="•"/>
              </a:pPr>
              <a:r>
                <a:rPr lang="en-ZA" sz="1000" b="1" dirty="0">
                  <a:solidFill>
                    <a:srgbClr val="44546A"/>
                  </a:solidFill>
                </a:rPr>
                <a:t>Treasury and Cash Management</a:t>
              </a:r>
            </a:p>
            <a:p>
              <a:pPr marL="171450" indent="-171450">
                <a:buFont typeface="Arial" panose="020B0604020202020204" pitchFamily="34" charset="0"/>
                <a:buChar char="•"/>
              </a:pPr>
              <a:r>
                <a:rPr lang="en-ZA" sz="1000" b="1" dirty="0">
                  <a:solidFill>
                    <a:srgbClr val="44546A"/>
                  </a:solidFill>
                </a:rPr>
                <a:t>Grant Management</a:t>
              </a:r>
            </a:p>
            <a:p>
              <a:pPr marL="171450" indent="-171450">
                <a:buFont typeface="Arial" panose="020B0604020202020204" pitchFamily="34" charset="0"/>
                <a:buChar char="•"/>
              </a:pPr>
              <a:r>
                <a:rPr lang="en-ZA" sz="1000" b="1" dirty="0">
                  <a:solidFill>
                    <a:srgbClr val="44546A"/>
                  </a:solidFill>
                </a:rPr>
                <a:t>Underpinned with a Standard Chart of Accounts</a:t>
              </a:r>
            </a:p>
          </p:txBody>
        </p:sp>
        <p:sp>
          <p:nvSpPr>
            <p:cNvPr id="11" name="Oval 10">
              <a:extLst>
                <a:ext uri="{FF2B5EF4-FFF2-40B4-BE49-F238E27FC236}">
                  <a16:creationId xmlns:a16="http://schemas.microsoft.com/office/drawing/2014/main" id="{3E800236-9DB6-4E13-AD95-70D2FCD1E971}"/>
                </a:ext>
              </a:extLst>
            </p:cNvPr>
            <p:cNvSpPr/>
            <p:nvPr/>
          </p:nvSpPr>
          <p:spPr bwMode="gray">
            <a:xfrm>
              <a:off x="6290536" y="1748341"/>
              <a:ext cx="3319556" cy="3316770"/>
            </a:xfrm>
            <a:prstGeom prst="ellipse">
              <a:avLst/>
            </a:prstGeom>
            <a:solidFill>
              <a:srgbClr val="0070C0"/>
            </a:solidFill>
            <a:ln w="6350" algn="ctr">
              <a:noFill/>
              <a:miter lim="800000"/>
              <a:headEnd/>
              <a:tailEnd/>
            </a:ln>
          </p:spPr>
          <p:txBody>
            <a:bodyPr lIns="89985" tIns="71987" rIns="89985" bIns="71987" rtlCol="0" anchor="ctr"/>
            <a:lstStyle/>
            <a:p>
              <a:pPr algn="ctr" fontAlgn="base">
                <a:spcBef>
                  <a:spcPct val="50000"/>
                </a:spcBef>
                <a:spcAft>
                  <a:spcPct val="0"/>
                </a:spcAft>
                <a:buClr>
                  <a:srgbClr val="F0AB00"/>
                </a:buClr>
                <a:buSzPct val="80000"/>
              </a:pPr>
              <a:endParaRPr lang="en-US" kern="0" dirty="0">
                <a:solidFill>
                  <a:srgbClr val="44546A"/>
                </a:solidFill>
                <a:ea typeface="Arial Unicode MS" pitchFamily="34" charset="-128"/>
                <a:cs typeface="Arial Unicode MS" pitchFamily="34" charset="-128"/>
              </a:endParaRPr>
            </a:p>
          </p:txBody>
        </p:sp>
        <p:grpSp>
          <p:nvGrpSpPr>
            <p:cNvPr id="12" name="Group 370">
              <a:extLst>
                <a:ext uri="{FF2B5EF4-FFF2-40B4-BE49-F238E27FC236}">
                  <a16:creationId xmlns:a16="http://schemas.microsoft.com/office/drawing/2014/main" id="{B5DB5688-215F-4DD2-8B69-6D96739AD768}"/>
                </a:ext>
              </a:extLst>
            </p:cNvPr>
            <p:cNvGrpSpPr/>
            <p:nvPr/>
          </p:nvGrpSpPr>
          <p:grpSpPr>
            <a:xfrm>
              <a:off x="6296121" y="1679543"/>
              <a:ext cx="3322623" cy="3322834"/>
              <a:chOff x="3361561" y="2566287"/>
              <a:chExt cx="2444950" cy="2445107"/>
            </a:xfrm>
          </p:grpSpPr>
          <p:cxnSp>
            <p:nvCxnSpPr>
              <p:cNvPr id="39" name="Straight Connector 38">
                <a:extLst>
                  <a:ext uri="{FF2B5EF4-FFF2-40B4-BE49-F238E27FC236}">
                    <a16:creationId xmlns:a16="http://schemas.microsoft.com/office/drawing/2014/main" id="{9DD9328A-6576-4515-BD0B-DAEB826745DB}"/>
                  </a:ext>
                </a:extLst>
              </p:cNvPr>
              <p:cNvCxnSpPr/>
              <p:nvPr/>
            </p:nvCxnSpPr>
            <p:spPr>
              <a:xfrm rot="16200000" flipH="1" flipV="1">
                <a:off x="3956615" y="3187523"/>
                <a:ext cx="1246415" cy="394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96329D6-754A-437C-AE54-45D68ABF3740}"/>
                  </a:ext>
                </a:extLst>
              </p:cNvPr>
              <p:cNvCxnSpPr/>
              <p:nvPr/>
            </p:nvCxnSpPr>
            <p:spPr>
              <a:xfrm flipH="1">
                <a:off x="3361561" y="3810690"/>
                <a:ext cx="1206302" cy="32793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3592C95-0A7E-4EE9-A2B3-BC0B5665981A}"/>
                  </a:ext>
                </a:extLst>
              </p:cNvPr>
              <p:cNvCxnSpPr/>
              <p:nvPr/>
            </p:nvCxnSpPr>
            <p:spPr>
              <a:xfrm>
                <a:off x="4585483" y="3809074"/>
                <a:ext cx="1221028" cy="38961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5AB21D6-F829-40C8-BC24-CBA5E532A729}"/>
                  </a:ext>
                </a:extLst>
              </p:cNvPr>
              <p:cNvCxnSpPr/>
              <p:nvPr/>
            </p:nvCxnSpPr>
            <p:spPr>
              <a:xfrm rot="10800000" flipV="1">
                <a:off x="4584413" y="3128284"/>
                <a:ext cx="1046848" cy="67413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D98018A-CBC2-42D5-BC6A-24F4B6499060}"/>
                  </a:ext>
                </a:extLst>
              </p:cNvPr>
              <p:cNvCxnSpPr/>
              <p:nvPr/>
            </p:nvCxnSpPr>
            <p:spPr>
              <a:xfrm>
                <a:off x="3539164" y="3094311"/>
                <a:ext cx="1040569" cy="71196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84B4D5C-0164-41F5-92EE-61A3172A30BB}"/>
                  </a:ext>
                </a:extLst>
              </p:cNvPr>
              <p:cNvCxnSpPr/>
              <p:nvPr/>
            </p:nvCxnSpPr>
            <p:spPr>
              <a:xfrm rot="16200000" flipH="1">
                <a:off x="4260775" y="4126753"/>
                <a:ext cx="1197680" cy="55747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ED74254-B06B-485C-B3C5-E8B2F9F191B8}"/>
                  </a:ext>
                </a:extLst>
              </p:cNvPr>
              <p:cNvCxnSpPr/>
              <p:nvPr/>
            </p:nvCxnSpPr>
            <p:spPr>
              <a:xfrm rot="5400000">
                <a:off x="3716042" y="4155435"/>
                <a:ext cx="1196566" cy="51535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7B85F8F-653E-4489-9B14-C74648B74CA5}"/>
                </a:ext>
              </a:extLst>
            </p:cNvPr>
            <p:cNvSpPr/>
            <p:nvPr/>
          </p:nvSpPr>
          <p:spPr bwMode="gray">
            <a:xfrm>
              <a:off x="6990801" y="2440173"/>
              <a:ext cx="1913592" cy="1916176"/>
            </a:xfrm>
            <a:prstGeom prst="ellipse">
              <a:avLst/>
            </a:prstGeom>
            <a:solidFill>
              <a:schemeClr val="tx2">
                <a:lumMod val="75000"/>
              </a:schemeClr>
            </a:solidFill>
            <a:ln w="152400" algn="ctr">
              <a:solidFill>
                <a:schemeClr val="bg1"/>
              </a:solidFill>
              <a:miter lim="800000"/>
              <a:headEnd/>
              <a:tailEnd/>
            </a:ln>
          </p:spPr>
          <p:txBody>
            <a:bodyPr lIns="89985" tIns="71987" rIns="89985" bIns="71987" rtlCol="0" anchor="ctr"/>
            <a:lstStyle/>
            <a:p>
              <a:pPr algn="ctr" fontAlgn="base">
                <a:spcBef>
                  <a:spcPct val="50000"/>
                </a:spcBef>
                <a:spcAft>
                  <a:spcPct val="0"/>
                </a:spcAft>
                <a:buClr>
                  <a:srgbClr val="F0AB00"/>
                </a:buClr>
                <a:buSzPct val="80000"/>
              </a:pPr>
              <a:endParaRPr lang="en-US" kern="0" dirty="0">
                <a:solidFill>
                  <a:srgbClr val="44546A"/>
                </a:solidFill>
                <a:ea typeface="Arial Unicode MS" pitchFamily="34" charset="-128"/>
                <a:cs typeface="Arial Unicode MS" pitchFamily="34" charset="-128"/>
              </a:endParaRPr>
            </a:p>
          </p:txBody>
        </p:sp>
        <p:sp>
          <p:nvSpPr>
            <p:cNvPr id="14" name="TextBox 50">
              <a:extLst>
                <a:ext uri="{FF2B5EF4-FFF2-40B4-BE49-F238E27FC236}">
                  <a16:creationId xmlns:a16="http://schemas.microsoft.com/office/drawing/2014/main" id="{4FA3A5C1-BF07-40A6-A090-7869800F3CAA}"/>
                </a:ext>
              </a:extLst>
            </p:cNvPr>
            <p:cNvSpPr txBox="1">
              <a:spLocks noChangeArrowheads="1"/>
            </p:cNvSpPr>
            <p:nvPr/>
          </p:nvSpPr>
          <p:spPr bwMode="auto">
            <a:xfrm rot="17037200">
              <a:off x="6267256" y="2669200"/>
              <a:ext cx="1964668" cy="1125257"/>
            </a:xfrm>
            <a:prstGeom prst="rect">
              <a:avLst/>
            </a:prstGeom>
            <a:noFill/>
            <a:ln w="9525">
              <a:noFill/>
              <a:miter lim="800000"/>
              <a:headEnd/>
              <a:tailEnd/>
            </a:ln>
          </p:spPr>
          <p:txBody>
            <a:bodyPr wrap="square" lIns="91425" tIns="45712" rIns="91425" bIns="45712">
              <a:prstTxWarp prst="textArchUp">
                <a:avLst/>
              </a:prstTxWarp>
              <a:spAutoFit/>
            </a:bodyPr>
            <a:lstStyle/>
            <a:p>
              <a:pPr algn="ctr"/>
              <a:r>
                <a:rPr lang="en-US" sz="1100" b="1" kern="10" dirty="0">
                  <a:ln w="12700">
                    <a:noFill/>
                    <a:round/>
                    <a:headEnd/>
                    <a:tailEnd/>
                  </a:ln>
                  <a:solidFill>
                    <a:prstClr val="white"/>
                  </a:solidFill>
                  <a:cs typeface="Arial"/>
                </a:rPr>
                <a:t>Revenue</a:t>
              </a:r>
            </a:p>
            <a:p>
              <a:pPr algn="ctr"/>
              <a:r>
                <a:rPr lang="en-US" sz="1100" b="1" kern="10" dirty="0">
                  <a:ln w="12700">
                    <a:noFill/>
                    <a:round/>
                    <a:headEnd/>
                    <a:tailEnd/>
                  </a:ln>
                  <a:solidFill>
                    <a:prstClr val="white"/>
                  </a:solidFill>
                  <a:cs typeface="Arial"/>
                </a:rPr>
                <a:t>Management</a:t>
              </a:r>
            </a:p>
          </p:txBody>
        </p:sp>
        <p:sp>
          <p:nvSpPr>
            <p:cNvPr id="15" name="TextBox 14">
              <a:extLst>
                <a:ext uri="{FF2B5EF4-FFF2-40B4-BE49-F238E27FC236}">
                  <a16:creationId xmlns:a16="http://schemas.microsoft.com/office/drawing/2014/main" id="{D5E420D7-FFDC-4BE9-915F-121E68FD0990}"/>
                </a:ext>
              </a:extLst>
            </p:cNvPr>
            <p:cNvSpPr txBox="1">
              <a:spLocks noChangeArrowheads="1"/>
            </p:cNvSpPr>
            <p:nvPr/>
          </p:nvSpPr>
          <p:spPr bwMode="auto">
            <a:xfrm>
              <a:off x="7200938" y="3960806"/>
              <a:ext cx="1584356" cy="799890"/>
            </a:xfrm>
            <a:prstGeom prst="rect">
              <a:avLst/>
            </a:prstGeom>
            <a:noFill/>
            <a:ln w="9525">
              <a:noFill/>
              <a:miter lim="800000"/>
              <a:headEnd/>
              <a:tailEnd/>
            </a:ln>
          </p:spPr>
          <p:txBody>
            <a:bodyPr wrap="square" lIns="91425" tIns="45712" rIns="91425" bIns="45712">
              <a:prstTxWarp prst="textArchDown">
                <a:avLst/>
              </a:prstTxWarp>
              <a:spAutoFit/>
            </a:bodyPr>
            <a:lstStyle/>
            <a:p>
              <a:pPr algn="ctr"/>
              <a:r>
                <a:rPr lang="en-US" sz="1100" b="1" dirty="0">
                  <a:solidFill>
                    <a:prstClr val="white"/>
                  </a:solidFill>
                </a:rPr>
                <a:t>Real Estate</a:t>
              </a:r>
            </a:p>
            <a:p>
              <a:pPr algn="ctr"/>
              <a:r>
                <a:rPr lang="en-US" sz="1100" b="1" dirty="0">
                  <a:solidFill>
                    <a:prstClr val="white"/>
                  </a:solidFill>
                </a:rPr>
                <a:t>Management</a:t>
              </a:r>
            </a:p>
          </p:txBody>
        </p:sp>
        <p:sp>
          <p:nvSpPr>
            <p:cNvPr id="16" name="TextBox 50">
              <a:extLst>
                <a:ext uri="{FF2B5EF4-FFF2-40B4-BE49-F238E27FC236}">
                  <a16:creationId xmlns:a16="http://schemas.microsoft.com/office/drawing/2014/main" id="{A3F9B69F-97C0-4425-B738-4F8468A7D3D0}"/>
                </a:ext>
              </a:extLst>
            </p:cNvPr>
            <p:cNvSpPr txBox="1">
              <a:spLocks noChangeArrowheads="1"/>
            </p:cNvSpPr>
            <p:nvPr/>
          </p:nvSpPr>
          <p:spPr bwMode="auto">
            <a:xfrm rot="2962964">
              <a:off x="6416395" y="3413359"/>
              <a:ext cx="1767710" cy="1049316"/>
            </a:xfrm>
            <a:prstGeom prst="rect">
              <a:avLst/>
            </a:prstGeom>
            <a:noFill/>
            <a:ln w="9525">
              <a:noFill/>
              <a:miter lim="800000"/>
              <a:headEnd/>
              <a:tailEnd/>
            </a:ln>
          </p:spPr>
          <p:txBody>
            <a:bodyPr wrap="square" lIns="91425" tIns="45712" rIns="91425" bIns="45712">
              <a:prstTxWarp prst="textArchDown">
                <a:avLst/>
              </a:prstTxWarp>
              <a:spAutoFit/>
            </a:bodyPr>
            <a:lstStyle/>
            <a:p>
              <a:pPr algn="ctr"/>
              <a:r>
                <a:rPr lang="en-US" sz="1100" b="1" dirty="0">
                  <a:solidFill>
                    <a:prstClr val="white"/>
                  </a:solidFill>
                </a:rPr>
                <a:t>Human Resource</a:t>
              </a:r>
            </a:p>
            <a:p>
              <a:pPr algn="ctr"/>
              <a:r>
                <a:rPr lang="en-US" sz="1100" b="1" dirty="0">
                  <a:solidFill>
                    <a:prstClr val="white"/>
                  </a:solidFill>
                </a:rPr>
                <a:t>Management</a:t>
              </a:r>
            </a:p>
          </p:txBody>
        </p:sp>
        <p:sp>
          <p:nvSpPr>
            <p:cNvPr id="17" name="TextBox 50">
              <a:extLst>
                <a:ext uri="{FF2B5EF4-FFF2-40B4-BE49-F238E27FC236}">
                  <a16:creationId xmlns:a16="http://schemas.microsoft.com/office/drawing/2014/main" id="{5A869B9A-25FD-49CC-87BB-3EABF6B12D4D}"/>
                </a:ext>
              </a:extLst>
            </p:cNvPr>
            <p:cNvSpPr txBox="1">
              <a:spLocks noChangeArrowheads="1"/>
            </p:cNvSpPr>
            <p:nvPr/>
          </p:nvSpPr>
          <p:spPr bwMode="auto">
            <a:xfrm rot="4685492">
              <a:off x="8302347" y="2957723"/>
              <a:ext cx="1322990" cy="619885"/>
            </a:xfrm>
            <a:prstGeom prst="rect">
              <a:avLst/>
            </a:prstGeom>
            <a:noFill/>
            <a:ln w="9525">
              <a:noFill/>
              <a:miter lim="800000"/>
              <a:headEnd/>
              <a:tailEnd/>
            </a:ln>
          </p:spPr>
          <p:txBody>
            <a:bodyPr wrap="square" lIns="91425" tIns="45712" rIns="91425" bIns="45712">
              <a:prstTxWarp prst="textArchUp">
                <a:avLst/>
              </a:prstTxWarp>
              <a:spAutoFit/>
            </a:bodyPr>
            <a:lstStyle/>
            <a:p>
              <a:pPr algn="ctr"/>
              <a:r>
                <a:rPr lang="en-US" sz="1100" b="1" dirty="0">
                  <a:solidFill>
                    <a:prstClr val="white"/>
                  </a:solidFill>
                </a:rPr>
                <a:t>Supply Chain </a:t>
              </a:r>
            </a:p>
            <a:p>
              <a:pPr algn="ctr"/>
              <a:r>
                <a:rPr lang="en-US" sz="1100" b="1" dirty="0">
                  <a:solidFill>
                    <a:prstClr val="white"/>
                  </a:solidFill>
                </a:rPr>
                <a:t>Management</a:t>
              </a:r>
            </a:p>
          </p:txBody>
        </p:sp>
        <p:sp>
          <p:nvSpPr>
            <p:cNvPr id="18" name="TextBox 50">
              <a:extLst>
                <a:ext uri="{FF2B5EF4-FFF2-40B4-BE49-F238E27FC236}">
                  <a16:creationId xmlns:a16="http://schemas.microsoft.com/office/drawing/2014/main" id="{C88F0718-B44C-4FAA-B3F9-E51E58C03FA0}"/>
                </a:ext>
              </a:extLst>
            </p:cNvPr>
            <p:cNvSpPr txBox="1">
              <a:spLocks noChangeArrowheads="1"/>
            </p:cNvSpPr>
            <p:nvPr/>
          </p:nvSpPr>
          <p:spPr bwMode="auto">
            <a:xfrm rot="1455870">
              <a:off x="8100983" y="2250612"/>
              <a:ext cx="787242" cy="261610"/>
            </a:xfrm>
            <a:prstGeom prst="rect">
              <a:avLst/>
            </a:prstGeom>
            <a:noFill/>
            <a:ln w="9525">
              <a:noFill/>
              <a:miter lim="800000"/>
              <a:headEnd/>
              <a:tailEnd/>
            </a:ln>
          </p:spPr>
          <p:txBody>
            <a:bodyPr wrap="square" lIns="91425" tIns="45712" rIns="91425" bIns="45712">
              <a:prstTxWarp prst="textArchUp">
                <a:avLst/>
              </a:prstTxWarp>
              <a:spAutoFit/>
            </a:bodyPr>
            <a:lstStyle/>
            <a:p>
              <a:pPr algn="ctr"/>
              <a:r>
                <a:rPr lang="en-US" sz="1100" b="1" dirty="0">
                  <a:solidFill>
                    <a:prstClr val="white"/>
                  </a:solidFill>
                </a:rPr>
                <a:t>Financials</a:t>
              </a:r>
            </a:p>
          </p:txBody>
        </p:sp>
        <p:sp>
          <p:nvSpPr>
            <p:cNvPr id="19" name="TextBox 50">
              <a:extLst>
                <a:ext uri="{FF2B5EF4-FFF2-40B4-BE49-F238E27FC236}">
                  <a16:creationId xmlns:a16="http://schemas.microsoft.com/office/drawing/2014/main" id="{DB6F0123-F176-440E-9AA1-0E4B74FECA8D}"/>
                </a:ext>
              </a:extLst>
            </p:cNvPr>
            <p:cNvSpPr txBox="1">
              <a:spLocks noChangeArrowheads="1"/>
            </p:cNvSpPr>
            <p:nvPr/>
          </p:nvSpPr>
          <p:spPr bwMode="auto">
            <a:xfrm rot="19999710">
              <a:off x="6734315" y="2215389"/>
              <a:ext cx="1372294" cy="359790"/>
            </a:xfrm>
            <a:prstGeom prst="rect">
              <a:avLst/>
            </a:prstGeom>
            <a:noFill/>
            <a:ln w="9525">
              <a:noFill/>
              <a:miter lim="800000"/>
              <a:headEnd/>
              <a:tailEnd/>
            </a:ln>
          </p:spPr>
          <p:txBody>
            <a:bodyPr wrap="square" lIns="91425" tIns="45712" rIns="91425" bIns="45712">
              <a:prstTxWarp prst="textArchUp">
                <a:avLst/>
              </a:prstTxWarp>
              <a:spAutoFit/>
            </a:bodyPr>
            <a:lstStyle/>
            <a:p>
              <a:pPr algn="ctr"/>
              <a:r>
                <a:rPr lang="en-US" sz="1100" b="1" dirty="0">
                  <a:solidFill>
                    <a:prstClr val="white"/>
                  </a:solidFill>
                </a:rPr>
                <a:t>Customer Care</a:t>
              </a:r>
            </a:p>
          </p:txBody>
        </p:sp>
        <p:sp>
          <p:nvSpPr>
            <p:cNvPr id="20" name="TextBox 50">
              <a:extLst>
                <a:ext uri="{FF2B5EF4-FFF2-40B4-BE49-F238E27FC236}">
                  <a16:creationId xmlns:a16="http://schemas.microsoft.com/office/drawing/2014/main" id="{929A76E3-A791-442F-AA54-6E652610A8C8}"/>
                </a:ext>
              </a:extLst>
            </p:cNvPr>
            <p:cNvSpPr txBox="1">
              <a:spLocks noChangeArrowheads="1"/>
            </p:cNvSpPr>
            <p:nvPr/>
          </p:nvSpPr>
          <p:spPr bwMode="auto">
            <a:xfrm rot="18447336">
              <a:off x="8380935" y="4049362"/>
              <a:ext cx="1007504" cy="261610"/>
            </a:xfrm>
            <a:prstGeom prst="rect">
              <a:avLst/>
            </a:prstGeom>
            <a:noFill/>
            <a:ln w="9525">
              <a:noFill/>
              <a:miter lim="800000"/>
              <a:headEnd/>
              <a:tailEnd/>
            </a:ln>
          </p:spPr>
          <p:txBody>
            <a:bodyPr wrap="square" lIns="91425" tIns="45712" rIns="91425" bIns="45712">
              <a:prstTxWarp prst="textArchDown">
                <a:avLst/>
              </a:prstTxWarp>
              <a:spAutoFit/>
            </a:bodyPr>
            <a:lstStyle/>
            <a:p>
              <a:pPr algn="ctr"/>
              <a:r>
                <a:rPr lang="en-US" sz="1100" b="1" dirty="0">
                  <a:solidFill>
                    <a:prstClr val="white"/>
                  </a:solidFill>
                </a:rPr>
                <a:t>Asset </a:t>
              </a:r>
            </a:p>
            <a:p>
              <a:pPr algn="ctr"/>
              <a:r>
                <a:rPr lang="en-US" sz="1100" b="1" dirty="0">
                  <a:solidFill>
                    <a:prstClr val="white"/>
                  </a:solidFill>
                </a:rPr>
                <a:t>Management</a:t>
              </a:r>
            </a:p>
          </p:txBody>
        </p:sp>
        <p:cxnSp>
          <p:nvCxnSpPr>
            <p:cNvPr id="21" name="Straight Connector 20">
              <a:extLst>
                <a:ext uri="{FF2B5EF4-FFF2-40B4-BE49-F238E27FC236}">
                  <a16:creationId xmlns:a16="http://schemas.microsoft.com/office/drawing/2014/main" id="{AFF1E857-C042-4490-B05D-E6324A702174}"/>
                </a:ext>
              </a:extLst>
            </p:cNvPr>
            <p:cNvCxnSpPr/>
            <p:nvPr/>
          </p:nvCxnSpPr>
          <p:spPr>
            <a:xfrm>
              <a:off x="6990801" y="3379011"/>
              <a:ext cx="1913592" cy="0"/>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50">
              <a:extLst>
                <a:ext uri="{FF2B5EF4-FFF2-40B4-BE49-F238E27FC236}">
                  <a16:creationId xmlns:a16="http://schemas.microsoft.com/office/drawing/2014/main" id="{88770393-A760-4953-BA28-0E46118540B8}"/>
                </a:ext>
              </a:extLst>
            </p:cNvPr>
            <p:cNvSpPr txBox="1">
              <a:spLocks noChangeArrowheads="1"/>
            </p:cNvSpPr>
            <p:nvPr/>
          </p:nvSpPr>
          <p:spPr bwMode="auto">
            <a:xfrm>
              <a:off x="7138093" y="2772888"/>
              <a:ext cx="1669672" cy="461649"/>
            </a:xfrm>
            <a:prstGeom prst="rect">
              <a:avLst/>
            </a:prstGeom>
            <a:noFill/>
            <a:ln w="9525">
              <a:noFill/>
              <a:miter lim="800000"/>
              <a:headEnd/>
              <a:tailEnd/>
            </a:ln>
          </p:spPr>
          <p:txBody>
            <a:bodyPr wrap="square" lIns="91425" tIns="45712" rIns="91425" bIns="45712">
              <a:spAutoFit/>
            </a:bodyPr>
            <a:lstStyle/>
            <a:p>
              <a:pPr algn="ctr"/>
              <a:r>
                <a:rPr lang="en-US" sz="1200" b="1" dirty="0">
                  <a:solidFill>
                    <a:prstClr val="white"/>
                  </a:solidFill>
                </a:rPr>
                <a:t>Corporate </a:t>
              </a:r>
            </a:p>
            <a:p>
              <a:pPr algn="ctr"/>
              <a:r>
                <a:rPr lang="en-US" sz="1200" b="1" dirty="0">
                  <a:solidFill>
                    <a:prstClr val="white"/>
                  </a:solidFill>
                </a:rPr>
                <a:t>Governance</a:t>
              </a:r>
            </a:p>
          </p:txBody>
        </p:sp>
        <p:sp>
          <p:nvSpPr>
            <p:cNvPr id="23" name="TextBox 50">
              <a:extLst>
                <a:ext uri="{FF2B5EF4-FFF2-40B4-BE49-F238E27FC236}">
                  <a16:creationId xmlns:a16="http://schemas.microsoft.com/office/drawing/2014/main" id="{15122CDD-046F-4148-9B76-AB096AADE4C0}"/>
                </a:ext>
              </a:extLst>
            </p:cNvPr>
            <p:cNvSpPr txBox="1">
              <a:spLocks noChangeArrowheads="1"/>
            </p:cNvSpPr>
            <p:nvPr/>
          </p:nvSpPr>
          <p:spPr bwMode="auto">
            <a:xfrm>
              <a:off x="7138093" y="3557183"/>
              <a:ext cx="1669672" cy="461649"/>
            </a:xfrm>
            <a:prstGeom prst="rect">
              <a:avLst/>
            </a:prstGeom>
            <a:noFill/>
            <a:ln w="9525">
              <a:noFill/>
              <a:miter lim="800000"/>
              <a:headEnd/>
              <a:tailEnd/>
            </a:ln>
          </p:spPr>
          <p:txBody>
            <a:bodyPr wrap="square" lIns="91425" tIns="45712" rIns="91425" bIns="45712">
              <a:spAutoFit/>
            </a:bodyPr>
            <a:lstStyle/>
            <a:p>
              <a:pPr algn="ctr"/>
              <a:r>
                <a:rPr lang="en-US" sz="1200" b="1" dirty="0">
                  <a:solidFill>
                    <a:prstClr val="white"/>
                  </a:solidFill>
                </a:rPr>
                <a:t>Municipal Reporting Framework</a:t>
              </a:r>
            </a:p>
          </p:txBody>
        </p:sp>
        <p:sp>
          <p:nvSpPr>
            <p:cNvPr id="24" name="Rectangle 23">
              <a:extLst>
                <a:ext uri="{FF2B5EF4-FFF2-40B4-BE49-F238E27FC236}">
                  <a16:creationId xmlns:a16="http://schemas.microsoft.com/office/drawing/2014/main" id="{C279EC66-0837-474E-BDBC-5551453CB848}"/>
                </a:ext>
              </a:extLst>
            </p:cNvPr>
            <p:cNvSpPr/>
            <p:nvPr/>
          </p:nvSpPr>
          <p:spPr>
            <a:xfrm>
              <a:off x="3677485" y="4363198"/>
              <a:ext cx="2478702" cy="246221"/>
            </a:xfrm>
            <a:prstGeom prst="rect">
              <a:avLst/>
            </a:prstGeom>
          </p:spPr>
          <p:txBody>
            <a:bodyPr wrap="square" lIns="0" rIns="0">
              <a:spAutoFit/>
            </a:bodyPr>
            <a:lstStyle/>
            <a:p>
              <a:pPr marL="171450" indent="-171450">
                <a:buFont typeface="Arial" panose="020B0604020202020204" pitchFamily="34" charset="0"/>
                <a:buChar char="•"/>
              </a:pPr>
              <a:r>
                <a:rPr lang="en-ZA" sz="1000" b="1" dirty="0">
                  <a:solidFill>
                    <a:srgbClr val="44546A"/>
                  </a:solidFill>
                </a:rPr>
                <a:t>Human Resource and Payroll Management</a:t>
              </a:r>
            </a:p>
          </p:txBody>
        </p:sp>
        <p:cxnSp>
          <p:nvCxnSpPr>
            <p:cNvPr id="25" name="Straight Connector 24">
              <a:extLst>
                <a:ext uri="{FF2B5EF4-FFF2-40B4-BE49-F238E27FC236}">
                  <a16:creationId xmlns:a16="http://schemas.microsoft.com/office/drawing/2014/main" id="{17C409B0-74E8-40B2-BE7A-F20CE4A20AFF}"/>
                </a:ext>
              </a:extLst>
            </p:cNvPr>
            <p:cNvCxnSpPr/>
            <p:nvPr/>
          </p:nvCxnSpPr>
          <p:spPr>
            <a:xfrm flipH="1" flipV="1">
              <a:off x="6161979" y="1589205"/>
              <a:ext cx="1038959" cy="33733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E176734-79BD-4D76-96A2-84FA9C433EAC}"/>
                </a:ext>
              </a:extLst>
            </p:cNvPr>
            <p:cNvCxnSpPr/>
            <p:nvPr/>
          </p:nvCxnSpPr>
          <p:spPr>
            <a:xfrm flipH="1" flipV="1">
              <a:off x="6016254" y="3043295"/>
              <a:ext cx="279867" cy="9333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98D3C2-BABA-4947-A071-F618C09A0041}"/>
                </a:ext>
              </a:extLst>
            </p:cNvPr>
            <p:cNvCxnSpPr/>
            <p:nvPr/>
          </p:nvCxnSpPr>
          <p:spPr>
            <a:xfrm flipH="1">
              <a:off x="8739925" y="1589204"/>
              <a:ext cx="878819" cy="33733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8C37DA7-3408-4083-97B4-5D781A2024D0}"/>
                </a:ext>
              </a:extLst>
            </p:cNvPr>
            <p:cNvCxnSpPr/>
            <p:nvPr/>
          </p:nvCxnSpPr>
          <p:spPr>
            <a:xfrm flipH="1">
              <a:off x="9610093" y="3136626"/>
              <a:ext cx="258649" cy="12182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66D948E-F386-414D-A21F-5F05A374BEB6}"/>
                </a:ext>
              </a:extLst>
            </p:cNvPr>
            <p:cNvCxnSpPr/>
            <p:nvPr/>
          </p:nvCxnSpPr>
          <p:spPr>
            <a:xfrm flipH="1" flipV="1">
              <a:off x="6326602" y="4350779"/>
              <a:ext cx="446118" cy="202104"/>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BB44475-7B33-4E1D-A18A-3227A062529A}"/>
                </a:ext>
              </a:extLst>
            </p:cNvPr>
            <p:cNvCxnSpPr>
              <a:endCxn id="11" idx="4"/>
            </p:cNvCxnSpPr>
            <p:nvPr/>
          </p:nvCxnSpPr>
          <p:spPr>
            <a:xfrm flipV="1">
              <a:off x="7950314" y="5065111"/>
              <a:ext cx="0" cy="36174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10A4C12-EC62-4F40-9328-11E12A29171F}"/>
                </a:ext>
              </a:extLst>
            </p:cNvPr>
            <p:cNvCxnSpPr/>
            <p:nvPr/>
          </p:nvCxnSpPr>
          <p:spPr>
            <a:xfrm flipH="1">
              <a:off x="8963842" y="4459552"/>
              <a:ext cx="523042" cy="200055"/>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84E84BF-4E1F-41C3-82B7-364170056073}"/>
                </a:ext>
              </a:extLst>
            </p:cNvPr>
            <p:cNvCxnSpPr/>
            <p:nvPr/>
          </p:nvCxnSpPr>
          <p:spPr>
            <a:xfrm>
              <a:off x="9618744" y="1589204"/>
              <a:ext cx="2251523" cy="0"/>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B9D3D-E7D0-4F88-9E1C-492F554EF37B}"/>
                </a:ext>
              </a:extLst>
            </p:cNvPr>
            <p:cNvCxnSpPr/>
            <p:nvPr/>
          </p:nvCxnSpPr>
          <p:spPr>
            <a:xfrm>
              <a:off x="9864275" y="3136626"/>
              <a:ext cx="2005992" cy="0"/>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749A25-4FC8-4FC9-BDBE-E6A8390EF8AC}"/>
                </a:ext>
              </a:extLst>
            </p:cNvPr>
            <p:cNvCxnSpPr/>
            <p:nvPr/>
          </p:nvCxnSpPr>
          <p:spPr>
            <a:xfrm>
              <a:off x="9486882" y="4470122"/>
              <a:ext cx="2251523" cy="0"/>
            </a:xfrm>
            <a:prstGeom prst="line">
              <a:avLst/>
            </a:prstGeom>
            <a:ln w="28575">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0AAE5B9-F272-4588-92D3-9BDD3261BBF4}"/>
                </a:ext>
              </a:extLst>
            </p:cNvPr>
            <p:cNvCxnSpPr/>
            <p:nvPr/>
          </p:nvCxnSpPr>
          <p:spPr>
            <a:xfrm>
              <a:off x="7115787" y="5418389"/>
              <a:ext cx="1768900" cy="0"/>
            </a:xfrm>
            <a:prstGeom prst="line">
              <a:avLst/>
            </a:prstGeom>
            <a:ln w="28575">
              <a:solidFill>
                <a:schemeClr val="bg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8167EB6-5B1A-46F1-B22D-7CA10FAAD45A}"/>
                </a:ext>
              </a:extLst>
            </p:cNvPr>
            <p:cNvCxnSpPr/>
            <p:nvPr/>
          </p:nvCxnSpPr>
          <p:spPr>
            <a:xfrm>
              <a:off x="3683276" y="4350779"/>
              <a:ext cx="2643326" cy="0"/>
            </a:xfrm>
            <a:prstGeom prst="line">
              <a:avLst/>
            </a:prstGeom>
            <a:ln w="285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75C74A4-F71F-494D-BD3C-74B827D1625E}"/>
                </a:ext>
              </a:extLst>
            </p:cNvPr>
            <p:cNvCxnSpPr/>
            <p:nvPr/>
          </p:nvCxnSpPr>
          <p:spPr>
            <a:xfrm>
              <a:off x="3764731" y="3043295"/>
              <a:ext cx="2251523" cy="0"/>
            </a:xfrm>
            <a:prstGeom prst="line">
              <a:avLst/>
            </a:prstGeom>
            <a:ln w="285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6778B5-A1A9-45EE-8E8C-126EE9A3DB07}"/>
                </a:ext>
              </a:extLst>
            </p:cNvPr>
            <p:cNvCxnSpPr/>
            <p:nvPr/>
          </p:nvCxnSpPr>
          <p:spPr>
            <a:xfrm>
              <a:off x="3910455" y="1589204"/>
              <a:ext cx="2251523" cy="0"/>
            </a:xfrm>
            <a:prstGeom prst="line">
              <a:avLst/>
            </a:prstGeom>
            <a:ln w="285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777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78D2-5992-45F6-AA1D-C911AAE46B15}"/>
              </a:ext>
            </a:extLst>
          </p:cNvPr>
          <p:cNvSpPr>
            <a:spLocks noGrp="1"/>
          </p:cNvSpPr>
          <p:nvPr>
            <p:ph type="title"/>
          </p:nvPr>
        </p:nvSpPr>
        <p:spPr>
          <a:xfrm>
            <a:off x="838200" y="365125"/>
            <a:ext cx="10515600" cy="1325563"/>
          </a:xfrm>
        </p:spPr>
        <p:txBody>
          <a:bodyPr/>
          <a:lstStyle/>
          <a:p>
            <a:r>
              <a:rPr lang="en-US" dirty="0"/>
              <a:t>Billing as a Service (BaaS)</a:t>
            </a:r>
            <a:endParaRPr lang="en-ZA" dirty="0"/>
          </a:p>
        </p:txBody>
      </p:sp>
      <p:graphicFrame>
        <p:nvGraphicFramePr>
          <p:cNvPr id="7" name="Content Placeholder 6">
            <a:extLst>
              <a:ext uri="{FF2B5EF4-FFF2-40B4-BE49-F238E27FC236}">
                <a16:creationId xmlns:a16="http://schemas.microsoft.com/office/drawing/2014/main" id="{BBEEE18F-E1D4-42D0-A043-F144A41A3D61}"/>
              </a:ext>
            </a:extLst>
          </p:cNvPr>
          <p:cNvGraphicFramePr>
            <a:graphicFrameLocks noGrp="1"/>
          </p:cNvGraphicFramePr>
          <p:nvPr>
            <p:ph idx="1"/>
            <p:extLst>
              <p:ext uri="{D42A27DB-BD31-4B8C-83A1-F6EECF244321}">
                <p14:modId xmlns:p14="http://schemas.microsoft.com/office/powerpoint/2010/main" val="2075326650"/>
              </p:ext>
            </p:extLst>
          </p:nvPr>
        </p:nvGraphicFramePr>
        <p:xfrm>
          <a:off x="226358" y="1562932"/>
          <a:ext cx="280595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41845F7F-596F-4A95-9260-AC23FFB66E78}"/>
              </a:ext>
            </a:extLst>
          </p:cNvPr>
          <p:cNvGraphicFramePr/>
          <p:nvPr>
            <p:extLst>
              <p:ext uri="{D42A27DB-BD31-4B8C-83A1-F6EECF244321}">
                <p14:modId xmlns:p14="http://schemas.microsoft.com/office/powerpoint/2010/main" val="1116563749"/>
              </p:ext>
            </p:extLst>
          </p:nvPr>
        </p:nvGraphicFramePr>
        <p:xfrm>
          <a:off x="3241860" y="1562932"/>
          <a:ext cx="2805954"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34EB5AFF-A586-40EE-989D-C1DF658859F6}"/>
              </a:ext>
            </a:extLst>
          </p:cNvPr>
          <p:cNvGraphicFramePr/>
          <p:nvPr>
            <p:extLst>
              <p:ext uri="{D42A27DB-BD31-4B8C-83A1-F6EECF244321}">
                <p14:modId xmlns:p14="http://schemas.microsoft.com/office/powerpoint/2010/main" val="3559148523"/>
              </p:ext>
            </p:extLst>
          </p:nvPr>
        </p:nvGraphicFramePr>
        <p:xfrm>
          <a:off x="6268469" y="1562932"/>
          <a:ext cx="2805954" cy="435133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Diagram 9">
            <a:extLst>
              <a:ext uri="{FF2B5EF4-FFF2-40B4-BE49-F238E27FC236}">
                <a16:creationId xmlns:a16="http://schemas.microsoft.com/office/drawing/2014/main" id="{8FB9302A-0780-443F-BA34-84932BA3E9DA}"/>
              </a:ext>
            </a:extLst>
          </p:cNvPr>
          <p:cNvGraphicFramePr/>
          <p:nvPr>
            <p:extLst>
              <p:ext uri="{D42A27DB-BD31-4B8C-83A1-F6EECF244321}">
                <p14:modId xmlns:p14="http://schemas.microsoft.com/office/powerpoint/2010/main" val="1481274404"/>
              </p:ext>
            </p:extLst>
          </p:nvPr>
        </p:nvGraphicFramePr>
        <p:xfrm>
          <a:off x="9283972" y="1562932"/>
          <a:ext cx="2805954" cy="43513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378465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4D976-E127-4365-9B1F-1E1F93601231}"/>
              </a:ext>
            </a:extLst>
          </p:cNvPr>
          <p:cNvSpPr>
            <a:spLocks noGrp="1"/>
          </p:cNvSpPr>
          <p:nvPr>
            <p:ph type="title"/>
          </p:nvPr>
        </p:nvSpPr>
        <p:spPr/>
        <p:txBody>
          <a:bodyPr/>
          <a:lstStyle/>
          <a:p>
            <a:r>
              <a:rPr lang="en-US" dirty="0"/>
              <a:t>How it Works</a:t>
            </a:r>
            <a:endParaRPr lang="en-ZA" dirty="0"/>
          </a:p>
        </p:txBody>
      </p:sp>
      <p:graphicFrame>
        <p:nvGraphicFramePr>
          <p:cNvPr id="5" name="Content Placeholder 4">
            <a:extLst>
              <a:ext uri="{FF2B5EF4-FFF2-40B4-BE49-F238E27FC236}">
                <a16:creationId xmlns:a16="http://schemas.microsoft.com/office/drawing/2014/main" id="{C90D0943-954C-41B1-B629-DD44A0F656EF}"/>
              </a:ext>
            </a:extLst>
          </p:cNvPr>
          <p:cNvGraphicFramePr>
            <a:graphicFrameLocks noGrp="1"/>
          </p:cNvGraphicFramePr>
          <p:nvPr>
            <p:ph sz="half" idx="1"/>
            <p:extLst>
              <p:ext uri="{D42A27DB-BD31-4B8C-83A1-F6EECF244321}">
                <p14:modId xmlns:p14="http://schemas.microsoft.com/office/powerpoint/2010/main" val="4289384470"/>
              </p:ext>
            </p:extLst>
          </p:nvPr>
        </p:nvGraphicFramePr>
        <p:xfrm>
          <a:off x="180109" y="1579418"/>
          <a:ext cx="5839691" cy="4717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6B4D7D7B-F119-4E8E-8C86-72D12D85749E}"/>
              </a:ext>
            </a:extLst>
          </p:cNvPr>
          <p:cNvGraphicFramePr>
            <a:graphicFrameLocks noGrp="1"/>
          </p:cNvGraphicFramePr>
          <p:nvPr>
            <p:ph sz="half" idx="2"/>
            <p:extLst>
              <p:ext uri="{D42A27DB-BD31-4B8C-83A1-F6EECF244321}">
                <p14:modId xmlns:p14="http://schemas.microsoft.com/office/powerpoint/2010/main" val="2492797284"/>
              </p:ext>
            </p:extLst>
          </p:nvPr>
        </p:nvGraphicFramePr>
        <p:xfrm>
          <a:off x="5915891" y="561110"/>
          <a:ext cx="6096000" cy="58050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9929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11EDB-41B5-4A26-BFC5-0D064E4C21A3}"/>
              </a:ext>
            </a:extLst>
          </p:cNvPr>
          <p:cNvSpPr>
            <a:spLocks noGrp="1"/>
          </p:cNvSpPr>
          <p:nvPr>
            <p:ph type="title"/>
          </p:nvPr>
        </p:nvSpPr>
        <p:spPr/>
        <p:txBody>
          <a:bodyPr/>
          <a:lstStyle/>
          <a:p>
            <a:r>
              <a:rPr lang="en-US" dirty="0"/>
              <a:t>Land as a Service (</a:t>
            </a:r>
            <a:r>
              <a:rPr lang="en-US" dirty="0" err="1"/>
              <a:t>LaaS</a:t>
            </a:r>
            <a:r>
              <a:rPr lang="en-US" dirty="0"/>
              <a:t>) </a:t>
            </a:r>
            <a:endParaRPr lang="en-ZA" dirty="0"/>
          </a:p>
        </p:txBody>
      </p:sp>
      <p:graphicFrame>
        <p:nvGraphicFramePr>
          <p:cNvPr id="4" name="Content Placeholder 3">
            <a:extLst>
              <a:ext uri="{FF2B5EF4-FFF2-40B4-BE49-F238E27FC236}">
                <a16:creationId xmlns:a16="http://schemas.microsoft.com/office/drawing/2014/main" id="{30D6B6EC-BBC2-42C1-B495-6A6658FBAFED}"/>
              </a:ext>
            </a:extLst>
          </p:cNvPr>
          <p:cNvGraphicFramePr>
            <a:graphicFrameLocks noGrp="1"/>
          </p:cNvGraphicFramePr>
          <p:nvPr>
            <p:ph idx="1"/>
            <p:extLst>
              <p:ext uri="{D42A27DB-BD31-4B8C-83A1-F6EECF244321}">
                <p14:modId xmlns:p14="http://schemas.microsoft.com/office/powerpoint/2010/main" val="131403792"/>
              </p:ext>
            </p:extLst>
          </p:nvPr>
        </p:nvGraphicFramePr>
        <p:xfrm>
          <a:off x="1487714" y="1690689"/>
          <a:ext cx="2971694" cy="4173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3C42A9DC-E9E0-45F0-AE29-A6A7805C5F6E}"/>
              </a:ext>
            </a:extLst>
          </p:cNvPr>
          <p:cNvGraphicFramePr>
            <a:graphicFrameLocks/>
          </p:cNvGraphicFramePr>
          <p:nvPr>
            <p:extLst>
              <p:ext uri="{D42A27DB-BD31-4B8C-83A1-F6EECF244321}">
                <p14:modId xmlns:p14="http://schemas.microsoft.com/office/powerpoint/2010/main" val="799820510"/>
              </p:ext>
            </p:extLst>
          </p:nvPr>
        </p:nvGraphicFramePr>
        <p:xfrm>
          <a:off x="4558659" y="1690688"/>
          <a:ext cx="2971694" cy="41730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a:extLst>
              <a:ext uri="{FF2B5EF4-FFF2-40B4-BE49-F238E27FC236}">
                <a16:creationId xmlns:a16="http://schemas.microsoft.com/office/drawing/2014/main" id="{0B23E616-D5B8-451E-BC42-6D1DE3EAD07C}"/>
              </a:ext>
            </a:extLst>
          </p:cNvPr>
          <p:cNvGraphicFramePr>
            <a:graphicFrameLocks/>
          </p:cNvGraphicFramePr>
          <p:nvPr>
            <p:extLst>
              <p:ext uri="{D42A27DB-BD31-4B8C-83A1-F6EECF244321}">
                <p14:modId xmlns:p14="http://schemas.microsoft.com/office/powerpoint/2010/main" val="2714804195"/>
              </p:ext>
            </p:extLst>
          </p:nvPr>
        </p:nvGraphicFramePr>
        <p:xfrm>
          <a:off x="7577631" y="1690688"/>
          <a:ext cx="2971694" cy="41730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3391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7143-F641-4C17-B679-3E2AE60923E1}"/>
              </a:ext>
            </a:extLst>
          </p:cNvPr>
          <p:cNvSpPr>
            <a:spLocks noGrp="1"/>
          </p:cNvSpPr>
          <p:nvPr>
            <p:ph type="title"/>
          </p:nvPr>
        </p:nvSpPr>
        <p:spPr/>
        <p:txBody>
          <a:bodyPr/>
          <a:lstStyle/>
          <a:p>
            <a:r>
              <a:rPr lang="en-US" dirty="0"/>
              <a:t>Land Administration Model</a:t>
            </a:r>
            <a:endParaRPr lang="en-ZA" dirty="0"/>
          </a:p>
        </p:txBody>
      </p:sp>
      <p:graphicFrame>
        <p:nvGraphicFramePr>
          <p:cNvPr id="4" name="Content Placeholder 3">
            <a:extLst>
              <a:ext uri="{FF2B5EF4-FFF2-40B4-BE49-F238E27FC236}">
                <a16:creationId xmlns:a16="http://schemas.microsoft.com/office/drawing/2014/main" id="{9959481F-F2C2-41E4-940B-B6E20E1E6736}"/>
              </a:ext>
            </a:extLst>
          </p:cNvPr>
          <p:cNvGraphicFramePr>
            <a:graphicFrameLocks noGrp="1"/>
          </p:cNvGraphicFramePr>
          <p:nvPr>
            <p:ph idx="1"/>
            <p:extLst>
              <p:ext uri="{D42A27DB-BD31-4B8C-83A1-F6EECF244321}">
                <p14:modId xmlns:p14="http://schemas.microsoft.com/office/powerpoint/2010/main" val="2754371101"/>
              </p:ext>
            </p:extLst>
          </p:nvPr>
        </p:nvGraphicFramePr>
        <p:xfrm>
          <a:off x="838200" y="163736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409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6F94290-D684-48BF-B39B-4B053C5BFAC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59715FC4-77D3-40BB-8A5A-C9CA31D586B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6A97554F-0AF5-4B0B-9A43-144FB5049C8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317EB4A8-10DF-4286-95EB-345B962E628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68949FBB-5117-40E7-93D7-59000FDF77C2}"/>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06714925-F0E8-4ABF-A682-D7C186A803E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4286069E-82D0-40F1-A9AB-AD59F4F12B0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7605AA3C-0179-4017-9479-C07DA6A700F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304F5ED-A7E1-466D-BF17-7AB0F177604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78D308AC-EFBB-4A61-AD7C-8B7B530B7CB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F56936B-720C-4DF4-B6E8-840624D3621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BFA04EE9-1174-41AB-B2DB-9DAD8D0C6D0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CEA6408-347D-445C-B1CC-1CB016FCC6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167E5-D498-470A-BDF1-380F74FA1BE4}"/>
              </a:ext>
            </a:extLst>
          </p:cNvPr>
          <p:cNvSpPr>
            <a:spLocks noGrp="1"/>
          </p:cNvSpPr>
          <p:nvPr>
            <p:ph type="title"/>
          </p:nvPr>
        </p:nvSpPr>
        <p:spPr/>
        <p:txBody>
          <a:bodyPr/>
          <a:lstStyle/>
          <a:p>
            <a:r>
              <a:rPr lang="en-US" dirty="0"/>
              <a:t>Valuation as a Service</a:t>
            </a:r>
            <a:endParaRPr lang="en-ZA" dirty="0"/>
          </a:p>
        </p:txBody>
      </p:sp>
      <p:graphicFrame>
        <p:nvGraphicFramePr>
          <p:cNvPr id="4" name="Content Placeholder 3">
            <a:extLst>
              <a:ext uri="{FF2B5EF4-FFF2-40B4-BE49-F238E27FC236}">
                <a16:creationId xmlns:a16="http://schemas.microsoft.com/office/drawing/2014/main" id="{64371C3D-6437-4895-89EE-4C60F708FD09}"/>
              </a:ext>
            </a:extLst>
          </p:cNvPr>
          <p:cNvGraphicFramePr>
            <a:graphicFrameLocks noGrp="1"/>
          </p:cNvGraphicFramePr>
          <p:nvPr>
            <p:ph idx="1"/>
            <p:extLst>
              <p:ext uri="{D42A27DB-BD31-4B8C-83A1-F6EECF244321}">
                <p14:modId xmlns:p14="http://schemas.microsoft.com/office/powerpoint/2010/main" val="1612544125"/>
              </p:ext>
            </p:extLst>
          </p:nvPr>
        </p:nvGraphicFramePr>
        <p:xfrm>
          <a:off x="331839" y="1393722"/>
          <a:ext cx="11643851" cy="5316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111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1F97510-81D5-4461-B358-FE7B7DFEFA1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2FDB410-0F3A-4E11-AE81-9BD978CA732A}"/>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43638283-9AE9-4EC7-806E-49375AEC922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951A352-982B-4723-AEBD-9508269EE1B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FA40D01-8352-4B3A-A416-04BF569F230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6D4EE50D-AB6C-493A-808B-985B5060433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D967133D-B9E6-41AD-A013-5689322DA13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9DAD5DE-3F16-4E49-9AA0-1D5641A7326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45C28BE8-2C25-40AB-895D-6DAB258F2E4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7435B90D-D37D-4BF9-86C6-42A39E0BDA2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B9EAD23B-8C72-45F9-B0F5-B2FA1CE141A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CFED0C32-89EA-40E6-B255-899EF80D31C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02BE53DB-AD55-4ECA-968D-F28EB0C5251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7E1F7DC-7456-4B43-8FFF-DDECB96A81F7}"/>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8F241E84-53CF-46F1-8ECE-7E8E0AC272B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9B0EFD3-E2CB-4DAB-86BA-F70A49EABEBD}"/>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57190DD1-2D53-452D-82C3-6491BF79F5B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9CDA1141-CD67-4E72-AC39-13A01107912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F6AFC71D-C1EF-4986-B402-A2B4D75250E5}"/>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1C447AD8-B598-4BB4-9ACE-D8A3A13415D5}"/>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F6596959-2845-4BE1-87A4-86ABE712DBA2}"/>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BFF3C78C-0C60-4384-AC4E-C708A5AB5C2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3EF26990-16FF-4DBE-95E3-FF642B601B3B}"/>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DD965C19-89C4-4A6F-8F92-AEA600F7F39D}"/>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
                                            <p:graphicEl>
                                              <a:dgm id="{5F442126-6B11-4828-9B3A-9F8C5048728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5013D91D-71F6-416E-9E49-FE8460568A5F}"/>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graphicEl>
                                              <a:dgm id="{6BD77E35-B692-4474-9A40-2F691B96DBF6}"/>
                                            </p:graphic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
                                            <p:graphicEl>
                                              <a:dgm id="{197C20DF-C323-439A-BFDF-61B7366F3489}"/>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60CEB41A-5F8A-4CA8-BA62-151743FD80AF}"/>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
                                            <p:graphicEl>
                                              <a:dgm id="{B8B11761-0C64-4360-A0A0-300B56922264}"/>
                                            </p:graphic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
                                            <p:graphicEl>
                                              <a:dgm id="{11204EF6-6B4D-4259-93B6-4250B257B5C3}"/>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FE658894-81F7-4494-B886-A8EECAA44FDF}"/>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graphicEl>
                                              <a:dgm id="{B0C6A352-5470-4778-AAEB-2412C3C8DDCF}"/>
                                            </p:graphic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
                                            <p:graphicEl>
                                              <a:dgm id="{DE89DE26-F4A7-423E-929E-7EAD761BF3D4}"/>
                                            </p:graphic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
                                            <p:graphicEl>
                                              <a:dgm id="{28EF425B-588B-4248-8662-45CC8F94C20E}"/>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
                                            <p:graphicEl>
                                              <a:dgm id="{33F5B64B-CB7F-4FE6-B18B-FA1E5EED5C8B}"/>
                                            </p:graphic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
                                            <p:graphicEl>
                                              <a:dgm id="{D9DB38DE-CB67-46C6-99F7-F60F141784D8}"/>
                                            </p:graphic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
                                            <p:graphicEl>
                                              <a:dgm id="{B7E445F7-BF82-4142-96F4-A9FD27EE246D}"/>
                                            </p:graphic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
                                            <p:graphicEl>
                                              <a:dgm id="{BFE39D55-2752-436B-B71B-BFD3787FA87E}"/>
                                            </p:graphic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
                                            <p:graphicEl>
                                              <a:dgm id="{A3A8FE77-8441-4846-A3E3-9ED7EF1D00E7}"/>
                                            </p:graphic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
                                            <p:graphicEl>
                                              <a:dgm id="{94D953F3-E8F4-44C2-814D-646BDAB69E74}"/>
                                            </p:graphicEl>
                                          </p:spTgt>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
                                            <p:graphicEl>
                                              <a:dgm id="{F424967D-785D-4857-B368-BA0B8D2F5117}"/>
                                            </p:graphic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graphicEl>
                                              <a:dgm id="{D32E8332-1292-4F3C-BD97-99AE8C986C88}"/>
                                            </p:graphic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
                                            <p:graphicEl>
                                              <a:dgm id="{C6A2820D-7B78-4BC9-8842-A96D4CA1BD04}"/>
                                            </p:graphic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
                                            <p:graphicEl>
                                              <a:dgm id="{876EACB3-7084-402C-AD61-600C88FFC47D}"/>
                                            </p:graphic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
                                            <p:graphicEl>
                                              <a:dgm id="{986E432E-962B-48FB-A958-4823257E0234}"/>
                                            </p:graphic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
                                            <p:graphicEl>
                                              <a:dgm id="{DD68468F-B0B8-4D63-9528-7AF176D5799B}"/>
                                            </p:graphic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
                                            <p:graphicEl>
                                              <a:dgm id="{224F1EB6-50DB-4C8B-8A7E-DBAA7AAD1205}"/>
                                            </p:graphic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
                                            <p:graphicEl>
                                              <a:dgm id="{6F326373-04AB-4D03-97A2-32B3FB6731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AED2-DAA4-4B3F-98EA-F06D056ABD36}"/>
              </a:ext>
            </a:extLst>
          </p:cNvPr>
          <p:cNvSpPr>
            <a:spLocks noGrp="1"/>
          </p:cNvSpPr>
          <p:nvPr>
            <p:ph type="title"/>
          </p:nvPr>
        </p:nvSpPr>
        <p:spPr/>
        <p:txBody>
          <a:bodyPr/>
          <a:lstStyle/>
          <a:p>
            <a:r>
              <a:rPr lang="en-US" dirty="0" err="1"/>
              <a:t>VaaS</a:t>
            </a:r>
            <a:r>
              <a:rPr lang="en-US" dirty="0"/>
              <a:t> – How it works</a:t>
            </a:r>
            <a:endParaRPr lang="en-ZA" dirty="0"/>
          </a:p>
        </p:txBody>
      </p:sp>
      <p:graphicFrame>
        <p:nvGraphicFramePr>
          <p:cNvPr id="4" name="Content Placeholder 3">
            <a:extLst>
              <a:ext uri="{FF2B5EF4-FFF2-40B4-BE49-F238E27FC236}">
                <a16:creationId xmlns:a16="http://schemas.microsoft.com/office/drawing/2014/main" id="{55EDEBCE-82DC-4C18-81AE-501F12201BED}"/>
              </a:ext>
            </a:extLst>
          </p:cNvPr>
          <p:cNvGraphicFramePr>
            <a:graphicFrameLocks noGrp="1"/>
          </p:cNvGraphicFramePr>
          <p:nvPr>
            <p:ph idx="1"/>
            <p:extLst>
              <p:ext uri="{D42A27DB-BD31-4B8C-83A1-F6EECF244321}">
                <p14:modId xmlns:p14="http://schemas.microsoft.com/office/powerpoint/2010/main" val="3084056786"/>
              </p:ext>
            </p:extLst>
          </p:nvPr>
        </p:nvGraphicFramePr>
        <p:xfrm>
          <a:off x="1127312" y="1509617"/>
          <a:ext cx="10154770" cy="4722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05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63A6746-3056-4AD4-B3E3-219591361F0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4350C8B-45CE-4370-913B-9AB361F3071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50ABAD6-39C9-404A-8046-E26D82B9188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645B7A9-5015-4224-A2FB-764ED3D4F17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E93EE96-D3DA-43A5-8329-1D4924E171F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E6D9-26BB-46C3-880A-A21156CB2683}"/>
              </a:ext>
            </a:extLst>
          </p:cNvPr>
          <p:cNvSpPr>
            <a:spLocks noGrp="1"/>
          </p:cNvSpPr>
          <p:nvPr>
            <p:ph type="title"/>
          </p:nvPr>
        </p:nvSpPr>
        <p:spPr/>
        <p:txBody>
          <a:bodyPr/>
          <a:lstStyle/>
          <a:p>
            <a:r>
              <a:rPr lang="en-US" dirty="0" err="1"/>
              <a:t>VaaS</a:t>
            </a:r>
            <a:r>
              <a:rPr lang="en-US" dirty="0"/>
              <a:t> </a:t>
            </a:r>
            <a:endParaRPr lang="en-ZA" dirty="0"/>
          </a:p>
        </p:txBody>
      </p:sp>
      <p:graphicFrame>
        <p:nvGraphicFramePr>
          <p:cNvPr id="4" name="Content Placeholder 3">
            <a:extLst>
              <a:ext uri="{FF2B5EF4-FFF2-40B4-BE49-F238E27FC236}">
                <a16:creationId xmlns:a16="http://schemas.microsoft.com/office/drawing/2014/main" id="{B50E5D10-8BBD-4F81-8D90-B2BF33D8F715}"/>
              </a:ext>
            </a:extLst>
          </p:cNvPr>
          <p:cNvGraphicFramePr>
            <a:graphicFrameLocks noGrp="1"/>
          </p:cNvGraphicFramePr>
          <p:nvPr>
            <p:ph idx="1"/>
            <p:extLst>
              <p:ext uri="{D42A27DB-BD31-4B8C-83A1-F6EECF244321}">
                <p14:modId xmlns:p14="http://schemas.microsoft.com/office/powerpoint/2010/main" val="2887984560"/>
              </p:ext>
            </p:extLst>
          </p:nvPr>
        </p:nvGraphicFramePr>
        <p:xfrm>
          <a:off x="838200" y="16239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243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20AE-F371-4E28-8638-29DD58ADC4A8}"/>
              </a:ext>
            </a:extLst>
          </p:cNvPr>
          <p:cNvSpPr>
            <a:spLocks noGrp="1"/>
          </p:cNvSpPr>
          <p:nvPr>
            <p:ph type="title"/>
          </p:nvPr>
        </p:nvSpPr>
        <p:spPr/>
        <p:txBody>
          <a:bodyPr/>
          <a:lstStyle/>
          <a:p>
            <a:r>
              <a:rPr lang="en-US" dirty="0" err="1"/>
              <a:t>XaaS</a:t>
            </a:r>
            <a:r>
              <a:rPr lang="en-US" dirty="0"/>
              <a:t> in the Smart City</a:t>
            </a:r>
            <a:endParaRPr lang="en-ZA" dirty="0"/>
          </a:p>
        </p:txBody>
      </p:sp>
      <p:graphicFrame>
        <p:nvGraphicFramePr>
          <p:cNvPr id="4" name="Content Placeholder 3">
            <a:extLst>
              <a:ext uri="{FF2B5EF4-FFF2-40B4-BE49-F238E27FC236}">
                <a16:creationId xmlns:a16="http://schemas.microsoft.com/office/drawing/2014/main" id="{8D1604F5-F748-4F36-B430-D5A537D66152}"/>
              </a:ext>
            </a:extLst>
          </p:cNvPr>
          <p:cNvGraphicFramePr>
            <a:graphicFrameLocks noGrp="1"/>
          </p:cNvGraphicFramePr>
          <p:nvPr>
            <p:ph idx="1"/>
            <p:extLst>
              <p:ext uri="{D42A27DB-BD31-4B8C-83A1-F6EECF244321}">
                <p14:modId xmlns:p14="http://schemas.microsoft.com/office/powerpoint/2010/main" val="9964801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48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C5B77-4DF0-4DCA-A126-E9966E01CB7B}"/>
              </a:ext>
            </a:extLst>
          </p:cNvPr>
          <p:cNvSpPr>
            <a:spLocks noGrp="1"/>
          </p:cNvSpPr>
          <p:nvPr>
            <p:ph type="title"/>
          </p:nvPr>
        </p:nvSpPr>
        <p:spPr/>
        <p:txBody>
          <a:bodyPr/>
          <a:lstStyle/>
          <a:p>
            <a:r>
              <a:rPr lang="en-US" dirty="0"/>
              <a:t>Where to for Municipalities</a:t>
            </a:r>
            <a:endParaRPr lang="en-ZA" dirty="0"/>
          </a:p>
        </p:txBody>
      </p:sp>
      <p:graphicFrame>
        <p:nvGraphicFramePr>
          <p:cNvPr id="4" name="Content Placeholder 3">
            <a:extLst>
              <a:ext uri="{FF2B5EF4-FFF2-40B4-BE49-F238E27FC236}">
                <a16:creationId xmlns:a16="http://schemas.microsoft.com/office/drawing/2014/main" id="{CF20DC25-2B40-4C19-82EF-854C9ACF3E45}"/>
              </a:ext>
            </a:extLst>
          </p:cNvPr>
          <p:cNvGraphicFramePr>
            <a:graphicFrameLocks noGrp="1"/>
          </p:cNvGraphicFramePr>
          <p:nvPr>
            <p:ph idx="1"/>
            <p:extLst>
              <p:ext uri="{D42A27DB-BD31-4B8C-83A1-F6EECF244321}">
                <p14:modId xmlns:p14="http://schemas.microsoft.com/office/powerpoint/2010/main" val="739193441"/>
              </p:ext>
            </p:extLst>
          </p:nvPr>
        </p:nvGraphicFramePr>
        <p:xfrm>
          <a:off x="1108545" y="1463040"/>
          <a:ext cx="10515600" cy="4826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478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6BAC0F7-032B-46EA-83CB-F996631504F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65EB5B1-E508-4569-B589-8106742B063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2BF48BDF-3A84-40FF-B3FB-F39E503A453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82C6BB4-2A3F-4E41-8CBC-357658EE611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276F8EC-FA7D-415A-996C-DB5549CE317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8768691-58BC-4FBF-A4DD-71A75CD2361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75F5-D3A6-48D4-A30C-6150740F58FC}"/>
              </a:ext>
            </a:extLst>
          </p:cNvPr>
          <p:cNvSpPr>
            <a:spLocks noGrp="1"/>
          </p:cNvSpPr>
          <p:nvPr>
            <p:ph type="title"/>
          </p:nvPr>
        </p:nvSpPr>
        <p:spPr/>
        <p:txBody>
          <a:bodyPr/>
          <a:lstStyle/>
          <a:p>
            <a:r>
              <a:rPr lang="en-US" dirty="0"/>
              <a:t>Change – we have to Embrace it</a:t>
            </a:r>
            <a:endParaRPr lang="en-ZA" dirty="0"/>
          </a:p>
        </p:txBody>
      </p:sp>
      <p:graphicFrame>
        <p:nvGraphicFramePr>
          <p:cNvPr id="4" name="Content Placeholder 3">
            <a:extLst>
              <a:ext uri="{FF2B5EF4-FFF2-40B4-BE49-F238E27FC236}">
                <a16:creationId xmlns:a16="http://schemas.microsoft.com/office/drawing/2014/main" id="{F98DEC4E-489E-46E2-BC05-7F0C4B95C878}"/>
              </a:ext>
            </a:extLst>
          </p:cNvPr>
          <p:cNvGraphicFramePr>
            <a:graphicFrameLocks noGrp="1"/>
          </p:cNvGraphicFramePr>
          <p:nvPr>
            <p:ph idx="1"/>
            <p:extLst>
              <p:ext uri="{D42A27DB-BD31-4B8C-83A1-F6EECF244321}">
                <p14:modId xmlns:p14="http://schemas.microsoft.com/office/powerpoint/2010/main" val="3444216029"/>
              </p:ext>
            </p:extLst>
          </p:nvPr>
        </p:nvGraphicFramePr>
        <p:xfrm>
          <a:off x="838200" y="1825625"/>
          <a:ext cx="1010098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765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7A021FCE-5A23-4CC1-807B-1E01D14D46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8CB0EB6-4C31-40BC-933B-509886542D9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49D9599E-DD95-47A9-9F1C-40058437478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66F6-24B0-412A-B009-58C0C67552DC}"/>
              </a:ext>
            </a:extLst>
          </p:cNvPr>
          <p:cNvSpPr>
            <a:spLocks noGrp="1"/>
          </p:cNvSpPr>
          <p:nvPr>
            <p:ph type="title"/>
          </p:nvPr>
        </p:nvSpPr>
        <p:spPr/>
        <p:txBody>
          <a:bodyPr/>
          <a:lstStyle/>
          <a:p>
            <a:r>
              <a:rPr lang="en-US" dirty="0"/>
              <a:t>Contact</a:t>
            </a:r>
            <a:endParaRPr lang="en-ZA" dirty="0"/>
          </a:p>
        </p:txBody>
      </p:sp>
      <p:sp>
        <p:nvSpPr>
          <p:cNvPr id="3" name="Content Placeholder 2">
            <a:extLst>
              <a:ext uri="{FF2B5EF4-FFF2-40B4-BE49-F238E27FC236}">
                <a16:creationId xmlns:a16="http://schemas.microsoft.com/office/drawing/2014/main" id="{D2E1C2CF-9A23-494E-9D74-5B65A9D25F2F}"/>
              </a:ext>
            </a:extLst>
          </p:cNvPr>
          <p:cNvSpPr>
            <a:spLocks noGrp="1"/>
          </p:cNvSpPr>
          <p:nvPr>
            <p:ph idx="1"/>
          </p:nvPr>
        </p:nvSpPr>
        <p:spPr>
          <a:xfrm>
            <a:off x="3433482" y="2573524"/>
            <a:ext cx="4365812" cy="1710951"/>
          </a:xfrm>
        </p:spPr>
        <p:txBody>
          <a:bodyPr/>
          <a:lstStyle/>
          <a:p>
            <a:r>
              <a:rPr lang="en-US" dirty="0"/>
              <a:t>Willy Govender</a:t>
            </a:r>
          </a:p>
          <a:p>
            <a:r>
              <a:rPr lang="en-US" dirty="0"/>
              <a:t>Email : willy@sdh.za.com</a:t>
            </a:r>
          </a:p>
          <a:p>
            <a:r>
              <a:rPr lang="en-US" dirty="0"/>
              <a:t>Cell : +27 (83) 7795441</a:t>
            </a:r>
            <a:endParaRPr lang="en-ZA" dirty="0"/>
          </a:p>
        </p:txBody>
      </p:sp>
    </p:spTree>
    <p:extLst>
      <p:ext uri="{BB962C8B-B14F-4D97-AF65-F5344CB8AC3E}">
        <p14:creationId xmlns:p14="http://schemas.microsoft.com/office/powerpoint/2010/main" val="141429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F100-6DE6-408F-A954-058599FFF1F4}"/>
              </a:ext>
            </a:extLst>
          </p:cNvPr>
          <p:cNvSpPr>
            <a:spLocks noGrp="1"/>
          </p:cNvSpPr>
          <p:nvPr>
            <p:ph type="title"/>
          </p:nvPr>
        </p:nvSpPr>
        <p:spPr/>
        <p:txBody>
          <a:bodyPr/>
          <a:lstStyle/>
          <a:p>
            <a:r>
              <a:rPr lang="en-US" dirty="0" err="1"/>
              <a:t>Xaas</a:t>
            </a:r>
            <a:r>
              <a:rPr lang="en-US" dirty="0"/>
              <a:t> Explained</a:t>
            </a:r>
            <a:endParaRPr lang="en-ZA" dirty="0"/>
          </a:p>
        </p:txBody>
      </p:sp>
      <p:graphicFrame>
        <p:nvGraphicFramePr>
          <p:cNvPr id="5" name="Content Placeholder 4">
            <a:extLst>
              <a:ext uri="{FF2B5EF4-FFF2-40B4-BE49-F238E27FC236}">
                <a16:creationId xmlns:a16="http://schemas.microsoft.com/office/drawing/2014/main" id="{B3C13FD7-3E79-4108-8536-FB20AC9ADF0A}"/>
              </a:ext>
            </a:extLst>
          </p:cNvPr>
          <p:cNvGraphicFramePr>
            <a:graphicFrameLocks noGrp="1"/>
          </p:cNvGraphicFramePr>
          <p:nvPr>
            <p:ph idx="1"/>
            <p:extLst>
              <p:ext uri="{D42A27DB-BD31-4B8C-83A1-F6EECF244321}">
                <p14:modId xmlns:p14="http://schemas.microsoft.com/office/powerpoint/2010/main" val="468747100"/>
              </p:ext>
            </p:extLst>
          </p:nvPr>
        </p:nvGraphicFramePr>
        <p:xfrm>
          <a:off x="838200" y="1570131"/>
          <a:ext cx="10515600" cy="4553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84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CF036AC-DCF7-4596-9724-49F637EC0EB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41AD02C-E62B-4BC7-A826-86A72573D5F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CA842726-C3EC-47F7-814B-4AA5B11489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7CFE14B-6FC6-46D9-A1F6-00B7A2698C6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C274FC77-95A0-4FAE-814E-01609031335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DA2BECA-A4CA-4E28-AEFC-64A7BE92AD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51E99-DB24-4088-8776-DD3F7A25717F}"/>
              </a:ext>
            </a:extLst>
          </p:cNvPr>
          <p:cNvPicPr>
            <a:picLocks noChangeAspect="1"/>
          </p:cNvPicPr>
          <p:nvPr/>
        </p:nvPicPr>
        <p:blipFill>
          <a:blip r:embed="rId2"/>
          <a:stretch>
            <a:fillRect/>
          </a:stretch>
        </p:blipFill>
        <p:spPr>
          <a:xfrm>
            <a:off x="2558845" y="1547880"/>
            <a:ext cx="7209105" cy="4944995"/>
          </a:xfrm>
          <a:prstGeom prst="rect">
            <a:avLst/>
          </a:prstGeom>
        </p:spPr>
      </p:pic>
      <p:sp>
        <p:nvSpPr>
          <p:cNvPr id="7" name="Title 6">
            <a:extLst>
              <a:ext uri="{FF2B5EF4-FFF2-40B4-BE49-F238E27FC236}">
                <a16:creationId xmlns:a16="http://schemas.microsoft.com/office/drawing/2014/main" id="{48C308E0-C0B8-40F8-9192-41894FCFB605}"/>
              </a:ext>
            </a:extLst>
          </p:cNvPr>
          <p:cNvSpPr>
            <a:spLocks noGrp="1"/>
          </p:cNvSpPr>
          <p:nvPr>
            <p:ph type="title"/>
          </p:nvPr>
        </p:nvSpPr>
        <p:spPr/>
        <p:txBody>
          <a:bodyPr/>
          <a:lstStyle/>
          <a:p>
            <a:r>
              <a:rPr lang="en-US" dirty="0"/>
              <a:t>Technology based Service offerings</a:t>
            </a:r>
            <a:endParaRPr lang="en-ZA" dirty="0"/>
          </a:p>
        </p:txBody>
      </p:sp>
    </p:spTree>
    <p:extLst>
      <p:ext uri="{BB962C8B-B14F-4D97-AF65-F5344CB8AC3E}">
        <p14:creationId xmlns:p14="http://schemas.microsoft.com/office/powerpoint/2010/main" val="299402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A2F9-7403-45CD-8886-B059875FE088}"/>
              </a:ext>
            </a:extLst>
          </p:cNvPr>
          <p:cNvSpPr>
            <a:spLocks noGrp="1"/>
          </p:cNvSpPr>
          <p:nvPr>
            <p:ph type="title"/>
          </p:nvPr>
        </p:nvSpPr>
        <p:spPr>
          <a:xfrm>
            <a:off x="838200" y="365125"/>
            <a:ext cx="10515600" cy="1325563"/>
          </a:xfrm>
        </p:spPr>
        <p:txBody>
          <a:bodyPr/>
          <a:lstStyle/>
          <a:p>
            <a:r>
              <a:rPr lang="en-US" dirty="0"/>
              <a:t>Meal as a Service</a:t>
            </a:r>
            <a:endParaRPr lang="en-ZA" dirty="0"/>
          </a:p>
        </p:txBody>
      </p:sp>
      <p:grpSp>
        <p:nvGrpSpPr>
          <p:cNvPr id="5" name="Group 4">
            <a:extLst>
              <a:ext uri="{FF2B5EF4-FFF2-40B4-BE49-F238E27FC236}">
                <a16:creationId xmlns:a16="http://schemas.microsoft.com/office/drawing/2014/main" id="{E1F1FE55-A8F5-418A-BAF2-1DC22A015EF8}"/>
              </a:ext>
            </a:extLst>
          </p:cNvPr>
          <p:cNvGrpSpPr/>
          <p:nvPr/>
        </p:nvGrpSpPr>
        <p:grpSpPr>
          <a:xfrm>
            <a:off x="1127312" y="1777652"/>
            <a:ext cx="2126226" cy="4259025"/>
            <a:chOff x="838200" y="1871781"/>
            <a:chExt cx="2126226" cy="4259025"/>
          </a:xfrm>
        </p:grpSpPr>
        <p:sp>
          <p:nvSpPr>
            <p:cNvPr id="6" name="Freeform: Shape 5">
              <a:extLst>
                <a:ext uri="{FF2B5EF4-FFF2-40B4-BE49-F238E27FC236}">
                  <a16:creationId xmlns:a16="http://schemas.microsoft.com/office/drawing/2014/main" id="{18DB062D-C42A-494D-9A8A-5BAA905C2557}"/>
                </a:ext>
              </a:extLst>
            </p:cNvPr>
            <p:cNvSpPr/>
            <p:nvPr/>
          </p:nvSpPr>
          <p:spPr>
            <a:xfrm>
              <a:off x="838200" y="187178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On Premise</a:t>
              </a:r>
              <a:endParaRPr lang="en-ZA" sz="2300" kern="1200" dirty="0"/>
            </a:p>
          </p:txBody>
        </p:sp>
        <p:sp>
          <p:nvSpPr>
            <p:cNvPr id="7" name="Freeform: Shape 6">
              <a:extLst>
                <a:ext uri="{FF2B5EF4-FFF2-40B4-BE49-F238E27FC236}">
                  <a16:creationId xmlns:a16="http://schemas.microsoft.com/office/drawing/2014/main" id="{F8B35DC6-B43A-4A71-82D9-1E6A87474A29}"/>
                </a:ext>
              </a:extLst>
            </p:cNvPr>
            <p:cNvSpPr/>
            <p:nvPr/>
          </p:nvSpPr>
          <p:spPr>
            <a:xfrm>
              <a:off x="838200" y="248967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Table/Chairs</a:t>
              </a:r>
              <a:endParaRPr lang="en-ZA" sz="2300" kern="1200" dirty="0"/>
            </a:p>
          </p:txBody>
        </p:sp>
        <p:sp>
          <p:nvSpPr>
            <p:cNvPr id="8" name="Freeform: Shape 7">
              <a:extLst>
                <a:ext uri="{FF2B5EF4-FFF2-40B4-BE49-F238E27FC236}">
                  <a16:creationId xmlns:a16="http://schemas.microsoft.com/office/drawing/2014/main" id="{53C7F3FE-F5A7-4EB4-9E14-8DFC49E0F232}"/>
                </a:ext>
              </a:extLst>
            </p:cNvPr>
            <p:cNvSpPr/>
            <p:nvPr/>
          </p:nvSpPr>
          <p:spPr>
            <a:xfrm>
              <a:off x="838200" y="310757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Drinks</a:t>
              </a:r>
              <a:endParaRPr lang="en-ZA" sz="2300" kern="1200"/>
            </a:p>
          </p:txBody>
        </p:sp>
        <p:sp>
          <p:nvSpPr>
            <p:cNvPr id="9" name="Freeform: Shape 8">
              <a:extLst>
                <a:ext uri="{FF2B5EF4-FFF2-40B4-BE49-F238E27FC236}">
                  <a16:creationId xmlns:a16="http://schemas.microsoft.com/office/drawing/2014/main" id="{04BFAF12-A2D8-44E2-8F6B-97A7A8521A33}"/>
                </a:ext>
              </a:extLst>
            </p:cNvPr>
            <p:cNvSpPr/>
            <p:nvPr/>
          </p:nvSpPr>
          <p:spPr>
            <a:xfrm>
              <a:off x="838200" y="372546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Energy</a:t>
              </a:r>
              <a:endParaRPr lang="en-ZA" sz="2300" kern="1200"/>
            </a:p>
          </p:txBody>
        </p:sp>
        <p:sp>
          <p:nvSpPr>
            <p:cNvPr id="10" name="Freeform: Shape 9">
              <a:extLst>
                <a:ext uri="{FF2B5EF4-FFF2-40B4-BE49-F238E27FC236}">
                  <a16:creationId xmlns:a16="http://schemas.microsoft.com/office/drawing/2014/main" id="{E0A884CA-3B38-4B15-9077-62FB79342668}"/>
                </a:ext>
              </a:extLst>
            </p:cNvPr>
            <p:cNvSpPr/>
            <p:nvPr/>
          </p:nvSpPr>
          <p:spPr>
            <a:xfrm>
              <a:off x="838200" y="434336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Equipment</a:t>
              </a:r>
              <a:endParaRPr lang="en-ZA" sz="2300" kern="1200" dirty="0"/>
            </a:p>
          </p:txBody>
        </p:sp>
        <p:sp>
          <p:nvSpPr>
            <p:cNvPr id="11" name="Freeform: Shape 10">
              <a:extLst>
                <a:ext uri="{FF2B5EF4-FFF2-40B4-BE49-F238E27FC236}">
                  <a16:creationId xmlns:a16="http://schemas.microsoft.com/office/drawing/2014/main" id="{9D37315A-D6F4-4883-BAA5-50B2675777B3}"/>
                </a:ext>
              </a:extLst>
            </p:cNvPr>
            <p:cNvSpPr/>
            <p:nvPr/>
          </p:nvSpPr>
          <p:spPr>
            <a:xfrm>
              <a:off x="838200" y="496125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Ingredients</a:t>
              </a:r>
              <a:endParaRPr lang="en-ZA" sz="2300" kern="1200" dirty="0"/>
            </a:p>
          </p:txBody>
        </p:sp>
        <p:sp>
          <p:nvSpPr>
            <p:cNvPr id="12" name="Freeform: Shape 11">
              <a:extLst>
                <a:ext uri="{FF2B5EF4-FFF2-40B4-BE49-F238E27FC236}">
                  <a16:creationId xmlns:a16="http://schemas.microsoft.com/office/drawing/2014/main" id="{4963F950-E602-4333-9BE2-CDCA42D371CD}"/>
                </a:ext>
              </a:extLst>
            </p:cNvPr>
            <p:cNvSpPr/>
            <p:nvPr/>
          </p:nvSpPr>
          <p:spPr>
            <a:xfrm>
              <a:off x="838200" y="557915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Cook At Home</a:t>
              </a:r>
              <a:endParaRPr lang="en-ZA" sz="2300" kern="1200" dirty="0"/>
            </a:p>
          </p:txBody>
        </p:sp>
      </p:grpSp>
      <p:grpSp>
        <p:nvGrpSpPr>
          <p:cNvPr id="13" name="Group 12">
            <a:extLst>
              <a:ext uri="{FF2B5EF4-FFF2-40B4-BE49-F238E27FC236}">
                <a16:creationId xmlns:a16="http://schemas.microsoft.com/office/drawing/2014/main" id="{F0FDF065-52F2-494D-95F3-D87EB04BAC07}"/>
              </a:ext>
            </a:extLst>
          </p:cNvPr>
          <p:cNvGrpSpPr/>
          <p:nvPr/>
        </p:nvGrpSpPr>
        <p:grpSpPr>
          <a:xfrm>
            <a:off x="3816434" y="1777652"/>
            <a:ext cx="2126226" cy="4259025"/>
            <a:chOff x="838200" y="1871781"/>
            <a:chExt cx="2126226" cy="4259025"/>
          </a:xfrm>
        </p:grpSpPr>
        <p:sp>
          <p:nvSpPr>
            <p:cNvPr id="14" name="Freeform: Shape 13">
              <a:extLst>
                <a:ext uri="{FF2B5EF4-FFF2-40B4-BE49-F238E27FC236}">
                  <a16:creationId xmlns:a16="http://schemas.microsoft.com/office/drawing/2014/main" id="{4B312E0E-2E9C-4B11-92CA-F8FA9EFEDC54}"/>
                </a:ext>
              </a:extLst>
            </p:cNvPr>
            <p:cNvSpPr/>
            <p:nvPr/>
          </p:nvSpPr>
          <p:spPr>
            <a:xfrm>
              <a:off x="838200" y="187178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IaaS</a:t>
              </a:r>
              <a:endParaRPr lang="en-ZA" sz="2300" kern="1200" dirty="0"/>
            </a:p>
          </p:txBody>
        </p:sp>
        <p:sp>
          <p:nvSpPr>
            <p:cNvPr id="15" name="Freeform: Shape 14">
              <a:extLst>
                <a:ext uri="{FF2B5EF4-FFF2-40B4-BE49-F238E27FC236}">
                  <a16:creationId xmlns:a16="http://schemas.microsoft.com/office/drawing/2014/main" id="{D552C008-B780-4827-A648-44CF7CC913C8}"/>
                </a:ext>
              </a:extLst>
            </p:cNvPr>
            <p:cNvSpPr/>
            <p:nvPr/>
          </p:nvSpPr>
          <p:spPr>
            <a:xfrm>
              <a:off x="838200" y="248967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Table/Chairs</a:t>
              </a:r>
              <a:endParaRPr lang="en-ZA" sz="2300" kern="1200" dirty="0"/>
            </a:p>
          </p:txBody>
        </p:sp>
        <p:sp>
          <p:nvSpPr>
            <p:cNvPr id="16" name="Freeform: Shape 15">
              <a:extLst>
                <a:ext uri="{FF2B5EF4-FFF2-40B4-BE49-F238E27FC236}">
                  <a16:creationId xmlns:a16="http://schemas.microsoft.com/office/drawing/2014/main" id="{63A061A9-96AA-4294-A6A5-25F3DB00C49A}"/>
                </a:ext>
              </a:extLst>
            </p:cNvPr>
            <p:cNvSpPr/>
            <p:nvPr/>
          </p:nvSpPr>
          <p:spPr>
            <a:xfrm>
              <a:off x="838200" y="310757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Drinks</a:t>
              </a:r>
              <a:endParaRPr lang="en-ZA" sz="2300" kern="1200"/>
            </a:p>
          </p:txBody>
        </p:sp>
        <p:sp>
          <p:nvSpPr>
            <p:cNvPr id="17" name="Freeform: Shape 16">
              <a:extLst>
                <a:ext uri="{FF2B5EF4-FFF2-40B4-BE49-F238E27FC236}">
                  <a16:creationId xmlns:a16="http://schemas.microsoft.com/office/drawing/2014/main" id="{122E5DB1-E579-4CC1-A789-8549F94333D4}"/>
                </a:ext>
              </a:extLst>
            </p:cNvPr>
            <p:cNvSpPr/>
            <p:nvPr/>
          </p:nvSpPr>
          <p:spPr>
            <a:xfrm>
              <a:off x="838200" y="372546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Energy</a:t>
              </a:r>
              <a:endParaRPr lang="en-ZA" sz="2300" kern="1200"/>
            </a:p>
          </p:txBody>
        </p:sp>
        <p:sp>
          <p:nvSpPr>
            <p:cNvPr id="18" name="Freeform: Shape 17">
              <a:extLst>
                <a:ext uri="{FF2B5EF4-FFF2-40B4-BE49-F238E27FC236}">
                  <a16:creationId xmlns:a16="http://schemas.microsoft.com/office/drawing/2014/main" id="{B3652D5A-1238-4FE9-B5F2-B793FE30D525}"/>
                </a:ext>
              </a:extLst>
            </p:cNvPr>
            <p:cNvSpPr/>
            <p:nvPr/>
          </p:nvSpPr>
          <p:spPr>
            <a:xfrm>
              <a:off x="838200" y="434336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Equipment</a:t>
              </a:r>
              <a:endParaRPr lang="en-ZA" sz="2300" kern="1200" dirty="0"/>
            </a:p>
          </p:txBody>
        </p:sp>
        <p:sp>
          <p:nvSpPr>
            <p:cNvPr id="19" name="Freeform: Shape 18">
              <a:extLst>
                <a:ext uri="{FF2B5EF4-FFF2-40B4-BE49-F238E27FC236}">
                  <a16:creationId xmlns:a16="http://schemas.microsoft.com/office/drawing/2014/main" id="{21DF333F-ED80-441A-B41F-69D6E1925EBB}"/>
                </a:ext>
              </a:extLst>
            </p:cNvPr>
            <p:cNvSpPr/>
            <p:nvPr/>
          </p:nvSpPr>
          <p:spPr>
            <a:xfrm>
              <a:off x="838200" y="496125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Ingredients</a:t>
              </a:r>
              <a:endParaRPr lang="en-ZA" sz="2300" kern="1200" dirty="0"/>
            </a:p>
          </p:txBody>
        </p:sp>
        <p:sp>
          <p:nvSpPr>
            <p:cNvPr id="20" name="Freeform: Shape 19">
              <a:extLst>
                <a:ext uri="{FF2B5EF4-FFF2-40B4-BE49-F238E27FC236}">
                  <a16:creationId xmlns:a16="http://schemas.microsoft.com/office/drawing/2014/main" id="{86D093F3-9B2F-43A5-B2F7-106E2CCF7D59}"/>
                </a:ext>
              </a:extLst>
            </p:cNvPr>
            <p:cNvSpPr/>
            <p:nvPr/>
          </p:nvSpPr>
          <p:spPr>
            <a:xfrm>
              <a:off x="838200" y="557915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Ready Made</a:t>
              </a:r>
              <a:endParaRPr lang="en-ZA" sz="2300" kern="1200" dirty="0"/>
            </a:p>
          </p:txBody>
        </p:sp>
      </p:grpSp>
      <p:grpSp>
        <p:nvGrpSpPr>
          <p:cNvPr id="21" name="Group 20">
            <a:extLst>
              <a:ext uri="{FF2B5EF4-FFF2-40B4-BE49-F238E27FC236}">
                <a16:creationId xmlns:a16="http://schemas.microsoft.com/office/drawing/2014/main" id="{3AF017E1-D6E5-4F79-82AB-61404187D67C}"/>
              </a:ext>
            </a:extLst>
          </p:cNvPr>
          <p:cNvGrpSpPr/>
          <p:nvPr/>
        </p:nvGrpSpPr>
        <p:grpSpPr>
          <a:xfrm>
            <a:off x="6385112" y="1777652"/>
            <a:ext cx="2126226" cy="4259025"/>
            <a:chOff x="838200" y="1871781"/>
            <a:chExt cx="2126226" cy="4259025"/>
          </a:xfrm>
        </p:grpSpPr>
        <p:sp>
          <p:nvSpPr>
            <p:cNvPr id="22" name="Freeform: Shape 21">
              <a:extLst>
                <a:ext uri="{FF2B5EF4-FFF2-40B4-BE49-F238E27FC236}">
                  <a16:creationId xmlns:a16="http://schemas.microsoft.com/office/drawing/2014/main" id="{1C5E9065-09E1-4667-AA2A-D8386B4BD36C}"/>
                </a:ext>
              </a:extLst>
            </p:cNvPr>
            <p:cNvSpPr/>
            <p:nvPr/>
          </p:nvSpPr>
          <p:spPr>
            <a:xfrm>
              <a:off x="838200" y="187178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PaaS</a:t>
              </a:r>
              <a:endParaRPr lang="en-ZA" sz="2300" kern="1200" dirty="0"/>
            </a:p>
          </p:txBody>
        </p:sp>
        <p:sp>
          <p:nvSpPr>
            <p:cNvPr id="23" name="Freeform: Shape 22">
              <a:extLst>
                <a:ext uri="{FF2B5EF4-FFF2-40B4-BE49-F238E27FC236}">
                  <a16:creationId xmlns:a16="http://schemas.microsoft.com/office/drawing/2014/main" id="{F7618AD7-5200-4547-8CEF-2EDDC71881F4}"/>
                </a:ext>
              </a:extLst>
            </p:cNvPr>
            <p:cNvSpPr/>
            <p:nvPr/>
          </p:nvSpPr>
          <p:spPr>
            <a:xfrm>
              <a:off x="838200" y="248967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Table/Chairs</a:t>
              </a:r>
              <a:endParaRPr lang="en-ZA" sz="2300" kern="1200" dirty="0"/>
            </a:p>
          </p:txBody>
        </p:sp>
        <p:sp>
          <p:nvSpPr>
            <p:cNvPr id="24" name="Freeform: Shape 23">
              <a:extLst>
                <a:ext uri="{FF2B5EF4-FFF2-40B4-BE49-F238E27FC236}">
                  <a16:creationId xmlns:a16="http://schemas.microsoft.com/office/drawing/2014/main" id="{1AD856C2-4ACA-48D3-B124-258FFEBBA7F4}"/>
                </a:ext>
              </a:extLst>
            </p:cNvPr>
            <p:cNvSpPr/>
            <p:nvPr/>
          </p:nvSpPr>
          <p:spPr>
            <a:xfrm>
              <a:off x="838200" y="310757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Drinks</a:t>
              </a:r>
              <a:endParaRPr lang="en-ZA" sz="2300" kern="1200"/>
            </a:p>
          </p:txBody>
        </p:sp>
        <p:sp>
          <p:nvSpPr>
            <p:cNvPr id="25" name="Freeform: Shape 24">
              <a:extLst>
                <a:ext uri="{FF2B5EF4-FFF2-40B4-BE49-F238E27FC236}">
                  <a16:creationId xmlns:a16="http://schemas.microsoft.com/office/drawing/2014/main" id="{E9E92BBF-FE13-4A2F-8751-BB469732C02A}"/>
                </a:ext>
              </a:extLst>
            </p:cNvPr>
            <p:cNvSpPr/>
            <p:nvPr/>
          </p:nvSpPr>
          <p:spPr>
            <a:xfrm>
              <a:off x="838200" y="372546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Energy</a:t>
              </a:r>
              <a:endParaRPr lang="en-ZA" sz="2300" kern="1200"/>
            </a:p>
          </p:txBody>
        </p:sp>
        <p:sp>
          <p:nvSpPr>
            <p:cNvPr id="26" name="Freeform: Shape 25">
              <a:extLst>
                <a:ext uri="{FF2B5EF4-FFF2-40B4-BE49-F238E27FC236}">
                  <a16:creationId xmlns:a16="http://schemas.microsoft.com/office/drawing/2014/main" id="{177D4BB7-86CE-4CE0-8BA7-D826C7908869}"/>
                </a:ext>
              </a:extLst>
            </p:cNvPr>
            <p:cNvSpPr/>
            <p:nvPr/>
          </p:nvSpPr>
          <p:spPr>
            <a:xfrm>
              <a:off x="838200" y="434336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Equipment</a:t>
              </a:r>
              <a:endParaRPr lang="en-ZA" sz="2300" kern="1200" dirty="0"/>
            </a:p>
          </p:txBody>
        </p:sp>
        <p:sp>
          <p:nvSpPr>
            <p:cNvPr id="27" name="Freeform: Shape 26">
              <a:extLst>
                <a:ext uri="{FF2B5EF4-FFF2-40B4-BE49-F238E27FC236}">
                  <a16:creationId xmlns:a16="http://schemas.microsoft.com/office/drawing/2014/main" id="{2F3E5695-9B76-4EF3-99C6-B4DB90942CC6}"/>
                </a:ext>
              </a:extLst>
            </p:cNvPr>
            <p:cNvSpPr/>
            <p:nvPr/>
          </p:nvSpPr>
          <p:spPr>
            <a:xfrm>
              <a:off x="838200" y="496125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Ingredients</a:t>
              </a:r>
              <a:endParaRPr lang="en-ZA" sz="2300" kern="1200" dirty="0"/>
            </a:p>
          </p:txBody>
        </p:sp>
        <p:sp>
          <p:nvSpPr>
            <p:cNvPr id="28" name="Freeform: Shape 27">
              <a:extLst>
                <a:ext uri="{FF2B5EF4-FFF2-40B4-BE49-F238E27FC236}">
                  <a16:creationId xmlns:a16="http://schemas.microsoft.com/office/drawing/2014/main" id="{7F1BA355-5919-4944-84E2-B72ED173848F}"/>
                </a:ext>
              </a:extLst>
            </p:cNvPr>
            <p:cNvSpPr/>
            <p:nvPr/>
          </p:nvSpPr>
          <p:spPr>
            <a:xfrm>
              <a:off x="838200" y="557915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dirty="0"/>
                <a:t>Take Out</a:t>
              </a:r>
              <a:endParaRPr lang="en-ZA" sz="2300" kern="1200" dirty="0"/>
            </a:p>
          </p:txBody>
        </p:sp>
      </p:grpSp>
      <p:grpSp>
        <p:nvGrpSpPr>
          <p:cNvPr id="29" name="Group 28">
            <a:extLst>
              <a:ext uri="{FF2B5EF4-FFF2-40B4-BE49-F238E27FC236}">
                <a16:creationId xmlns:a16="http://schemas.microsoft.com/office/drawing/2014/main" id="{31407595-A79C-45B1-84F3-0F7B009B2622}"/>
              </a:ext>
            </a:extLst>
          </p:cNvPr>
          <p:cNvGrpSpPr/>
          <p:nvPr/>
        </p:nvGrpSpPr>
        <p:grpSpPr>
          <a:xfrm>
            <a:off x="8953790" y="1777651"/>
            <a:ext cx="2126226" cy="4259025"/>
            <a:chOff x="838200" y="1871781"/>
            <a:chExt cx="2126226" cy="4259025"/>
          </a:xfrm>
        </p:grpSpPr>
        <p:sp>
          <p:nvSpPr>
            <p:cNvPr id="30" name="Freeform: Shape 29">
              <a:extLst>
                <a:ext uri="{FF2B5EF4-FFF2-40B4-BE49-F238E27FC236}">
                  <a16:creationId xmlns:a16="http://schemas.microsoft.com/office/drawing/2014/main" id="{096FC7A8-02D0-4C0B-B2D0-F7524786A349}"/>
                </a:ext>
              </a:extLst>
            </p:cNvPr>
            <p:cNvSpPr/>
            <p:nvPr/>
          </p:nvSpPr>
          <p:spPr>
            <a:xfrm>
              <a:off x="838200" y="187178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chemeClr val="tx1">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SaaS</a:t>
              </a:r>
              <a:endParaRPr lang="en-ZA" sz="2300" kern="1200" dirty="0"/>
            </a:p>
          </p:txBody>
        </p:sp>
        <p:sp>
          <p:nvSpPr>
            <p:cNvPr id="31" name="Freeform: Shape 30">
              <a:extLst>
                <a:ext uri="{FF2B5EF4-FFF2-40B4-BE49-F238E27FC236}">
                  <a16:creationId xmlns:a16="http://schemas.microsoft.com/office/drawing/2014/main" id="{CBBF23B2-A607-4445-AEB3-4DB293DCAF73}"/>
                </a:ext>
              </a:extLst>
            </p:cNvPr>
            <p:cNvSpPr/>
            <p:nvPr/>
          </p:nvSpPr>
          <p:spPr>
            <a:xfrm>
              <a:off x="838200" y="248967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Table/Chairs</a:t>
              </a:r>
              <a:endParaRPr lang="en-ZA" sz="2300" kern="1200" dirty="0"/>
            </a:p>
          </p:txBody>
        </p:sp>
        <p:sp>
          <p:nvSpPr>
            <p:cNvPr id="32" name="Freeform: Shape 31">
              <a:extLst>
                <a:ext uri="{FF2B5EF4-FFF2-40B4-BE49-F238E27FC236}">
                  <a16:creationId xmlns:a16="http://schemas.microsoft.com/office/drawing/2014/main" id="{F18843C7-3B3F-4DC3-BEA8-3639D4A8BCD6}"/>
                </a:ext>
              </a:extLst>
            </p:cNvPr>
            <p:cNvSpPr/>
            <p:nvPr/>
          </p:nvSpPr>
          <p:spPr>
            <a:xfrm>
              <a:off x="838200" y="310757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Drinks</a:t>
              </a:r>
              <a:endParaRPr lang="en-ZA" sz="2300" kern="1200"/>
            </a:p>
          </p:txBody>
        </p:sp>
        <p:sp>
          <p:nvSpPr>
            <p:cNvPr id="33" name="Freeform: Shape 32">
              <a:extLst>
                <a:ext uri="{FF2B5EF4-FFF2-40B4-BE49-F238E27FC236}">
                  <a16:creationId xmlns:a16="http://schemas.microsoft.com/office/drawing/2014/main" id="{C5518F79-B3A6-411F-8368-6893A2DC9BEA}"/>
                </a:ext>
              </a:extLst>
            </p:cNvPr>
            <p:cNvSpPr/>
            <p:nvPr/>
          </p:nvSpPr>
          <p:spPr>
            <a:xfrm>
              <a:off x="838200" y="372546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a:t>Energy</a:t>
              </a:r>
              <a:endParaRPr lang="en-ZA" sz="2300" kern="1200"/>
            </a:p>
          </p:txBody>
        </p:sp>
        <p:sp>
          <p:nvSpPr>
            <p:cNvPr id="34" name="Freeform: Shape 33">
              <a:extLst>
                <a:ext uri="{FF2B5EF4-FFF2-40B4-BE49-F238E27FC236}">
                  <a16:creationId xmlns:a16="http://schemas.microsoft.com/office/drawing/2014/main" id="{6255EBB3-B9F7-49BF-AAED-9B405255CCFE}"/>
                </a:ext>
              </a:extLst>
            </p:cNvPr>
            <p:cNvSpPr/>
            <p:nvPr/>
          </p:nvSpPr>
          <p:spPr>
            <a:xfrm>
              <a:off x="838200" y="434336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Equipment</a:t>
              </a:r>
              <a:endParaRPr lang="en-ZA" sz="2300" kern="1200" dirty="0"/>
            </a:p>
          </p:txBody>
        </p:sp>
        <p:sp>
          <p:nvSpPr>
            <p:cNvPr id="35" name="Freeform: Shape 34">
              <a:extLst>
                <a:ext uri="{FF2B5EF4-FFF2-40B4-BE49-F238E27FC236}">
                  <a16:creationId xmlns:a16="http://schemas.microsoft.com/office/drawing/2014/main" id="{BCFCE247-F326-477A-B8B4-E9059995D2BD}"/>
                </a:ext>
              </a:extLst>
            </p:cNvPr>
            <p:cNvSpPr/>
            <p:nvPr/>
          </p:nvSpPr>
          <p:spPr>
            <a:xfrm>
              <a:off x="838200" y="4961256"/>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Ingredients</a:t>
              </a:r>
              <a:endParaRPr lang="en-ZA" sz="2300" kern="1200" dirty="0"/>
            </a:p>
          </p:txBody>
        </p:sp>
        <p:sp>
          <p:nvSpPr>
            <p:cNvPr id="36" name="Freeform: Shape 35">
              <a:extLst>
                <a:ext uri="{FF2B5EF4-FFF2-40B4-BE49-F238E27FC236}">
                  <a16:creationId xmlns:a16="http://schemas.microsoft.com/office/drawing/2014/main" id="{228DA9F5-1287-4916-AB09-916414CAA3DD}"/>
                </a:ext>
              </a:extLst>
            </p:cNvPr>
            <p:cNvSpPr/>
            <p:nvPr/>
          </p:nvSpPr>
          <p:spPr>
            <a:xfrm>
              <a:off x="838200" y="5579151"/>
              <a:ext cx="2126226" cy="551655"/>
            </a:xfrm>
            <a:custGeom>
              <a:avLst/>
              <a:gdLst>
                <a:gd name="connsiteX0" fmla="*/ 0 w 2126226"/>
                <a:gd name="connsiteY0" fmla="*/ 91944 h 551655"/>
                <a:gd name="connsiteX1" fmla="*/ 91944 w 2126226"/>
                <a:gd name="connsiteY1" fmla="*/ 0 h 551655"/>
                <a:gd name="connsiteX2" fmla="*/ 2034282 w 2126226"/>
                <a:gd name="connsiteY2" fmla="*/ 0 h 551655"/>
                <a:gd name="connsiteX3" fmla="*/ 2126226 w 2126226"/>
                <a:gd name="connsiteY3" fmla="*/ 91944 h 551655"/>
                <a:gd name="connsiteX4" fmla="*/ 2126226 w 2126226"/>
                <a:gd name="connsiteY4" fmla="*/ 459711 h 551655"/>
                <a:gd name="connsiteX5" fmla="*/ 2034282 w 2126226"/>
                <a:gd name="connsiteY5" fmla="*/ 551655 h 551655"/>
                <a:gd name="connsiteX6" fmla="*/ 91944 w 2126226"/>
                <a:gd name="connsiteY6" fmla="*/ 551655 h 551655"/>
                <a:gd name="connsiteX7" fmla="*/ 0 w 2126226"/>
                <a:gd name="connsiteY7" fmla="*/ 459711 h 551655"/>
                <a:gd name="connsiteX8" fmla="*/ 0 w 2126226"/>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6226" h="551655">
                  <a:moveTo>
                    <a:pt x="0" y="91944"/>
                  </a:moveTo>
                  <a:cubicBezTo>
                    <a:pt x="0" y="41165"/>
                    <a:pt x="41165" y="0"/>
                    <a:pt x="91944" y="0"/>
                  </a:cubicBezTo>
                  <a:lnTo>
                    <a:pt x="2034282" y="0"/>
                  </a:lnTo>
                  <a:cubicBezTo>
                    <a:pt x="2085061" y="0"/>
                    <a:pt x="2126226" y="41165"/>
                    <a:pt x="2126226" y="91944"/>
                  </a:cubicBezTo>
                  <a:lnTo>
                    <a:pt x="2126226" y="459711"/>
                  </a:lnTo>
                  <a:cubicBezTo>
                    <a:pt x="2126226" y="510490"/>
                    <a:pt x="2085061" y="551655"/>
                    <a:pt x="2034282" y="551655"/>
                  </a:cubicBezTo>
                  <a:lnTo>
                    <a:pt x="91944" y="551655"/>
                  </a:lnTo>
                  <a:cubicBezTo>
                    <a:pt x="41165" y="551655"/>
                    <a:pt x="0" y="510490"/>
                    <a:pt x="0" y="459711"/>
                  </a:cubicBezTo>
                  <a:lnTo>
                    <a:pt x="0" y="91944"/>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kern="1200" dirty="0"/>
                <a:t>Eat out</a:t>
              </a:r>
              <a:endParaRPr lang="en-ZA" sz="2300" kern="1200" dirty="0"/>
            </a:p>
          </p:txBody>
        </p:sp>
      </p:grpSp>
    </p:spTree>
    <p:extLst>
      <p:ext uri="{BB962C8B-B14F-4D97-AF65-F5344CB8AC3E}">
        <p14:creationId xmlns:p14="http://schemas.microsoft.com/office/powerpoint/2010/main" val="36575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3963-64BB-4C50-9105-F16168149D7D}"/>
              </a:ext>
            </a:extLst>
          </p:cNvPr>
          <p:cNvSpPr>
            <a:spLocks noGrp="1"/>
          </p:cNvSpPr>
          <p:nvPr>
            <p:ph type="title"/>
          </p:nvPr>
        </p:nvSpPr>
        <p:spPr/>
        <p:txBody>
          <a:bodyPr>
            <a:normAutofit/>
          </a:bodyPr>
          <a:lstStyle/>
          <a:p>
            <a:r>
              <a:rPr lang="en-US" dirty="0"/>
              <a:t>traditional onsite to subscription based </a:t>
            </a:r>
            <a:endParaRPr lang="en-ZA" dirty="0"/>
          </a:p>
        </p:txBody>
      </p:sp>
      <p:graphicFrame>
        <p:nvGraphicFramePr>
          <p:cNvPr id="4" name="Content Placeholder 3">
            <a:extLst>
              <a:ext uri="{FF2B5EF4-FFF2-40B4-BE49-F238E27FC236}">
                <a16:creationId xmlns:a16="http://schemas.microsoft.com/office/drawing/2014/main" id="{1D03793E-5B67-446E-B249-9D29B69A5EFC}"/>
              </a:ext>
            </a:extLst>
          </p:cNvPr>
          <p:cNvGraphicFramePr>
            <a:graphicFrameLocks noGrp="1"/>
          </p:cNvGraphicFramePr>
          <p:nvPr>
            <p:ph idx="1"/>
            <p:extLst>
              <p:ext uri="{D42A27DB-BD31-4B8C-83A1-F6EECF244321}">
                <p14:modId xmlns:p14="http://schemas.microsoft.com/office/powerpoint/2010/main" val="1585994712"/>
              </p:ext>
            </p:extLst>
          </p:nvPr>
        </p:nvGraphicFramePr>
        <p:xfrm>
          <a:off x="1181100" y="1792007"/>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4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CD34951-D696-4A1E-A9EE-B158E303340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93BD69B4-5812-4807-929B-60F0426FF9E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0CDFF634-95A9-4BDE-B0F4-B1E40059C5B0}"/>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5DDF34DB-2704-4FD5-BED7-E7CA1FA6254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DC7F71E-5094-48A6-912C-FBFA159E5B8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27613C2-E45A-48BF-9F6B-6842669F865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BD0D596-FF7F-4812-A154-AD085EB5346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2BB0AE86-FD48-465F-AD2A-F37CC0776CB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D30B7264-E56B-49B8-807F-555396659956}"/>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2E14254D-2297-4AD3-8D7D-0133EF6C572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B7C6DD8-5C62-41A5-8720-B7C48348B1B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B9F840F0-FFE3-497C-9A7E-10F714D96903}"/>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9E812044-C043-4C83-8801-310F223BC4DA}"/>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812BD833-84BE-41A3-A971-42ED1D3AC4F2}"/>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C55F3218-D4F5-418F-80CC-FEC15AA8258F}"/>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8DB6257B-2CA7-4590-9622-8E500D4225D7}"/>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87F8CBC6-E36A-4F76-8A6E-9F8BDFC7B8FB}"/>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99125563-48FE-4018-BC4F-17C386DCF54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89B00058-4343-46FB-B79A-2829E89BF120}"/>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2DADBE51-2645-45E1-B287-8527106F35F3}"/>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1FB83746-4698-49E6-B89B-A4B6055CE88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D246-B987-4B7D-B980-7732582E7A1E}"/>
              </a:ext>
            </a:extLst>
          </p:cNvPr>
          <p:cNvSpPr>
            <a:spLocks noGrp="1"/>
          </p:cNvSpPr>
          <p:nvPr>
            <p:ph type="title"/>
          </p:nvPr>
        </p:nvSpPr>
        <p:spPr/>
        <p:txBody>
          <a:bodyPr/>
          <a:lstStyle/>
          <a:p>
            <a:r>
              <a:rPr lang="en-US" dirty="0"/>
              <a:t>Benefits</a:t>
            </a:r>
            <a:endParaRPr lang="en-ZA" dirty="0"/>
          </a:p>
        </p:txBody>
      </p:sp>
      <p:graphicFrame>
        <p:nvGraphicFramePr>
          <p:cNvPr id="7" name="Content Placeholder 6">
            <a:extLst>
              <a:ext uri="{FF2B5EF4-FFF2-40B4-BE49-F238E27FC236}">
                <a16:creationId xmlns:a16="http://schemas.microsoft.com/office/drawing/2014/main" id="{0D154A60-E558-494F-BD6D-FAFB18EF1773}"/>
              </a:ext>
            </a:extLst>
          </p:cNvPr>
          <p:cNvGraphicFramePr>
            <a:graphicFrameLocks noGrp="1"/>
          </p:cNvGraphicFramePr>
          <p:nvPr>
            <p:ph idx="1"/>
            <p:extLst>
              <p:ext uri="{D42A27DB-BD31-4B8C-83A1-F6EECF244321}">
                <p14:modId xmlns:p14="http://schemas.microsoft.com/office/powerpoint/2010/main" val="3129225553"/>
              </p:ext>
            </p:extLst>
          </p:nvPr>
        </p:nvGraphicFramePr>
        <p:xfrm>
          <a:off x="477371" y="1593476"/>
          <a:ext cx="10876429" cy="4583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7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A80E839-4F88-47CE-B106-855788B8370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81AEA08F-95E3-47C7-99EC-09B254310CF8}"/>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graphicEl>
                                              <a:dgm id="{FC656AF1-495E-4061-9F48-D8C9B50364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B572BF10-5D62-4BB5-B396-D3FDC5D7316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A97E3A65-E61D-4DA3-B11D-BB632E8D246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0A68897A-FCE5-4FAE-B8B1-AD7684D46D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49CDBA45-B0E5-4E28-A01A-0A36CC223CF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A2A0420D-EE9A-4C1A-8A9C-C16FEBA50DE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248E1D33-C56B-4256-9C80-18A4CBC87D5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797822EF-A2EC-42E0-8F29-ADB1A558C0F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E9C96DDE-9BA3-4177-8770-AB94B1C98FD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graphicEl>
                                              <a:dgm id="{D6CE29EA-4E97-4CE1-94DB-1F3D34A6C73B}"/>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83767154-9AA1-451F-8F4A-F5A2BE013B9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graphicEl>
                                              <a:dgm id="{B703021A-87B0-4DD8-AD21-F53F293ECBFB}"/>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5DF195B5-F2A5-43AD-892D-A4A17587242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D246-B987-4B7D-B980-7732582E7A1E}"/>
              </a:ext>
            </a:extLst>
          </p:cNvPr>
          <p:cNvSpPr>
            <a:spLocks noGrp="1"/>
          </p:cNvSpPr>
          <p:nvPr>
            <p:ph type="title"/>
          </p:nvPr>
        </p:nvSpPr>
        <p:spPr/>
        <p:txBody>
          <a:bodyPr/>
          <a:lstStyle/>
          <a:p>
            <a:r>
              <a:rPr lang="en-US" dirty="0"/>
              <a:t>Be aware of</a:t>
            </a:r>
            <a:endParaRPr lang="en-ZA" dirty="0"/>
          </a:p>
        </p:txBody>
      </p:sp>
      <p:graphicFrame>
        <p:nvGraphicFramePr>
          <p:cNvPr id="5" name="Content Placeholder 4">
            <a:extLst>
              <a:ext uri="{FF2B5EF4-FFF2-40B4-BE49-F238E27FC236}">
                <a16:creationId xmlns:a16="http://schemas.microsoft.com/office/drawing/2014/main" id="{9EA8F3E0-E06F-41DB-B559-7E55E72F6B5D}"/>
              </a:ext>
            </a:extLst>
          </p:cNvPr>
          <p:cNvGraphicFramePr>
            <a:graphicFrameLocks noGrp="1"/>
          </p:cNvGraphicFramePr>
          <p:nvPr>
            <p:ph idx="1"/>
            <p:extLst>
              <p:ext uri="{D42A27DB-BD31-4B8C-83A1-F6EECF244321}">
                <p14:modId xmlns:p14="http://schemas.microsoft.com/office/powerpoint/2010/main" val="10349969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8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DAC1AFA5-9691-4B8A-A91F-C1E6C5BDF83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49B1179-9CA1-4255-9825-A9CCE3336049}"/>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4C5032FD-0D1C-4435-A868-96287DAE0E6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09764D4-2A4A-4677-BE95-BED899CC16C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2F4D5326-858E-44C5-B7D2-4C3575EC959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71F0B5E-5533-486C-A195-6222707731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F05C36B-F000-436E-85D8-984C3A2BABE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FE293CC-6915-4A22-812E-E5E5084BD62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F29A242E-C230-4E41-8040-F96FFFC9A9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A44B0FC-9130-4ABD-BD0B-011332875FA6}"/>
              </a:ext>
            </a:extLst>
          </p:cNvPr>
          <p:cNvGraphicFramePr/>
          <p:nvPr>
            <p:extLst>
              <p:ext uri="{D42A27DB-BD31-4B8C-83A1-F6EECF244321}">
                <p14:modId xmlns:p14="http://schemas.microsoft.com/office/powerpoint/2010/main" val="3543163580"/>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a:extLst>
              <a:ext uri="{FF2B5EF4-FFF2-40B4-BE49-F238E27FC236}">
                <a16:creationId xmlns:a16="http://schemas.microsoft.com/office/drawing/2014/main" id="{FDF1E0A3-C78A-4866-9BAA-8C54940D5F26}"/>
              </a:ext>
            </a:extLst>
          </p:cNvPr>
          <p:cNvSpPr>
            <a:spLocks noGrp="1"/>
          </p:cNvSpPr>
          <p:nvPr>
            <p:ph type="title"/>
          </p:nvPr>
        </p:nvSpPr>
        <p:spPr>
          <a:xfrm>
            <a:off x="839787" y="365125"/>
            <a:ext cx="10512423" cy="1325563"/>
          </a:xfrm>
        </p:spPr>
        <p:txBody>
          <a:bodyPr/>
          <a:lstStyle/>
          <a:p>
            <a:r>
              <a:rPr lang="en-US" dirty="0"/>
              <a:t>The business of Municipalities</a:t>
            </a:r>
            <a:endParaRPr lang="en-ZA" dirty="0"/>
          </a:p>
        </p:txBody>
      </p:sp>
      <p:sp>
        <p:nvSpPr>
          <p:cNvPr id="11" name="Text Placeholder 10">
            <a:extLst>
              <a:ext uri="{FF2B5EF4-FFF2-40B4-BE49-F238E27FC236}">
                <a16:creationId xmlns:a16="http://schemas.microsoft.com/office/drawing/2014/main" id="{48FAD0CE-5AFA-49B7-B01C-2E1A9D765A5E}"/>
              </a:ext>
            </a:extLst>
          </p:cNvPr>
          <p:cNvSpPr>
            <a:spLocks noGrp="1"/>
          </p:cNvSpPr>
          <p:nvPr>
            <p:ph type="body" idx="1"/>
          </p:nvPr>
        </p:nvSpPr>
        <p:spPr>
          <a:xfrm>
            <a:off x="839789" y="1681163"/>
            <a:ext cx="4513876" cy="823912"/>
          </a:xfrm>
        </p:spPr>
        <p:txBody>
          <a:bodyPr/>
          <a:lstStyle/>
          <a:p>
            <a:pPr algn="ctr"/>
            <a:r>
              <a:rPr lang="en-US" dirty="0"/>
              <a:t>Management</a:t>
            </a:r>
            <a:endParaRPr lang="en-ZA" dirty="0"/>
          </a:p>
        </p:txBody>
      </p:sp>
      <p:graphicFrame>
        <p:nvGraphicFramePr>
          <p:cNvPr id="8" name="Content Placeholder 7">
            <a:extLst>
              <a:ext uri="{FF2B5EF4-FFF2-40B4-BE49-F238E27FC236}">
                <a16:creationId xmlns:a16="http://schemas.microsoft.com/office/drawing/2014/main" id="{23D3E0AC-8DDF-4B0B-AC7C-EF61ED0E49AF}"/>
              </a:ext>
            </a:extLst>
          </p:cNvPr>
          <p:cNvGraphicFramePr>
            <a:graphicFrameLocks noGrp="1"/>
          </p:cNvGraphicFramePr>
          <p:nvPr>
            <p:ph sz="half" idx="2"/>
            <p:extLst>
              <p:ext uri="{D42A27DB-BD31-4B8C-83A1-F6EECF244321}">
                <p14:modId xmlns:p14="http://schemas.microsoft.com/office/powerpoint/2010/main" val="1843688167"/>
              </p:ext>
            </p:extLst>
          </p:nvPr>
        </p:nvGraphicFramePr>
        <p:xfrm>
          <a:off x="839788" y="2565587"/>
          <a:ext cx="451387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Text Placeholder 11">
            <a:extLst>
              <a:ext uri="{FF2B5EF4-FFF2-40B4-BE49-F238E27FC236}">
                <a16:creationId xmlns:a16="http://schemas.microsoft.com/office/drawing/2014/main" id="{384FDA84-1919-4DD9-ACDC-F0D760D1BF0B}"/>
              </a:ext>
            </a:extLst>
          </p:cNvPr>
          <p:cNvSpPr>
            <a:spLocks noGrp="1"/>
          </p:cNvSpPr>
          <p:nvPr>
            <p:ph type="body" sz="quarter" idx="3"/>
          </p:nvPr>
        </p:nvSpPr>
        <p:spPr/>
        <p:txBody>
          <a:bodyPr/>
          <a:lstStyle/>
          <a:p>
            <a:pPr algn="ctr"/>
            <a:r>
              <a:rPr lang="en-US" dirty="0"/>
              <a:t>Functions</a:t>
            </a:r>
            <a:endParaRPr lang="en-ZA" dirty="0"/>
          </a:p>
        </p:txBody>
      </p:sp>
      <p:graphicFrame>
        <p:nvGraphicFramePr>
          <p:cNvPr id="14" name="Content Placeholder 13">
            <a:extLst>
              <a:ext uri="{FF2B5EF4-FFF2-40B4-BE49-F238E27FC236}">
                <a16:creationId xmlns:a16="http://schemas.microsoft.com/office/drawing/2014/main" id="{678C792E-F749-454D-A5BE-5872C61DB450}"/>
              </a:ext>
            </a:extLst>
          </p:cNvPr>
          <p:cNvGraphicFramePr>
            <a:graphicFrameLocks noGrp="1"/>
          </p:cNvGraphicFramePr>
          <p:nvPr>
            <p:ph sz="quarter" idx="4"/>
            <p:extLst>
              <p:ext uri="{D42A27DB-BD31-4B8C-83A1-F6EECF244321}">
                <p14:modId xmlns:p14="http://schemas.microsoft.com/office/powerpoint/2010/main" val="3581399244"/>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1928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mph" presetSubtype="2" fill="hold" grpId="0" nodeType="clickEffect">
                                  <p:stCondLst>
                                    <p:cond delay="0"/>
                                  </p:stCondLst>
                                  <p:childTnLst>
                                    <p:animClr clrSpc="rgb" dir="cw">
                                      <p:cBhvr>
                                        <p:cTn id="16" dur="2000" fill="hold"/>
                                        <p:tgtEl>
                                          <p:spTgt spid="8">
                                            <p:graphicEl>
                                              <a:dgm id="{8914BBF5-0057-4A34-9F2C-C39986BF7782}"/>
                                            </p:graphicEl>
                                          </p:spTgt>
                                        </p:tgtEl>
                                        <p:attrNameLst>
                                          <p:attrName>fillcolor</p:attrName>
                                        </p:attrNameLst>
                                      </p:cBhvr>
                                      <p:to>
                                        <a:schemeClr val="accent2"/>
                                      </p:to>
                                    </p:animClr>
                                    <p:set>
                                      <p:cBhvr>
                                        <p:cTn id="17" dur="2000" fill="hold"/>
                                        <p:tgtEl>
                                          <p:spTgt spid="8">
                                            <p:graphicEl>
                                              <a:dgm id="{8914BBF5-0057-4A34-9F2C-C39986BF7782}"/>
                                            </p:graphicEl>
                                          </p:spTgt>
                                        </p:tgtEl>
                                        <p:attrNameLst>
                                          <p:attrName>fill.type</p:attrName>
                                        </p:attrNameLst>
                                      </p:cBhvr>
                                      <p:to>
                                        <p:strVal val="solid"/>
                                      </p:to>
                                    </p:set>
                                    <p:set>
                                      <p:cBhvr>
                                        <p:cTn id="18" dur="2000" fill="hold"/>
                                        <p:tgtEl>
                                          <p:spTgt spid="8">
                                            <p:graphicEl>
                                              <a:dgm id="{8914BBF5-0057-4A34-9F2C-C39986BF7782}"/>
                                            </p:graphicEl>
                                          </p:spTgt>
                                        </p:tgtEl>
                                        <p:attrNameLst>
                                          <p:attrName>fill.on</p:attrName>
                                        </p:attrNameLst>
                                      </p:cBhvr>
                                      <p:to>
                                        <p:strVal val="true"/>
                                      </p:to>
                                    </p:set>
                                  </p:childTnLst>
                                </p:cTn>
                              </p:par>
                              <p:par>
                                <p:cTn id="19" presetID="1" presetClass="emph" presetSubtype="2" fill="hold" grpId="0" nodeType="withEffect">
                                  <p:stCondLst>
                                    <p:cond delay="0"/>
                                  </p:stCondLst>
                                  <p:childTnLst>
                                    <p:animClr clrSpc="rgb" dir="cw">
                                      <p:cBhvr>
                                        <p:cTn id="20" dur="2000" fill="hold"/>
                                        <p:tgtEl>
                                          <p:spTgt spid="8">
                                            <p:graphicEl>
                                              <a:dgm id="{23AFB886-4949-43D0-A923-FAAA27DECA44}"/>
                                            </p:graphicEl>
                                          </p:spTgt>
                                        </p:tgtEl>
                                        <p:attrNameLst>
                                          <p:attrName>fillcolor</p:attrName>
                                        </p:attrNameLst>
                                      </p:cBhvr>
                                      <p:to>
                                        <a:schemeClr val="accent2"/>
                                      </p:to>
                                    </p:animClr>
                                    <p:set>
                                      <p:cBhvr>
                                        <p:cTn id="21" dur="2000" fill="hold"/>
                                        <p:tgtEl>
                                          <p:spTgt spid="8">
                                            <p:graphicEl>
                                              <a:dgm id="{23AFB886-4949-43D0-A923-FAAA27DECA44}"/>
                                            </p:graphicEl>
                                          </p:spTgt>
                                        </p:tgtEl>
                                        <p:attrNameLst>
                                          <p:attrName>fill.type</p:attrName>
                                        </p:attrNameLst>
                                      </p:cBhvr>
                                      <p:to>
                                        <p:strVal val="solid"/>
                                      </p:to>
                                    </p:set>
                                    <p:set>
                                      <p:cBhvr>
                                        <p:cTn id="22" dur="2000" fill="hold"/>
                                        <p:tgtEl>
                                          <p:spTgt spid="8">
                                            <p:graphicEl>
                                              <a:dgm id="{23AFB886-4949-43D0-A923-FAAA27DECA44}"/>
                                            </p:graphicEl>
                                          </p:spTgt>
                                        </p:tgtEl>
                                        <p:attrNameLst>
                                          <p:attrName>fill.on</p:attrName>
                                        </p:attrNameLst>
                                      </p:cBhvr>
                                      <p:to>
                                        <p:strVal val="true"/>
                                      </p:to>
                                    </p:set>
                                  </p:childTnLst>
                                </p:cTn>
                              </p:par>
                              <p:par>
                                <p:cTn id="23" presetID="1" presetClass="emph" presetSubtype="2" fill="hold" grpId="0" nodeType="withEffect">
                                  <p:stCondLst>
                                    <p:cond delay="0"/>
                                  </p:stCondLst>
                                  <p:childTnLst>
                                    <p:animClr clrSpc="rgb" dir="cw">
                                      <p:cBhvr>
                                        <p:cTn id="24" dur="2000" fill="hold"/>
                                        <p:tgtEl>
                                          <p:spTgt spid="8">
                                            <p:graphicEl>
                                              <a:dgm id="{DDF816FC-C093-4B98-83FB-0CBD6D506347}"/>
                                            </p:graphicEl>
                                          </p:spTgt>
                                        </p:tgtEl>
                                        <p:attrNameLst>
                                          <p:attrName>fillcolor</p:attrName>
                                        </p:attrNameLst>
                                      </p:cBhvr>
                                      <p:to>
                                        <a:schemeClr val="accent2"/>
                                      </p:to>
                                    </p:animClr>
                                    <p:set>
                                      <p:cBhvr>
                                        <p:cTn id="25" dur="2000" fill="hold"/>
                                        <p:tgtEl>
                                          <p:spTgt spid="8">
                                            <p:graphicEl>
                                              <a:dgm id="{DDF816FC-C093-4B98-83FB-0CBD6D506347}"/>
                                            </p:graphicEl>
                                          </p:spTgt>
                                        </p:tgtEl>
                                        <p:attrNameLst>
                                          <p:attrName>fill.type</p:attrName>
                                        </p:attrNameLst>
                                      </p:cBhvr>
                                      <p:to>
                                        <p:strVal val="solid"/>
                                      </p:to>
                                    </p:set>
                                    <p:set>
                                      <p:cBhvr>
                                        <p:cTn id="26" dur="2000" fill="hold"/>
                                        <p:tgtEl>
                                          <p:spTgt spid="8">
                                            <p:graphicEl>
                                              <a:dgm id="{DDF816FC-C093-4B98-83FB-0CBD6D506347}"/>
                                            </p:graphicEl>
                                          </p:spTgt>
                                        </p:tgtEl>
                                        <p:attrNameLst>
                                          <p:attrName>fill.on</p:attrName>
                                        </p:attrNameLst>
                                      </p:cBhvr>
                                      <p:to>
                                        <p:strVal val="true"/>
                                      </p:to>
                                    </p:set>
                                  </p:childTnLst>
                                </p:cTn>
                              </p:par>
                              <p:par>
                                <p:cTn id="27" presetID="30" presetClass="emph" presetSubtype="0" fill="hold" grpId="0" nodeType="withEffect">
                                  <p:stCondLst>
                                    <p:cond delay="0"/>
                                  </p:stCondLst>
                                  <p:childTnLst>
                                    <p:animClr clrSpc="hsl" dir="cw">
                                      <p:cBhvr override="childStyle">
                                        <p:cTn id="28" dur="500" fill="hold"/>
                                        <p:tgtEl>
                                          <p:spTgt spid="8">
                                            <p:graphicEl>
                                              <a:dgm id="{D1038B4F-E3D5-450A-BCC7-40682F46FA85}"/>
                                            </p:graphicEl>
                                          </p:spTgt>
                                        </p:tgtEl>
                                        <p:attrNameLst>
                                          <p:attrName>style.color</p:attrName>
                                        </p:attrNameLst>
                                      </p:cBhvr>
                                      <p:by>
                                        <p:hsl h="0" s="12549" l="25098"/>
                                      </p:by>
                                    </p:animClr>
                                    <p:animClr clrSpc="hsl" dir="cw">
                                      <p:cBhvr>
                                        <p:cTn id="29" dur="500" fill="hold"/>
                                        <p:tgtEl>
                                          <p:spTgt spid="8">
                                            <p:graphicEl>
                                              <a:dgm id="{D1038B4F-E3D5-450A-BCC7-40682F46FA85}"/>
                                            </p:graphicEl>
                                          </p:spTgt>
                                        </p:tgtEl>
                                        <p:attrNameLst>
                                          <p:attrName>fillcolor</p:attrName>
                                        </p:attrNameLst>
                                      </p:cBhvr>
                                      <p:by>
                                        <p:hsl h="0" s="12549" l="25098"/>
                                      </p:by>
                                    </p:animClr>
                                    <p:animClr clrSpc="hsl" dir="cw">
                                      <p:cBhvr>
                                        <p:cTn id="30" dur="500" fill="hold"/>
                                        <p:tgtEl>
                                          <p:spTgt spid="8">
                                            <p:graphicEl>
                                              <a:dgm id="{D1038B4F-E3D5-450A-BCC7-40682F46FA85}"/>
                                            </p:graphicEl>
                                          </p:spTgt>
                                        </p:tgtEl>
                                        <p:attrNameLst>
                                          <p:attrName>stroke.color</p:attrName>
                                        </p:attrNameLst>
                                      </p:cBhvr>
                                      <p:by>
                                        <p:hsl h="0" s="12549" l="25098"/>
                                      </p:by>
                                    </p:animClr>
                                    <p:set>
                                      <p:cBhvr>
                                        <p:cTn id="31" dur="500" fill="hold"/>
                                        <p:tgtEl>
                                          <p:spTgt spid="8">
                                            <p:graphicEl>
                                              <a:dgm id="{D1038B4F-E3D5-450A-BCC7-40682F46FA85}"/>
                                            </p:graphicEl>
                                          </p:spTgt>
                                        </p:tgtEl>
                                        <p:attrNameLst>
                                          <p:attrName>fill.type</p:attrName>
                                        </p:attrNameLst>
                                      </p:cBhvr>
                                      <p:to>
                                        <p:strVal val="solid"/>
                                      </p:to>
                                    </p:set>
                                  </p:childTnLst>
                                </p:cTn>
                              </p:par>
                              <p:par>
                                <p:cTn id="32" presetID="30" presetClass="emph" presetSubtype="0" fill="hold" grpId="0" nodeType="withEffect">
                                  <p:stCondLst>
                                    <p:cond delay="0"/>
                                  </p:stCondLst>
                                  <p:childTnLst>
                                    <p:animClr clrSpc="hsl" dir="cw">
                                      <p:cBhvr override="childStyle">
                                        <p:cTn id="33" dur="500" fill="hold"/>
                                        <p:tgtEl>
                                          <p:spTgt spid="8">
                                            <p:graphicEl>
                                              <a:dgm id="{E4C8F88C-C4CB-4834-9C64-2689182DD4BD}"/>
                                            </p:graphicEl>
                                          </p:spTgt>
                                        </p:tgtEl>
                                        <p:attrNameLst>
                                          <p:attrName>style.color</p:attrName>
                                        </p:attrNameLst>
                                      </p:cBhvr>
                                      <p:by>
                                        <p:hsl h="0" s="12549" l="25098"/>
                                      </p:by>
                                    </p:animClr>
                                    <p:animClr clrSpc="hsl" dir="cw">
                                      <p:cBhvr>
                                        <p:cTn id="34" dur="500" fill="hold"/>
                                        <p:tgtEl>
                                          <p:spTgt spid="8">
                                            <p:graphicEl>
                                              <a:dgm id="{E4C8F88C-C4CB-4834-9C64-2689182DD4BD}"/>
                                            </p:graphicEl>
                                          </p:spTgt>
                                        </p:tgtEl>
                                        <p:attrNameLst>
                                          <p:attrName>fillcolor</p:attrName>
                                        </p:attrNameLst>
                                      </p:cBhvr>
                                      <p:by>
                                        <p:hsl h="0" s="12549" l="25098"/>
                                      </p:by>
                                    </p:animClr>
                                    <p:animClr clrSpc="hsl" dir="cw">
                                      <p:cBhvr>
                                        <p:cTn id="35" dur="500" fill="hold"/>
                                        <p:tgtEl>
                                          <p:spTgt spid="8">
                                            <p:graphicEl>
                                              <a:dgm id="{E4C8F88C-C4CB-4834-9C64-2689182DD4BD}"/>
                                            </p:graphicEl>
                                          </p:spTgt>
                                        </p:tgtEl>
                                        <p:attrNameLst>
                                          <p:attrName>stroke.color</p:attrName>
                                        </p:attrNameLst>
                                      </p:cBhvr>
                                      <p:by>
                                        <p:hsl h="0" s="12549" l="25098"/>
                                      </p:by>
                                    </p:animClr>
                                    <p:set>
                                      <p:cBhvr>
                                        <p:cTn id="36" dur="500" fill="hold"/>
                                        <p:tgtEl>
                                          <p:spTgt spid="8">
                                            <p:graphicEl>
                                              <a:dgm id="{E4C8F88C-C4CB-4834-9C64-2689182DD4BD}"/>
                                            </p:graphicEl>
                                          </p:spTgt>
                                        </p:tgtEl>
                                        <p:attrNameLst>
                                          <p:attrName>fill.type</p:attrName>
                                        </p:attrNameLst>
                                      </p:cBhvr>
                                      <p:to>
                                        <p:strVal val="solid"/>
                                      </p:to>
                                    </p:set>
                                  </p:childTnLst>
                                </p:cTn>
                              </p:par>
                              <p:par>
                                <p:cTn id="37" presetID="1" presetClass="emph" presetSubtype="2" fill="hold" grpId="0" nodeType="withEffect">
                                  <p:stCondLst>
                                    <p:cond delay="0"/>
                                  </p:stCondLst>
                                  <p:childTnLst>
                                    <p:animClr clrSpc="rgb" dir="cw">
                                      <p:cBhvr>
                                        <p:cTn id="38" dur="2000" fill="hold"/>
                                        <p:tgtEl>
                                          <p:spTgt spid="8">
                                            <p:graphicEl>
                                              <a:dgm id="{5EE77092-BB06-4E47-9D21-8792494E4234}"/>
                                            </p:graphicEl>
                                          </p:spTgt>
                                        </p:tgtEl>
                                        <p:attrNameLst>
                                          <p:attrName>fillcolor</p:attrName>
                                        </p:attrNameLst>
                                      </p:cBhvr>
                                      <p:to>
                                        <a:schemeClr val="accent2"/>
                                      </p:to>
                                    </p:animClr>
                                    <p:set>
                                      <p:cBhvr>
                                        <p:cTn id="39" dur="2000" fill="hold"/>
                                        <p:tgtEl>
                                          <p:spTgt spid="8">
                                            <p:graphicEl>
                                              <a:dgm id="{5EE77092-BB06-4E47-9D21-8792494E4234}"/>
                                            </p:graphicEl>
                                          </p:spTgt>
                                        </p:tgtEl>
                                        <p:attrNameLst>
                                          <p:attrName>fill.type</p:attrName>
                                        </p:attrNameLst>
                                      </p:cBhvr>
                                      <p:to>
                                        <p:strVal val="solid"/>
                                      </p:to>
                                    </p:set>
                                    <p:set>
                                      <p:cBhvr>
                                        <p:cTn id="40" dur="2000" fill="hold"/>
                                        <p:tgtEl>
                                          <p:spTgt spid="8">
                                            <p:graphicEl>
                                              <a:dgm id="{5EE77092-BB06-4E47-9D21-8792494E4234}"/>
                                            </p:graphicEl>
                                          </p:spTgt>
                                        </p:tgtEl>
                                        <p:attrNameLst>
                                          <p:attrName>fill.on</p:attrName>
                                        </p:attrNameLst>
                                      </p:cBhvr>
                                      <p:to>
                                        <p:strVal val="true"/>
                                      </p:to>
                                    </p:set>
                                  </p:childTnLst>
                                </p:cTn>
                              </p:par>
                              <p:par>
                                <p:cTn id="41" presetID="1" presetClass="emph" presetSubtype="2" fill="hold" grpId="0" nodeType="withEffect">
                                  <p:stCondLst>
                                    <p:cond delay="0"/>
                                  </p:stCondLst>
                                  <p:childTnLst>
                                    <p:animClr clrSpc="rgb" dir="cw">
                                      <p:cBhvr>
                                        <p:cTn id="42" dur="2000" fill="hold"/>
                                        <p:tgtEl>
                                          <p:spTgt spid="8">
                                            <p:graphicEl>
                                              <a:dgm id="{29FEB0F1-7681-4288-9C00-EEDD2CD368DA}"/>
                                            </p:graphicEl>
                                          </p:spTgt>
                                        </p:tgtEl>
                                        <p:attrNameLst>
                                          <p:attrName>fillcolor</p:attrName>
                                        </p:attrNameLst>
                                      </p:cBhvr>
                                      <p:to>
                                        <a:schemeClr val="accent2"/>
                                      </p:to>
                                    </p:animClr>
                                    <p:set>
                                      <p:cBhvr>
                                        <p:cTn id="43" dur="2000" fill="hold"/>
                                        <p:tgtEl>
                                          <p:spTgt spid="8">
                                            <p:graphicEl>
                                              <a:dgm id="{29FEB0F1-7681-4288-9C00-EEDD2CD368DA}"/>
                                            </p:graphicEl>
                                          </p:spTgt>
                                        </p:tgtEl>
                                        <p:attrNameLst>
                                          <p:attrName>fill.type</p:attrName>
                                        </p:attrNameLst>
                                      </p:cBhvr>
                                      <p:to>
                                        <p:strVal val="solid"/>
                                      </p:to>
                                    </p:set>
                                    <p:set>
                                      <p:cBhvr>
                                        <p:cTn id="44" dur="2000" fill="hold"/>
                                        <p:tgtEl>
                                          <p:spTgt spid="8">
                                            <p:graphicEl>
                                              <a:dgm id="{29FEB0F1-7681-4288-9C00-EEDD2CD368DA}"/>
                                            </p:graphicEl>
                                          </p:spTgt>
                                        </p:tgtEl>
                                        <p:attrNameLst>
                                          <p:attrName>fill.on</p:attrName>
                                        </p:attrNameLst>
                                      </p:cBhvr>
                                      <p:to>
                                        <p:strVal val="true"/>
                                      </p:to>
                                    </p:set>
                                  </p:childTnLst>
                                </p:cTn>
                              </p:par>
                              <p:par>
                                <p:cTn id="45" presetID="1" presetClass="emph" presetSubtype="2" fill="hold" grpId="0" nodeType="withEffect">
                                  <p:stCondLst>
                                    <p:cond delay="0"/>
                                  </p:stCondLst>
                                  <p:childTnLst>
                                    <p:animClr clrSpc="rgb" dir="cw">
                                      <p:cBhvr>
                                        <p:cTn id="46" dur="2000" fill="hold"/>
                                        <p:tgtEl>
                                          <p:spTgt spid="8">
                                            <p:graphicEl>
                                              <a:dgm id="{4CF1B842-2BC8-4CF5-A3BE-A3B698B74D5C}"/>
                                            </p:graphicEl>
                                          </p:spTgt>
                                        </p:tgtEl>
                                        <p:attrNameLst>
                                          <p:attrName>fillcolor</p:attrName>
                                        </p:attrNameLst>
                                      </p:cBhvr>
                                      <p:to>
                                        <a:schemeClr val="accent2"/>
                                      </p:to>
                                    </p:animClr>
                                    <p:set>
                                      <p:cBhvr>
                                        <p:cTn id="47" dur="2000" fill="hold"/>
                                        <p:tgtEl>
                                          <p:spTgt spid="8">
                                            <p:graphicEl>
                                              <a:dgm id="{4CF1B842-2BC8-4CF5-A3BE-A3B698B74D5C}"/>
                                            </p:graphicEl>
                                          </p:spTgt>
                                        </p:tgtEl>
                                        <p:attrNameLst>
                                          <p:attrName>fill.type</p:attrName>
                                        </p:attrNameLst>
                                      </p:cBhvr>
                                      <p:to>
                                        <p:strVal val="solid"/>
                                      </p:to>
                                    </p:set>
                                    <p:set>
                                      <p:cBhvr>
                                        <p:cTn id="48" dur="2000" fill="hold"/>
                                        <p:tgtEl>
                                          <p:spTgt spid="8">
                                            <p:graphicEl>
                                              <a:dgm id="{4CF1B842-2BC8-4CF5-A3BE-A3B698B74D5C}"/>
                                            </p:graphic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Graphic spid="8" grpId="0" uiExpand="1">
        <p:bldSub>
          <a:bldDgm bld="one"/>
        </p:bldSub>
      </p:bldGraphic>
      <p:bldP spid="12" grpId="0" build="p"/>
      <p:bldGraphic spid="1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1168</Words>
  <Application>Microsoft Office PowerPoint</Application>
  <PresentationFormat>Widescreen</PresentationFormat>
  <Paragraphs>295</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 Unicode MS</vt:lpstr>
      <vt:lpstr>Arial</vt:lpstr>
      <vt:lpstr>Calibri</vt:lpstr>
      <vt:lpstr>Calibri Light</vt:lpstr>
      <vt:lpstr>Office Theme</vt:lpstr>
      <vt:lpstr>XaaS – Anything as a Service in the Municipal Environment</vt:lpstr>
      <vt:lpstr>Change – we have to Embrace it</vt:lpstr>
      <vt:lpstr>Xaas Explained</vt:lpstr>
      <vt:lpstr>Technology based Service offerings</vt:lpstr>
      <vt:lpstr>Meal as a Service</vt:lpstr>
      <vt:lpstr>traditional onsite to subscription based </vt:lpstr>
      <vt:lpstr>Benefits</vt:lpstr>
      <vt:lpstr>Be aware of</vt:lpstr>
      <vt:lpstr>The business of Municipalities</vt:lpstr>
      <vt:lpstr>PowerPoint Presentation</vt:lpstr>
      <vt:lpstr>Billing as a Service (BaaS)</vt:lpstr>
      <vt:lpstr>How it Works</vt:lpstr>
      <vt:lpstr>Land as a Service (LaaS) </vt:lpstr>
      <vt:lpstr>Land Administration Model</vt:lpstr>
      <vt:lpstr>Valuation as a Service</vt:lpstr>
      <vt:lpstr>VaaS – How it works</vt:lpstr>
      <vt:lpstr>VaaS </vt:lpstr>
      <vt:lpstr>XaaS in the Smart City</vt:lpstr>
      <vt:lpstr>Where to for Municipalities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XaaS – Anything as a Service How does this change current business models for municipalities</dc:title>
  <dc:creator>Willy Govender</dc:creator>
  <cp:lastModifiedBy>Willy Govender</cp:lastModifiedBy>
  <cp:revision>37</cp:revision>
  <dcterms:created xsi:type="dcterms:W3CDTF">2018-10-06T15:56:05Z</dcterms:created>
  <dcterms:modified xsi:type="dcterms:W3CDTF">2018-10-07T11:17:44Z</dcterms:modified>
</cp:coreProperties>
</file>