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621" r:id="rId2"/>
    <p:sldId id="606" r:id="rId3"/>
    <p:sldId id="657" r:id="rId4"/>
    <p:sldId id="654" r:id="rId5"/>
    <p:sldId id="659" r:id="rId6"/>
    <p:sldId id="656" r:id="rId7"/>
    <p:sldId id="658" r:id="rId8"/>
    <p:sldId id="62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39" userDrawn="1">
          <p15:clr>
            <a:srgbClr val="A4A3A4"/>
          </p15:clr>
        </p15:guide>
        <p15:guide id="2" pos="2076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gijima, Koliswa" initials="MK" lastIdx="11" clrIdx="0"/>
  <p:cmAuthor id="1" name="Witbooi, Owen" initials="WO" lastIdx="20" clrIdx="1"/>
  <p:cmAuthor id="2" name="Tsotsotso, Lerato" initials="TL" lastIdx="6" clrIdx="2"/>
  <p:cmAuthor id="3" name="Nqai, Matsie" initials="NM" lastIdx="1" clrIdx="3"/>
  <p:cmAuthor id="4" name="Pitso, Kgomotso" initials="PK" lastIdx="12" clrIdx="4"/>
  <p:cmAuthor id="5" name="user" initials="u" lastIdx="2" clrIdx="5">
    <p:extLst>
      <p:ext uri="{19B8F6BF-5375-455C-9EA6-DF929625EA0E}">
        <p15:presenceInfo xmlns:p15="http://schemas.microsoft.com/office/powerpoint/2012/main" userId="e0c0880343647419" providerId="Windows Live"/>
      </p:ext>
    </p:extLst>
  </p:cmAuthor>
  <p:cmAuthor id="6" name="Feroz Khan" initials="FK" lastIdx="1" clrIdx="6">
    <p:extLst>
      <p:ext uri="{19B8F6BF-5375-455C-9EA6-DF929625EA0E}">
        <p15:presenceInfo xmlns:p15="http://schemas.microsoft.com/office/powerpoint/2012/main" userId="9c56c2178bf9b81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83954" autoAdjust="0"/>
  </p:normalViewPr>
  <p:slideViewPr>
    <p:cSldViewPr>
      <p:cViewPr varScale="1">
        <p:scale>
          <a:sx n="72" d="100"/>
          <a:sy n="72" d="100"/>
        </p:scale>
        <p:origin x="12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48" y="52"/>
      </p:cViewPr>
      <p:guideLst>
        <p:guide orient="horz" pos="3339"/>
        <p:guide pos="2076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5587B-A928-4020-B48C-378AEDBB8644}" type="datetimeFigureOut">
              <a:rPr lang="en-ZA" smtClean="0"/>
              <a:t>2019/07/08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FFC3E-04B4-42D0-8A94-71B02B8C375C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7203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70C3E-8D7D-43EC-B160-C7D6CFCE1877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D1262-B91E-4C2C-A536-20E1E5541B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6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1262-B91E-4C2C-A536-20E1E5541BC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755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664FF-555A-4D5E-9177-4DC4E7D468D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7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79923C0-3503-448D-9800-96DA9602B2D1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97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BC18607-E425-4873-B8DB-EB1DDCDCE10E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6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F3DC94-BAF9-4C0D-84CA-3038D279D13D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93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AC15F6C-F9BC-4711-8FC2-A0B6E04EC845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4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2547D6B-F599-4B93-A43B-3C4FF2ED149B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9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91B79507-F2E4-4F41-BD3D-FE20B3217F61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3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6FB6C9B-7111-479C-BB05-287AE0AA356C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92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4FE3055-8F5F-4134-A232-DA8ADD0753E3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3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873AEF1-FC34-4738-B412-1778317F3124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0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86842AB-CC14-4AE2-9787-577E02AEB5C6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2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A75E2C1-9C07-4F2B-BBA7-B6BAEC0F0F09}" type="datetime1">
              <a:rPr lang="en-US" smtClean="0">
                <a:solidFill>
                  <a:prstClr val="black"/>
                </a:solidFill>
              </a:rPr>
              <a:t>7/8/2019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1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7180" y="832100"/>
            <a:ext cx="8013659" cy="427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180" y="1412384"/>
            <a:ext cx="8013659" cy="5255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319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</a:t>
            </a:r>
          </a:p>
        </p:txBody>
      </p:sp>
      <p:pic>
        <p:nvPicPr>
          <p:cNvPr id="5" name="Picture 4" descr="Powerpoint template (gpg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263676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CIGFARO </a:t>
            </a:r>
          </a:p>
          <a:p>
            <a:pPr algn="ctr" defTabSz="457200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Finance Seminar</a:t>
            </a:r>
          </a:p>
          <a:p>
            <a:pPr algn="ctr" defTabSz="457200">
              <a:lnSpc>
                <a:spcPct val="20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IT Advancements in SCM</a:t>
            </a:r>
            <a:endParaRPr lang="en-ZA" sz="2800" b="1" dirty="0">
              <a:solidFill>
                <a:schemeClr val="bg1"/>
              </a:solidFill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algn="ctr" defTabSz="457200"/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Osaka"/>
              <a:cs typeface="Arial" panose="020B0604020202020204" pitchFamily="34" charset="0"/>
            </a:endParaRPr>
          </a:p>
          <a:p>
            <a:pPr algn="ctr" defTabSz="457200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Osaka"/>
                <a:cs typeface="Arial" panose="020B0604020202020204" pitchFamily="34" charset="0"/>
              </a:rPr>
              <a:t>9 July 2019</a:t>
            </a: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7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8000999" cy="811696"/>
          </a:xfrm>
        </p:spPr>
        <p:txBody>
          <a:bodyPr>
            <a:normAutofit/>
          </a:bodyPr>
          <a:lstStyle/>
          <a:p>
            <a:r>
              <a:rPr lang="en-ZA" b="1" dirty="0">
                <a:cs typeface="Arial" panose="020B0604020202020204" pitchFamily="34" charset="0"/>
              </a:rPr>
              <a:t>Key Focus Area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09800"/>
            <a:ext cx="8656320" cy="3886200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en-ZA" b="1" dirty="0">
                <a:cs typeface="Arial" panose="020B0604020202020204" pitchFamily="34" charset="0"/>
              </a:rPr>
              <a:t>IT advancements in Supply Chain Management </a:t>
            </a:r>
          </a:p>
          <a:p>
            <a:pPr marL="0" indent="0" algn="ctr">
              <a:buNone/>
            </a:pPr>
            <a:r>
              <a:rPr lang="en-ZA" b="1" dirty="0">
                <a:cs typeface="Arial" panose="020B0604020202020204" pitchFamily="34" charset="0"/>
              </a:rPr>
              <a:t>from an Oversight perspective.</a:t>
            </a:r>
          </a:p>
          <a:p>
            <a:pPr marL="0" indent="0" algn="ctr">
              <a:buNone/>
            </a:pPr>
            <a:endParaRPr lang="en-ZA" sz="2400" dirty="0">
              <a:cs typeface="Arial" panose="020B0604020202020204" pitchFamily="34" charset="0"/>
            </a:endParaRPr>
          </a:p>
          <a:p>
            <a:pPr algn="ctr">
              <a:buFontTx/>
              <a:buChar char="-"/>
            </a:pPr>
            <a:r>
              <a:rPr lang="en-ZA" sz="2400" dirty="0">
                <a:cs typeface="Arial" panose="020B0604020202020204" pitchFamily="34" charset="0"/>
              </a:rPr>
              <a:t>Strategic use of the Central Supplier Database</a:t>
            </a:r>
          </a:p>
          <a:p>
            <a:pPr algn="ctr">
              <a:buFontTx/>
              <a:buChar char="-"/>
            </a:pPr>
            <a:r>
              <a:rPr lang="en-ZA" sz="2400" dirty="0">
                <a:cs typeface="Arial" panose="020B0604020202020204" pitchFamily="34" charset="0"/>
              </a:rPr>
              <a:t>Automation with Issuance of Quotations</a:t>
            </a:r>
          </a:p>
          <a:p>
            <a:pPr algn="ctr">
              <a:buFontTx/>
              <a:buChar char="-"/>
            </a:pPr>
            <a:r>
              <a:rPr lang="en-ZA" sz="2400" dirty="0">
                <a:cs typeface="Arial" panose="020B0604020202020204" pitchFamily="34" charset="0"/>
              </a:rPr>
              <a:t>Automation with Rotation of Suppliers 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377E4-A110-41DB-810B-8AEA97637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2133600" cy="365125"/>
          </a:xfrm>
        </p:spPr>
        <p:txBody>
          <a:bodyPr/>
          <a:lstStyle/>
          <a:p>
            <a:pPr>
              <a:defRPr/>
            </a:pPr>
            <a:fld id="{DCDA1804-B4B0-45AF-9A18-03D598D7A91C}" type="slidenum">
              <a:rPr lang="en-US" sz="1400" smtClean="0"/>
              <a:pPr>
                <a:defRPr/>
              </a:pPr>
              <a:t>2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384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1"/>
            <a:ext cx="8001000" cy="381000"/>
          </a:xfrm>
        </p:spPr>
        <p:txBody>
          <a:bodyPr>
            <a:noAutofit/>
          </a:bodyPr>
          <a:lstStyle/>
          <a:p>
            <a:pPr lvl="0"/>
            <a:r>
              <a:rPr lang="en-ZA" sz="2800" b="1" dirty="0"/>
              <a:t>SCM promoted to the C-Suite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406634"/>
            <a:ext cx="8001000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Supply Chain Management or </a:t>
            </a:r>
            <a:r>
              <a:rPr lang="en-ZA" sz="3200" b="1" dirty="0">
                <a:latin typeface="Calibri" panose="020F0502020204030204" pitchFamily="34" charset="0"/>
                <a:ea typeface="Calibri" panose="020F0502020204030204" pitchFamily="34" charset="0"/>
              </a:rPr>
              <a:t>management</a:t>
            </a: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 of the supply chain….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In many organisations the function itself not properly established either by rank or seniority and capacitation ie human and financial resources.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SCM consist of key functions including demand management, sourcing, inventory management, market research, ……..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The function itself totally under estimated by many and it deserves much more recognition and attention.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In some organisations, the functions is however properly recognised and established and in such instances the Head of SCM included in the C-Suite, ie </a:t>
            </a:r>
            <a:r>
              <a:rPr lang="en-ZA" sz="2000" b="1" dirty="0">
                <a:latin typeface="Calibri" panose="020F0502020204030204" pitchFamily="34" charset="0"/>
                <a:ea typeface="Calibri" panose="020F0502020204030204" pitchFamily="34" charset="0"/>
              </a:rPr>
              <a:t>Chief Executive</a:t>
            </a: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 of SCM, etc.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In fact, SCM could be a very strategic tool to management..</a:t>
            </a:r>
          </a:p>
          <a:p>
            <a:pPr>
              <a:spcAft>
                <a:spcPts val="0"/>
              </a:spcAft>
            </a:pPr>
            <a:endParaRPr lang="en-ZA" sz="11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1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68399"/>
            <a:ext cx="8001000" cy="427001"/>
          </a:xfrm>
        </p:spPr>
        <p:txBody>
          <a:bodyPr>
            <a:noAutofit/>
          </a:bodyPr>
          <a:lstStyle/>
          <a:p>
            <a:r>
              <a:rPr lang="en-ZA" b="1" dirty="0"/>
              <a:t>The Value Chain of Municipalities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8695" y="6409924"/>
            <a:ext cx="8236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ZA" b="1" dirty="0">
                <a:latin typeface="Calibri" panose="020F0502020204030204" pitchFamily="34" charset="0"/>
                <a:ea typeface="Calibri" panose="020F0502020204030204" pitchFamily="34" charset="0"/>
              </a:rPr>
              <a:t>Zoom into goods and services…</a:t>
            </a:r>
            <a:endParaRPr lang="en-ZA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object 64">
            <a:extLst>
              <a:ext uri="{FF2B5EF4-FFF2-40B4-BE49-F238E27FC236}">
                <a16:creationId xmlns:a16="http://schemas.microsoft.com/office/drawing/2014/main" id="{FFD897F7-6B52-4323-B548-11C752ED91E6}"/>
              </a:ext>
            </a:extLst>
          </p:cNvPr>
          <p:cNvSpPr/>
          <p:nvPr/>
        </p:nvSpPr>
        <p:spPr>
          <a:xfrm>
            <a:off x="2515249" y="1497259"/>
            <a:ext cx="2031491" cy="344359"/>
          </a:xfrm>
          <a:custGeom>
            <a:avLst/>
            <a:gdLst/>
            <a:ahLst/>
            <a:cxnLst/>
            <a:rect l="l" t="t" r="r" b="b"/>
            <a:pathLst>
              <a:path w="2031491" h="576072">
                <a:moveTo>
                  <a:pt x="0" y="576072"/>
                </a:moveTo>
                <a:lnTo>
                  <a:pt x="2031491" y="576072"/>
                </a:lnTo>
                <a:lnTo>
                  <a:pt x="2031491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b="1" dirty="0">
                <a:latin typeface="Palatino Linotype"/>
              </a:rPr>
              <a:t>Suppliers</a:t>
            </a:r>
            <a:endParaRPr sz="1600" b="1" dirty="0">
              <a:latin typeface="Palatino Linotype"/>
            </a:endParaRPr>
          </a:p>
        </p:txBody>
      </p:sp>
      <p:sp>
        <p:nvSpPr>
          <p:cNvPr id="9" name="object 69">
            <a:extLst>
              <a:ext uri="{FF2B5EF4-FFF2-40B4-BE49-F238E27FC236}">
                <a16:creationId xmlns:a16="http://schemas.microsoft.com/office/drawing/2014/main" id="{13FA2B50-463F-4C11-BEEF-94DEC572F8C6}"/>
              </a:ext>
            </a:extLst>
          </p:cNvPr>
          <p:cNvSpPr/>
          <p:nvPr/>
        </p:nvSpPr>
        <p:spPr>
          <a:xfrm>
            <a:off x="617784" y="2228691"/>
            <a:ext cx="1877086" cy="3886200"/>
          </a:xfrm>
          <a:custGeom>
            <a:avLst/>
            <a:gdLst/>
            <a:ahLst/>
            <a:cxnLst/>
            <a:rect l="l" t="t" r="r" b="b"/>
            <a:pathLst>
              <a:path w="1840991" h="3646931">
                <a:moveTo>
                  <a:pt x="0" y="1823466"/>
                </a:moveTo>
                <a:lnTo>
                  <a:pt x="3051" y="1973018"/>
                </a:lnTo>
                <a:lnTo>
                  <a:pt x="12047" y="2119241"/>
                </a:lnTo>
                <a:lnTo>
                  <a:pt x="26751" y="2261665"/>
                </a:lnTo>
                <a:lnTo>
                  <a:pt x="46927" y="2399822"/>
                </a:lnTo>
                <a:lnTo>
                  <a:pt x="72336" y="2533241"/>
                </a:lnTo>
                <a:lnTo>
                  <a:pt x="102743" y="2661453"/>
                </a:lnTo>
                <a:lnTo>
                  <a:pt x="137910" y="2783989"/>
                </a:lnTo>
                <a:lnTo>
                  <a:pt x="177600" y="2900381"/>
                </a:lnTo>
                <a:lnTo>
                  <a:pt x="221578" y="3010157"/>
                </a:lnTo>
                <a:lnTo>
                  <a:pt x="269605" y="3112850"/>
                </a:lnTo>
                <a:lnTo>
                  <a:pt x="321444" y="3207990"/>
                </a:lnTo>
                <a:lnTo>
                  <a:pt x="376860" y="3295108"/>
                </a:lnTo>
                <a:lnTo>
                  <a:pt x="435615" y="3373734"/>
                </a:lnTo>
                <a:lnTo>
                  <a:pt x="497472" y="3443399"/>
                </a:lnTo>
                <a:lnTo>
                  <a:pt x="562195" y="3503634"/>
                </a:lnTo>
                <a:lnTo>
                  <a:pt x="629546" y="3553970"/>
                </a:lnTo>
                <a:lnTo>
                  <a:pt x="699288" y="3593937"/>
                </a:lnTo>
                <a:lnTo>
                  <a:pt x="771185" y="3623065"/>
                </a:lnTo>
                <a:lnTo>
                  <a:pt x="845000" y="3640887"/>
                </a:lnTo>
                <a:lnTo>
                  <a:pt x="920496" y="3646932"/>
                </a:lnTo>
                <a:lnTo>
                  <a:pt x="995991" y="3640887"/>
                </a:lnTo>
                <a:lnTo>
                  <a:pt x="1069806" y="3623065"/>
                </a:lnTo>
                <a:lnTo>
                  <a:pt x="1141703" y="3593937"/>
                </a:lnTo>
                <a:lnTo>
                  <a:pt x="1211445" y="3553970"/>
                </a:lnTo>
                <a:lnTo>
                  <a:pt x="1278796" y="3503634"/>
                </a:lnTo>
                <a:lnTo>
                  <a:pt x="1343519" y="3443399"/>
                </a:lnTo>
                <a:lnTo>
                  <a:pt x="1405376" y="3373734"/>
                </a:lnTo>
                <a:lnTo>
                  <a:pt x="1464131" y="3295108"/>
                </a:lnTo>
                <a:lnTo>
                  <a:pt x="1519547" y="3207990"/>
                </a:lnTo>
                <a:lnTo>
                  <a:pt x="1571386" y="3112850"/>
                </a:lnTo>
                <a:lnTo>
                  <a:pt x="1619413" y="3010157"/>
                </a:lnTo>
                <a:lnTo>
                  <a:pt x="1663391" y="2900381"/>
                </a:lnTo>
                <a:lnTo>
                  <a:pt x="1703081" y="2783989"/>
                </a:lnTo>
                <a:lnTo>
                  <a:pt x="1738248" y="2661453"/>
                </a:lnTo>
                <a:lnTo>
                  <a:pt x="1768655" y="2533241"/>
                </a:lnTo>
                <a:lnTo>
                  <a:pt x="1794064" y="2399822"/>
                </a:lnTo>
                <a:lnTo>
                  <a:pt x="1814240" y="2261665"/>
                </a:lnTo>
                <a:lnTo>
                  <a:pt x="1828944" y="2119241"/>
                </a:lnTo>
                <a:lnTo>
                  <a:pt x="1837940" y="1973018"/>
                </a:lnTo>
                <a:lnTo>
                  <a:pt x="1840991" y="1823466"/>
                </a:lnTo>
                <a:lnTo>
                  <a:pt x="1837940" y="1673908"/>
                </a:lnTo>
                <a:lnTo>
                  <a:pt x="1828944" y="1527681"/>
                </a:lnTo>
                <a:lnTo>
                  <a:pt x="1814240" y="1385253"/>
                </a:lnTo>
                <a:lnTo>
                  <a:pt x="1794064" y="1247095"/>
                </a:lnTo>
                <a:lnTo>
                  <a:pt x="1768655" y="1113674"/>
                </a:lnTo>
                <a:lnTo>
                  <a:pt x="1738248" y="985461"/>
                </a:lnTo>
                <a:lnTo>
                  <a:pt x="1703081" y="862925"/>
                </a:lnTo>
                <a:lnTo>
                  <a:pt x="1663391" y="746534"/>
                </a:lnTo>
                <a:lnTo>
                  <a:pt x="1619413" y="636758"/>
                </a:lnTo>
                <a:lnTo>
                  <a:pt x="1571386" y="534066"/>
                </a:lnTo>
                <a:lnTo>
                  <a:pt x="1519547" y="438928"/>
                </a:lnTo>
                <a:lnTo>
                  <a:pt x="1464131" y="351812"/>
                </a:lnTo>
                <a:lnTo>
                  <a:pt x="1405376" y="273188"/>
                </a:lnTo>
                <a:lnTo>
                  <a:pt x="1343519" y="203524"/>
                </a:lnTo>
                <a:lnTo>
                  <a:pt x="1278796" y="143291"/>
                </a:lnTo>
                <a:lnTo>
                  <a:pt x="1211445" y="92957"/>
                </a:lnTo>
                <a:lnTo>
                  <a:pt x="1141703" y="52992"/>
                </a:lnTo>
                <a:lnTo>
                  <a:pt x="1069806" y="23865"/>
                </a:lnTo>
                <a:lnTo>
                  <a:pt x="995991" y="6044"/>
                </a:lnTo>
                <a:lnTo>
                  <a:pt x="920496" y="0"/>
                </a:lnTo>
                <a:lnTo>
                  <a:pt x="845000" y="6044"/>
                </a:lnTo>
                <a:lnTo>
                  <a:pt x="771185" y="23865"/>
                </a:lnTo>
                <a:lnTo>
                  <a:pt x="699288" y="52992"/>
                </a:lnTo>
                <a:lnTo>
                  <a:pt x="629546" y="92957"/>
                </a:lnTo>
                <a:lnTo>
                  <a:pt x="562195" y="143291"/>
                </a:lnTo>
                <a:lnTo>
                  <a:pt x="497472" y="203524"/>
                </a:lnTo>
                <a:lnTo>
                  <a:pt x="435615" y="273188"/>
                </a:lnTo>
                <a:lnTo>
                  <a:pt x="376860" y="351812"/>
                </a:lnTo>
                <a:lnTo>
                  <a:pt x="321444" y="438928"/>
                </a:lnTo>
                <a:lnTo>
                  <a:pt x="269605" y="534066"/>
                </a:lnTo>
                <a:lnTo>
                  <a:pt x="221578" y="636758"/>
                </a:lnTo>
                <a:lnTo>
                  <a:pt x="177600" y="746534"/>
                </a:lnTo>
                <a:lnTo>
                  <a:pt x="137910" y="862925"/>
                </a:lnTo>
                <a:lnTo>
                  <a:pt x="102743" y="985461"/>
                </a:lnTo>
                <a:lnTo>
                  <a:pt x="72336" y="1113674"/>
                </a:lnTo>
                <a:lnTo>
                  <a:pt x="46927" y="1247095"/>
                </a:lnTo>
                <a:lnTo>
                  <a:pt x="26751" y="1385253"/>
                </a:lnTo>
                <a:lnTo>
                  <a:pt x="12047" y="1527681"/>
                </a:lnTo>
                <a:lnTo>
                  <a:pt x="3051" y="1673908"/>
                </a:lnTo>
                <a:lnTo>
                  <a:pt x="0" y="1823466"/>
                </a:lnTo>
                <a:close/>
              </a:path>
            </a:pathLst>
          </a:custGeom>
          <a:solidFill>
            <a:srgbClr val="DE492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DF6725B5-9C23-4936-B7B9-DF085F173C4C}"/>
              </a:ext>
            </a:extLst>
          </p:cNvPr>
          <p:cNvSpPr txBox="1"/>
          <p:nvPr/>
        </p:nvSpPr>
        <p:spPr>
          <a:xfrm rot="16200000">
            <a:off x="-2084374" y="3902723"/>
            <a:ext cx="4949164" cy="323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545"/>
              </a:lnSpc>
              <a:spcBef>
                <a:spcPts val="127"/>
              </a:spcBef>
            </a:pPr>
            <a:r>
              <a:rPr sz="3600" b="1" spc="0" baseline="4117" dirty="0">
                <a:solidFill>
                  <a:srgbClr val="C00000"/>
                </a:solidFill>
                <a:latin typeface="Palatino Linotype"/>
                <a:cs typeface="Palatino Linotype"/>
              </a:rPr>
              <a:t>- </a:t>
            </a:r>
            <a:r>
              <a:rPr lang="en-US" sz="3600" b="1" baseline="4117" dirty="0">
                <a:solidFill>
                  <a:srgbClr val="C00000"/>
                </a:solidFill>
                <a:latin typeface="Palatino Linotype"/>
                <a:cs typeface="Palatino Linotype"/>
              </a:rPr>
              <a:t>The </a:t>
            </a:r>
            <a:r>
              <a:rPr sz="3600" b="1" spc="-259" baseline="4117" dirty="0">
                <a:solidFill>
                  <a:srgbClr val="C00000"/>
                </a:solidFill>
                <a:latin typeface="Palatino Linotype"/>
                <a:cs typeface="Palatino Linotype"/>
              </a:rPr>
              <a:t>V</a:t>
            </a:r>
            <a:r>
              <a:rPr sz="3600" b="1" spc="0" baseline="4117" dirty="0">
                <a:solidFill>
                  <a:srgbClr val="C00000"/>
                </a:solidFill>
                <a:latin typeface="Palatino Linotype"/>
                <a:cs typeface="Palatino Linotype"/>
              </a:rPr>
              <a:t>alue</a:t>
            </a:r>
            <a:r>
              <a:rPr sz="3600" b="1" spc="-9" baseline="4117" dirty="0">
                <a:solidFill>
                  <a:srgbClr val="C00000"/>
                </a:solidFill>
                <a:latin typeface="Palatino Linotype"/>
                <a:cs typeface="Palatino Linotype"/>
              </a:rPr>
              <a:t> </a:t>
            </a:r>
            <a:r>
              <a:rPr sz="3600" b="1" spc="0" baseline="4117" dirty="0">
                <a:solidFill>
                  <a:srgbClr val="C00000"/>
                </a:solidFill>
                <a:latin typeface="Palatino Linotype"/>
                <a:cs typeface="Palatino Linotype"/>
              </a:rPr>
              <a:t>C</a:t>
            </a:r>
            <a:r>
              <a:rPr sz="3600" b="1" spc="-4" baseline="4117" dirty="0">
                <a:solidFill>
                  <a:srgbClr val="C00000"/>
                </a:solidFill>
                <a:latin typeface="Palatino Linotype"/>
                <a:cs typeface="Palatino Linotype"/>
              </a:rPr>
              <a:t>h</a:t>
            </a:r>
            <a:r>
              <a:rPr sz="3600" b="1" spc="0" baseline="4117" dirty="0">
                <a:solidFill>
                  <a:srgbClr val="C00000"/>
                </a:solidFill>
                <a:latin typeface="Palatino Linotype"/>
                <a:cs typeface="Palatino Linotype"/>
              </a:rPr>
              <a:t>ain</a:t>
            </a:r>
            <a:r>
              <a:rPr sz="3600" b="1" spc="9" baseline="4117" dirty="0">
                <a:solidFill>
                  <a:srgbClr val="C00000"/>
                </a:solidFill>
                <a:latin typeface="Palatino Linotype"/>
                <a:cs typeface="Palatino Linotype"/>
              </a:rPr>
              <a:t> </a:t>
            </a:r>
            <a:r>
              <a:rPr sz="3600" b="1" spc="0" baseline="4117" dirty="0">
                <a:solidFill>
                  <a:srgbClr val="C00000"/>
                </a:solidFill>
                <a:latin typeface="Palatino Linotype"/>
                <a:cs typeface="Palatino Linotype"/>
              </a:rPr>
              <a:t>-</a:t>
            </a:r>
            <a:endParaRPr sz="2400" dirty="0">
              <a:latin typeface="Palatino Linotype"/>
              <a:cs typeface="Palatino Linotype"/>
            </a:endParaRPr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C82DA7FB-D160-41D5-875D-04B1BCF26502}"/>
              </a:ext>
            </a:extLst>
          </p:cNvPr>
          <p:cNvSpPr txBox="1"/>
          <p:nvPr/>
        </p:nvSpPr>
        <p:spPr>
          <a:xfrm>
            <a:off x="483757" y="1433251"/>
            <a:ext cx="2031492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2905" marR="532219" algn="ctr">
              <a:lnSpc>
                <a:spcPct val="112426"/>
              </a:lnSpc>
              <a:spcBef>
                <a:spcPts val="170"/>
              </a:spcBef>
            </a:pPr>
            <a:r>
              <a:rPr sz="1600" b="1" spc="0" dirty="0">
                <a:latin typeface="Palatino Linotype"/>
                <a:cs typeface="Palatino Linotype"/>
              </a:rPr>
              <a:t>Cus</a:t>
            </a:r>
            <a:r>
              <a:rPr sz="1600" b="1" spc="-9" dirty="0">
                <a:latin typeface="Palatino Linotype"/>
                <a:cs typeface="Palatino Linotype"/>
              </a:rPr>
              <a:t>t</a:t>
            </a:r>
            <a:r>
              <a:rPr sz="1600" b="1" spc="0" dirty="0">
                <a:latin typeface="Palatino Linotype"/>
                <a:cs typeface="Palatino Linotype"/>
              </a:rPr>
              <a:t>omer</a:t>
            </a:r>
            <a:endParaRPr sz="1600" dirty="0">
              <a:latin typeface="Palatino Linotype"/>
              <a:cs typeface="Palatino Linotype"/>
            </a:endParaRPr>
          </a:p>
          <a:p>
            <a:pPr marL="443753" marR="442031" algn="ctr">
              <a:lnSpc>
                <a:spcPts val="1920"/>
              </a:lnSpc>
              <a:spcBef>
                <a:spcPts val="96"/>
              </a:spcBef>
            </a:pPr>
            <a:r>
              <a:rPr sz="2400" b="1" spc="-9" baseline="3088" dirty="0">
                <a:latin typeface="Palatino Linotype"/>
                <a:cs typeface="Palatino Linotype"/>
              </a:rPr>
              <a:t>A</a:t>
            </a:r>
            <a:r>
              <a:rPr sz="2400" b="1" spc="0" baseline="3088" dirty="0">
                <a:latin typeface="Palatino Linotype"/>
                <a:cs typeface="Palatino Linotype"/>
              </a:rPr>
              <a:t>c</a:t>
            </a:r>
            <a:r>
              <a:rPr sz="2400" b="1" spc="-4" baseline="3088" dirty="0">
                <a:latin typeface="Palatino Linotype"/>
                <a:cs typeface="Palatino Linotype"/>
              </a:rPr>
              <a:t>q</a:t>
            </a:r>
            <a:r>
              <a:rPr sz="2400" b="1" spc="0" baseline="3088" dirty="0">
                <a:latin typeface="Palatino Linotype"/>
                <a:cs typeface="Palatino Linotype"/>
              </a:rPr>
              <a:t>u</a:t>
            </a:r>
            <a:r>
              <a:rPr sz="2400" b="1" spc="-9" baseline="3088" dirty="0">
                <a:latin typeface="Palatino Linotype"/>
                <a:cs typeface="Palatino Linotype"/>
              </a:rPr>
              <a:t>i</a:t>
            </a:r>
            <a:r>
              <a:rPr sz="2400" b="1" spc="0" baseline="3088" dirty="0">
                <a:latin typeface="Palatino Linotype"/>
                <a:cs typeface="Palatino Linotype"/>
              </a:rPr>
              <a:t>s</a:t>
            </a:r>
            <a:r>
              <a:rPr sz="2400" b="1" spc="-4" baseline="3088" dirty="0">
                <a:latin typeface="Palatino Linotype"/>
                <a:cs typeface="Palatino Linotype"/>
              </a:rPr>
              <a:t>i</a:t>
            </a:r>
            <a:r>
              <a:rPr sz="2400" b="1" spc="4" baseline="3088" dirty="0">
                <a:latin typeface="Palatino Linotype"/>
                <a:cs typeface="Palatino Linotype"/>
              </a:rPr>
              <a:t>t</a:t>
            </a:r>
            <a:r>
              <a:rPr sz="2400" b="1" spc="0" baseline="3088" dirty="0">
                <a:latin typeface="Palatino Linotype"/>
                <a:cs typeface="Palatino Linotype"/>
              </a:rPr>
              <a:t>i</a:t>
            </a:r>
            <a:r>
              <a:rPr sz="2400" b="1" spc="-4" baseline="3088" dirty="0">
                <a:latin typeface="Palatino Linotype"/>
                <a:cs typeface="Palatino Linotype"/>
              </a:rPr>
              <a:t>o</a:t>
            </a:r>
            <a:r>
              <a:rPr sz="2400" b="1" spc="0" baseline="3088" dirty="0">
                <a:latin typeface="Palatino Linotype"/>
                <a:cs typeface="Palatino Linotype"/>
              </a:rPr>
              <a:t>n</a:t>
            </a:r>
            <a:endParaRPr sz="1600" dirty="0">
              <a:latin typeface="Palatino Linotype"/>
              <a:cs typeface="Palatino Linotype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72ABF570-BF89-458B-894D-6DCBF2ABDC45}"/>
              </a:ext>
            </a:extLst>
          </p:cNvPr>
          <p:cNvSpPr txBox="1"/>
          <p:nvPr/>
        </p:nvSpPr>
        <p:spPr>
          <a:xfrm>
            <a:off x="4711421" y="1437338"/>
            <a:ext cx="2031492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1323" marR="320097" algn="ctr">
              <a:lnSpc>
                <a:spcPct val="112426"/>
              </a:lnSpc>
              <a:spcBef>
                <a:spcPts val="170"/>
              </a:spcBef>
            </a:pPr>
            <a:r>
              <a:rPr sz="1600" b="1" spc="0" dirty="0">
                <a:latin typeface="Palatino Linotype"/>
                <a:cs typeface="Palatino Linotype"/>
              </a:rPr>
              <a:t>Se</a:t>
            </a:r>
            <a:r>
              <a:rPr sz="1600" b="1" spc="4" dirty="0">
                <a:latin typeface="Palatino Linotype"/>
                <a:cs typeface="Palatino Linotype"/>
              </a:rPr>
              <a:t>r</a:t>
            </a:r>
            <a:r>
              <a:rPr sz="1600" b="1" spc="0" dirty="0">
                <a:latin typeface="Palatino Linotype"/>
                <a:cs typeface="Palatino Linotype"/>
              </a:rPr>
              <a:t>vice</a:t>
            </a:r>
            <a:r>
              <a:rPr sz="1600" b="1" spc="-43" dirty="0">
                <a:latin typeface="Palatino Linotype"/>
                <a:cs typeface="Palatino Linotype"/>
              </a:rPr>
              <a:t> </a:t>
            </a:r>
            <a:r>
              <a:rPr sz="1600" b="1" spc="0" dirty="0">
                <a:latin typeface="Palatino Linotype"/>
                <a:cs typeface="Palatino Linotype"/>
              </a:rPr>
              <a:t>/ S</a:t>
            </a:r>
            <a:r>
              <a:rPr sz="1600" b="1" spc="4" dirty="0">
                <a:latin typeface="Palatino Linotype"/>
                <a:cs typeface="Palatino Linotype"/>
              </a:rPr>
              <a:t>a</a:t>
            </a:r>
            <a:r>
              <a:rPr sz="1600" b="1" spc="0" dirty="0">
                <a:latin typeface="Palatino Linotype"/>
                <a:cs typeface="Palatino Linotype"/>
              </a:rPr>
              <a:t>les</a:t>
            </a:r>
            <a:endParaRPr sz="1600" dirty="0">
              <a:latin typeface="Palatino Linotype"/>
              <a:cs typeface="Palatino Linotype"/>
            </a:endParaRPr>
          </a:p>
          <a:p>
            <a:pPr marL="191023" marR="188862" algn="ctr">
              <a:lnSpc>
                <a:spcPts val="1920"/>
              </a:lnSpc>
              <a:spcBef>
                <a:spcPts val="96"/>
              </a:spcBef>
            </a:pPr>
            <a:r>
              <a:rPr sz="2400" b="1" spc="0" baseline="3088" dirty="0">
                <a:latin typeface="Palatino Linotype"/>
                <a:cs typeface="Palatino Linotype"/>
              </a:rPr>
              <a:t>D</a:t>
            </a:r>
            <a:r>
              <a:rPr sz="2400" b="1" spc="4" baseline="3088" dirty="0">
                <a:latin typeface="Palatino Linotype"/>
                <a:cs typeface="Palatino Linotype"/>
              </a:rPr>
              <a:t>e</a:t>
            </a:r>
            <a:r>
              <a:rPr sz="2400" b="1" spc="0" baseline="3088" dirty="0">
                <a:latin typeface="Palatino Linotype"/>
                <a:cs typeface="Palatino Linotype"/>
              </a:rPr>
              <a:t>l</a:t>
            </a:r>
            <a:r>
              <a:rPr sz="2400" b="1" spc="-9" baseline="3088" dirty="0">
                <a:latin typeface="Palatino Linotype"/>
                <a:cs typeface="Palatino Linotype"/>
              </a:rPr>
              <a:t>i</a:t>
            </a:r>
            <a:r>
              <a:rPr sz="2400" b="1" spc="0" baseline="3088" dirty="0">
                <a:latin typeface="Palatino Linotype"/>
                <a:cs typeface="Palatino Linotype"/>
              </a:rPr>
              <a:t>ve</a:t>
            </a:r>
            <a:r>
              <a:rPr sz="2400" b="1" spc="4" baseline="3088" dirty="0">
                <a:latin typeface="Palatino Linotype"/>
                <a:cs typeface="Palatino Linotype"/>
              </a:rPr>
              <a:t>r</a:t>
            </a:r>
            <a:r>
              <a:rPr sz="2400" b="1" spc="0" baseline="3088" dirty="0">
                <a:latin typeface="Palatino Linotype"/>
                <a:cs typeface="Palatino Linotype"/>
              </a:rPr>
              <a:t>y</a:t>
            </a:r>
            <a:r>
              <a:rPr sz="2400" b="1" spc="-58" baseline="3088" dirty="0">
                <a:latin typeface="Palatino Linotype"/>
                <a:cs typeface="Palatino Linotype"/>
              </a:rPr>
              <a:t> </a:t>
            </a:r>
            <a:r>
              <a:rPr sz="2400" b="1" spc="0" baseline="3088" dirty="0">
                <a:latin typeface="Palatino Linotype"/>
                <a:cs typeface="Palatino Linotype"/>
              </a:rPr>
              <a:t>Met</a:t>
            </a:r>
            <a:r>
              <a:rPr sz="2400" b="1" spc="-4" baseline="3088" dirty="0">
                <a:latin typeface="Palatino Linotype"/>
                <a:cs typeface="Palatino Linotype"/>
              </a:rPr>
              <a:t>h</a:t>
            </a:r>
            <a:r>
              <a:rPr sz="2400" b="1" spc="0" baseline="3088" dirty="0">
                <a:latin typeface="Palatino Linotype"/>
                <a:cs typeface="Palatino Linotype"/>
              </a:rPr>
              <a:t>od</a:t>
            </a:r>
            <a:endParaRPr sz="1600" dirty="0">
              <a:latin typeface="Palatino Linotype"/>
              <a:cs typeface="Palatino Linotype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933A0FC9-F283-463E-A74A-E3B4394590DA}"/>
              </a:ext>
            </a:extLst>
          </p:cNvPr>
          <p:cNvSpPr txBox="1"/>
          <p:nvPr/>
        </p:nvSpPr>
        <p:spPr>
          <a:xfrm>
            <a:off x="7029931" y="1482494"/>
            <a:ext cx="1866900" cy="576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410" marR="127656" algn="ctr">
              <a:lnSpc>
                <a:spcPct val="112426"/>
              </a:lnSpc>
              <a:spcBef>
                <a:spcPts val="170"/>
              </a:spcBef>
            </a:pPr>
            <a:r>
              <a:rPr sz="1600" b="1" spc="0" dirty="0">
                <a:latin typeface="Palatino Linotype"/>
                <a:cs typeface="Palatino Linotype"/>
              </a:rPr>
              <a:t>Se</a:t>
            </a:r>
            <a:r>
              <a:rPr sz="1600" b="1" spc="4" dirty="0">
                <a:latin typeface="Palatino Linotype"/>
                <a:cs typeface="Palatino Linotype"/>
              </a:rPr>
              <a:t>r</a:t>
            </a:r>
            <a:r>
              <a:rPr sz="1600" b="1" spc="0" dirty="0">
                <a:latin typeface="Palatino Linotype"/>
                <a:cs typeface="Palatino Linotype"/>
              </a:rPr>
              <a:t>vice</a:t>
            </a:r>
            <a:r>
              <a:rPr sz="1600" b="1" spc="-43" dirty="0">
                <a:latin typeface="Palatino Linotype"/>
                <a:cs typeface="Palatino Linotype"/>
              </a:rPr>
              <a:t> </a:t>
            </a:r>
            <a:r>
              <a:rPr sz="1600" b="1" spc="0" dirty="0">
                <a:latin typeface="Palatino Linotype"/>
                <a:cs typeface="Palatino Linotype"/>
              </a:rPr>
              <a:t>/ S</a:t>
            </a:r>
            <a:r>
              <a:rPr sz="1600" b="1" spc="4" dirty="0">
                <a:latin typeface="Palatino Linotype"/>
                <a:cs typeface="Palatino Linotype"/>
              </a:rPr>
              <a:t>a</a:t>
            </a:r>
            <a:r>
              <a:rPr sz="1600" b="1" spc="0" dirty="0">
                <a:latin typeface="Palatino Linotype"/>
                <a:cs typeface="Palatino Linotype"/>
              </a:rPr>
              <a:t>les</a:t>
            </a:r>
            <a:r>
              <a:rPr sz="1600" b="1" spc="-28" dirty="0">
                <a:latin typeface="Palatino Linotype"/>
                <a:cs typeface="Palatino Linotype"/>
              </a:rPr>
              <a:t> </a:t>
            </a:r>
            <a:r>
              <a:rPr sz="1600" b="1" spc="0" dirty="0">
                <a:latin typeface="Palatino Linotype"/>
                <a:cs typeface="Palatino Linotype"/>
              </a:rPr>
              <a:t>&amp;</a:t>
            </a:r>
            <a:endParaRPr sz="1600" dirty="0">
              <a:latin typeface="Palatino Linotype"/>
              <a:cs typeface="Palatino Linotype"/>
            </a:endParaRPr>
          </a:p>
          <a:p>
            <a:pPr marL="664479" marR="662560" algn="ctr">
              <a:lnSpc>
                <a:spcPts val="1920"/>
              </a:lnSpc>
              <a:spcBef>
                <a:spcPts val="96"/>
              </a:spcBef>
            </a:pPr>
            <a:r>
              <a:rPr sz="2400" b="1" spc="-9" baseline="3088" dirty="0">
                <a:latin typeface="Palatino Linotype"/>
                <a:cs typeface="Palatino Linotype"/>
              </a:rPr>
              <a:t>A</a:t>
            </a:r>
            <a:r>
              <a:rPr sz="2400" b="1" spc="0" baseline="3088" dirty="0">
                <a:latin typeface="Palatino Linotype"/>
                <a:cs typeface="Palatino Linotype"/>
              </a:rPr>
              <a:t>fter</a:t>
            </a:r>
            <a:endParaRPr sz="1600" dirty="0">
              <a:latin typeface="Palatino Linotype"/>
              <a:cs typeface="Palatino Linotyp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2C6619-EA49-41EB-95CC-ECBB5EEFDE89}"/>
              </a:ext>
            </a:extLst>
          </p:cNvPr>
          <p:cNvSpPr txBox="1"/>
          <p:nvPr/>
        </p:nvSpPr>
        <p:spPr>
          <a:xfrm>
            <a:off x="826653" y="2590800"/>
            <a:ext cx="1459348" cy="3122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467" marR="22905" algn="ctr">
              <a:lnSpc>
                <a:spcPts val="1325"/>
              </a:lnSpc>
              <a:spcBef>
                <a:spcPts val="66"/>
              </a:spcBef>
            </a:pPr>
            <a:endParaRPr lang="en-US" sz="1600" baseline="4117" dirty="0">
              <a:solidFill>
                <a:schemeClr val="bg1"/>
              </a:solidFill>
              <a:latin typeface="Palatino Linotype"/>
              <a:cs typeface="Palatino Linotype"/>
            </a:endParaRPr>
          </a:p>
          <a:p>
            <a:pPr marL="61467" marR="22905" algn="ctr">
              <a:lnSpc>
                <a:spcPts val="1325"/>
              </a:lnSpc>
              <a:spcBef>
                <a:spcPts val="66"/>
              </a:spcBef>
            </a:pPr>
            <a:r>
              <a:rPr lang="en-US" b="1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L</a:t>
            </a:r>
            <a:r>
              <a:rPr lang="en-US" b="1" spc="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o</a:t>
            </a:r>
            <a:r>
              <a:rPr lang="en-US" b="1" spc="-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c</a:t>
            </a:r>
            <a:r>
              <a:rPr lang="en-US" b="1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al</a:t>
            </a:r>
            <a:r>
              <a:rPr lang="en-US" b="1" spc="9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 </a:t>
            </a:r>
            <a:r>
              <a:rPr lang="en-US" b="1" spc="-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c</a:t>
            </a:r>
            <a:r>
              <a:rPr lang="en-US" b="1" spc="-1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i</a:t>
            </a:r>
            <a:r>
              <a:rPr lang="en-US" b="1" spc="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t</a:t>
            </a:r>
            <a:r>
              <a:rPr lang="en-US" b="1" spc="-1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i</a:t>
            </a:r>
            <a:r>
              <a:rPr lang="en-US" b="1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zens</a:t>
            </a:r>
            <a:endParaRPr lang="en-US" sz="1200" b="1" dirty="0">
              <a:solidFill>
                <a:schemeClr val="bg1"/>
              </a:solidFill>
              <a:latin typeface="Palatino Linotype"/>
              <a:cs typeface="Palatino Linotype"/>
            </a:endParaRPr>
          </a:p>
          <a:p>
            <a:pPr marL="12700" algn="ctr">
              <a:lnSpc>
                <a:spcPts val="1440"/>
              </a:lnSpc>
              <a:spcBef>
                <a:spcPts val="5"/>
              </a:spcBef>
            </a:pP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a</a:t>
            </a:r>
            <a:r>
              <a:rPr lang="en-US" b="1" spc="-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n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d</a:t>
            </a:r>
            <a:r>
              <a:rPr lang="en-US" b="1" spc="9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 </a:t>
            </a:r>
            <a:r>
              <a:rPr lang="en-US" b="1" spc="-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bus</a:t>
            </a:r>
            <a:r>
              <a:rPr lang="en-US" b="1" spc="-1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i</a:t>
            </a:r>
            <a:r>
              <a:rPr lang="en-US" b="1" spc="-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n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e</a:t>
            </a:r>
            <a:r>
              <a:rPr lang="en-US" b="1" spc="-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ss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es</a:t>
            </a:r>
            <a:endParaRPr lang="en-US" sz="1200" b="1" dirty="0">
              <a:solidFill>
                <a:schemeClr val="bg1"/>
              </a:solidFill>
              <a:latin typeface="Palatino Linotype"/>
              <a:cs typeface="Palatino Linotype"/>
            </a:endParaRPr>
          </a:p>
          <a:p>
            <a:pPr marL="46227" marR="22905" algn="ctr">
              <a:lnSpc>
                <a:spcPts val="1440"/>
              </a:lnSpc>
            </a:pP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fr</a:t>
            </a:r>
            <a:r>
              <a:rPr lang="en-US" b="1" spc="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o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m</a:t>
            </a:r>
            <a:r>
              <a:rPr lang="en-US" b="1" spc="-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 </a:t>
            </a:r>
            <a:r>
              <a:rPr lang="en-US" b="1" spc="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t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he</a:t>
            </a:r>
            <a:r>
              <a:rPr lang="en-US" b="1" spc="-1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 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a</a:t>
            </a:r>
            <a:r>
              <a:rPr lang="en-US" b="1" spc="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r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ea.</a:t>
            </a:r>
          </a:p>
          <a:p>
            <a:pPr marL="46227" marR="22905" algn="ctr">
              <a:lnSpc>
                <a:spcPts val="1440"/>
              </a:lnSpc>
            </a:pPr>
            <a:endParaRPr lang="en-US" sz="1400" b="1" baseline="2058" dirty="0">
              <a:solidFill>
                <a:schemeClr val="bg1"/>
              </a:solidFill>
              <a:latin typeface="Palatino Linotype"/>
              <a:cs typeface="Palatino Linotype"/>
            </a:endParaRPr>
          </a:p>
          <a:p>
            <a:pPr marL="78867" marR="90466" algn="ctr">
              <a:lnSpc>
                <a:spcPts val="1325"/>
              </a:lnSpc>
              <a:spcBef>
                <a:spcPts val="66"/>
              </a:spcBef>
            </a:pPr>
            <a:r>
              <a:rPr lang="en-US" b="1" baseline="4117" dirty="0">
                <a:solidFill>
                  <a:schemeClr val="bg1"/>
                </a:solidFill>
                <a:latin typeface="Palatino Linotype"/>
              </a:rPr>
              <a:t>Get billed for</a:t>
            </a:r>
          </a:p>
          <a:p>
            <a:pPr marL="71247" marR="81641" algn="ctr">
              <a:lnSpc>
                <a:spcPts val="1440"/>
              </a:lnSpc>
              <a:spcBef>
                <a:spcPts val="5"/>
              </a:spcBef>
            </a:pPr>
            <a:r>
              <a:rPr lang="en-US" b="1" baseline="4117" dirty="0">
                <a:solidFill>
                  <a:schemeClr val="bg1"/>
                </a:solidFill>
                <a:latin typeface="Palatino Linotype"/>
              </a:rPr>
              <a:t>basic services</a:t>
            </a:r>
          </a:p>
          <a:p>
            <a:pPr algn="ctr">
              <a:lnSpc>
                <a:spcPts val="1440"/>
              </a:lnSpc>
            </a:pPr>
            <a:r>
              <a:rPr lang="en-US" b="1" baseline="4117" dirty="0">
                <a:solidFill>
                  <a:schemeClr val="bg1"/>
                </a:solidFill>
                <a:latin typeface="Palatino Linotype"/>
              </a:rPr>
              <a:t>rendered by the municipality.</a:t>
            </a:r>
          </a:p>
          <a:p>
            <a:pPr algn="ctr">
              <a:lnSpc>
                <a:spcPts val="1440"/>
              </a:lnSpc>
            </a:pPr>
            <a:endParaRPr lang="en-US" b="1" baseline="4117" dirty="0">
              <a:solidFill>
                <a:schemeClr val="bg1"/>
              </a:solidFill>
              <a:latin typeface="Palatino Linotype"/>
            </a:endParaRPr>
          </a:p>
          <a:p>
            <a:pPr algn="ctr">
              <a:lnSpc>
                <a:spcPts val="1325"/>
              </a:lnSpc>
              <a:spcBef>
                <a:spcPts val="66"/>
              </a:spcBef>
            </a:pPr>
            <a:r>
              <a:rPr lang="en-US" b="1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Municipalities not selling products.</a:t>
            </a:r>
          </a:p>
          <a:p>
            <a:pPr algn="ctr">
              <a:lnSpc>
                <a:spcPts val="1325"/>
              </a:lnSpc>
              <a:spcBef>
                <a:spcPts val="66"/>
              </a:spcBef>
            </a:pPr>
            <a:endParaRPr lang="en-US" b="1" baseline="4117" dirty="0">
              <a:solidFill>
                <a:schemeClr val="bg1"/>
              </a:solidFill>
              <a:latin typeface="Palatino Linotype"/>
              <a:cs typeface="Palatino Linotype"/>
            </a:endParaRPr>
          </a:p>
          <a:p>
            <a:pPr algn="ctr">
              <a:lnSpc>
                <a:spcPts val="1325"/>
              </a:lnSpc>
              <a:spcBef>
                <a:spcPts val="66"/>
              </a:spcBef>
            </a:pPr>
            <a:r>
              <a:rPr lang="en-US" b="1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Mu</a:t>
            </a:r>
            <a:r>
              <a:rPr lang="en-US" b="1" spc="-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n</a:t>
            </a:r>
            <a:r>
              <a:rPr lang="en-US" b="1" spc="-1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i</a:t>
            </a:r>
            <a:r>
              <a:rPr lang="en-US" b="1" spc="-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c</a:t>
            </a:r>
            <a:r>
              <a:rPr lang="en-US" b="1" spc="-1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i</a:t>
            </a:r>
            <a:r>
              <a:rPr lang="en-US" b="1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p</a:t>
            </a:r>
            <a:r>
              <a:rPr lang="en-US" b="1" spc="-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a</a:t>
            </a:r>
            <a:r>
              <a:rPr lang="en-US" b="1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l</a:t>
            </a:r>
            <a:r>
              <a:rPr lang="en-US" b="1" spc="-14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i</a:t>
            </a:r>
            <a:r>
              <a:rPr lang="en-US" b="1" baseline="4117" dirty="0">
                <a:solidFill>
                  <a:schemeClr val="bg1"/>
                </a:solidFill>
                <a:latin typeface="Palatino Linotype"/>
                <a:cs typeface="Palatino Linotype"/>
              </a:rPr>
              <a:t>ty</a:t>
            </a:r>
            <a:endParaRPr lang="en-US" sz="1200" b="1" dirty="0">
              <a:solidFill>
                <a:schemeClr val="bg1"/>
              </a:solidFill>
              <a:latin typeface="Palatino Linotype"/>
              <a:cs typeface="Palatino Linotype"/>
            </a:endParaRPr>
          </a:p>
          <a:p>
            <a:pPr marL="81533" marR="93520" algn="ctr">
              <a:lnSpc>
                <a:spcPts val="1440"/>
              </a:lnSpc>
              <a:spcBef>
                <a:spcPts val="5"/>
              </a:spcBef>
            </a:pP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don</a:t>
            </a:r>
            <a:r>
              <a:rPr lang="en-US" b="1" spc="-8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’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t</a:t>
            </a:r>
            <a:r>
              <a:rPr lang="en-US" b="1" spc="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 </a:t>
            </a:r>
            <a:r>
              <a:rPr lang="en-US" b="1" spc="-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s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eek</a:t>
            </a:r>
            <a:endParaRPr lang="en-US" sz="1200" b="1" dirty="0">
              <a:solidFill>
                <a:schemeClr val="bg1"/>
              </a:solidFill>
              <a:latin typeface="Palatino Linotype"/>
              <a:cs typeface="Palatino Linotype"/>
            </a:endParaRPr>
          </a:p>
          <a:p>
            <a:pPr marL="58673" marR="69898" algn="ctr">
              <a:lnSpc>
                <a:spcPts val="1440"/>
              </a:lnSpc>
            </a:pPr>
            <a:r>
              <a:rPr lang="en-US" b="1" spc="-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c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u</a:t>
            </a:r>
            <a:r>
              <a:rPr lang="en-US" b="1" spc="-9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s</a:t>
            </a:r>
            <a:r>
              <a:rPr lang="en-US" b="1" spc="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to</a:t>
            </a:r>
            <a:r>
              <a:rPr lang="en-US" b="1" spc="-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m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e</a:t>
            </a:r>
            <a:r>
              <a:rPr lang="en-US" b="1" spc="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r</a:t>
            </a:r>
            <a:r>
              <a:rPr lang="en-US" b="1" spc="-4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s</a:t>
            </a:r>
            <a:r>
              <a:rPr lang="en-US" b="1" baseline="2058" dirty="0">
                <a:solidFill>
                  <a:schemeClr val="bg1"/>
                </a:solidFill>
                <a:latin typeface="Palatino Linotype"/>
                <a:cs typeface="Palatino Linotype"/>
              </a:rPr>
              <a:t>.</a:t>
            </a:r>
            <a:endParaRPr lang="en-US" sz="1400" b="1" dirty="0">
              <a:solidFill>
                <a:schemeClr val="bg1"/>
              </a:solidFill>
              <a:latin typeface="Palatino Linotype"/>
              <a:cs typeface="Palatino Linotype"/>
            </a:endParaRPr>
          </a:p>
        </p:txBody>
      </p:sp>
      <p:sp>
        <p:nvSpPr>
          <p:cNvPr id="24" name="object 66">
            <a:extLst>
              <a:ext uri="{FF2B5EF4-FFF2-40B4-BE49-F238E27FC236}">
                <a16:creationId xmlns:a16="http://schemas.microsoft.com/office/drawing/2014/main" id="{7567BF9A-F066-495B-934D-7AE9F7D711D0}"/>
              </a:ext>
            </a:extLst>
          </p:cNvPr>
          <p:cNvSpPr/>
          <p:nvPr/>
        </p:nvSpPr>
        <p:spPr>
          <a:xfrm>
            <a:off x="2590800" y="2179376"/>
            <a:ext cx="1952244" cy="3992824"/>
          </a:xfrm>
          <a:custGeom>
            <a:avLst/>
            <a:gdLst/>
            <a:ahLst/>
            <a:cxnLst/>
            <a:rect l="l" t="t" r="r" b="b"/>
            <a:pathLst>
              <a:path w="1952244" h="3672839">
                <a:moveTo>
                  <a:pt x="0" y="1836420"/>
                </a:moveTo>
                <a:lnTo>
                  <a:pt x="3235" y="1987034"/>
                </a:lnTo>
                <a:lnTo>
                  <a:pt x="12775" y="2134295"/>
                </a:lnTo>
                <a:lnTo>
                  <a:pt x="28367" y="2277731"/>
                </a:lnTo>
                <a:lnTo>
                  <a:pt x="49761" y="2416868"/>
                </a:lnTo>
                <a:lnTo>
                  <a:pt x="76706" y="2551235"/>
                </a:lnTo>
                <a:lnTo>
                  <a:pt x="108949" y="2680358"/>
                </a:lnTo>
                <a:lnTo>
                  <a:pt x="146241" y="2803765"/>
                </a:lnTo>
                <a:lnTo>
                  <a:pt x="188329" y="2920983"/>
                </a:lnTo>
                <a:lnTo>
                  <a:pt x="234964" y="3031540"/>
                </a:lnTo>
                <a:lnTo>
                  <a:pt x="285892" y="3134963"/>
                </a:lnTo>
                <a:lnTo>
                  <a:pt x="340865" y="3230779"/>
                </a:lnTo>
                <a:lnTo>
                  <a:pt x="399629" y="3318516"/>
                </a:lnTo>
                <a:lnTo>
                  <a:pt x="461934" y="3397700"/>
                </a:lnTo>
                <a:lnTo>
                  <a:pt x="527529" y="3467861"/>
                </a:lnTo>
                <a:lnTo>
                  <a:pt x="596163" y="3528524"/>
                </a:lnTo>
                <a:lnTo>
                  <a:pt x="667585" y="3579217"/>
                </a:lnTo>
                <a:lnTo>
                  <a:pt x="741542" y="3619468"/>
                </a:lnTo>
                <a:lnTo>
                  <a:pt x="817785" y="3648804"/>
                </a:lnTo>
                <a:lnTo>
                  <a:pt x="896062" y="3666752"/>
                </a:lnTo>
                <a:lnTo>
                  <a:pt x="976122" y="3672840"/>
                </a:lnTo>
                <a:lnTo>
                  <a:pt x="1056181" y="3666752"/>
                </a:lnTo>
                <a:lnTo>
                  <a:pt x="1134458" y="3648804"/>
                </a:lnTo>
                <a:lnTo>
                  <a:pt x="1210701" y="3619468"/>
                </a:lnTo>
                <a:lnTo>
                  <a:pt x="1284658" y="3579217"/>
                </a:lnTo>
                <a:lnTo>
                  <a:pt x="1356080" y="3528524"/>
                </a:lnTo>
                <a:lnTo>
                  <a:pt x="1424714" y="3467861"/>
                </a:lnTo>
                <a:lnTo>
                  <a:pt x="1490309" y="3397700"/>
                </a:lnTo>
                <a:lnTo>
                  <a:pt x="1552614" y="3318516"/>
                </a:lnTo>
                <a:lnTo>
                  <a:pt x="1611378" y="3230779"/>
                </a:lnTo>
                <a:lnTo>
                  <a:pt x="1666351" y="3134963"/>
                </a:lnTo>
                <a:lnTo>
                  <a:pt x="1717279" y="3031540"/>
                </a:lnTo>
                <a:lnTo>
                  <a:pt x="1763914" y="2920983"/>
                </a:lnTo>
                <a:lnTo>
                  <a:pt x="1806002" y="2803765"/>
                </a:lnTo>
                <a:lnTo>
                  <a:pt x="1843294" y="2680358"/>
                </a:lnTo>
                <a:lnTo>
                  <a:pt x="1875537" y="2551235"/>
                </a:lnTo>
                <a:lnTo>
                  <a:pt x="1902482" y="2416868"/>
                </a:lnTo>
                <a:lnTo>
                  <a:pt x="1923876" y="2277731"/>
                </a:lnTo>
                <a:lnTo>
                  <a:pt x="1939468" y="2134295"/>
                </a:lnTo>
                <a:lnTo>
                  <a:pt x="1949008" y="1987034"/>
                </a:lnTo>
                <a:lnTo>
                  <a:pt x="1952244" y="1836420"/>
                </a:lnTo>
                <a:lnTo>
                  <a:pt x="1949008" y="1685805"/>
                </a:lnTo>
                <a:lnTo>
                  <a:pt x="1939468" y="1538544"/>
                </a:lnTo>
                <a:lnTo>
                  <a:pt x="1923876" y="1395108"/>
                </a:lnTo>
                <a:lnTo>
                  <a:pt x="1902482" y="1255971"/>
                </a:lnTo>
                <a:lnTo>
                  <a:pt x="1875537" y="1121604"/>
                </a:lnTo>
                <a:lnTo>
                  <a:pt x="1843294" y="992481"/>
                </a:lnTo>
                <a:lnTo>
                  <a:pt x="1806002" y="869074"/>
                </a:lnTo>
                <a:lnTo>
                  <a:pt x="1763914" y="751856"/>
                </a:lnTo>
                <a:lnTo>
                  <a:pt x="1717279" y="641299"/>
                </a:lnTo>
                <a:lnTo>
                  <a:pt x="1666351" y="537876"/>
                </a:lnTo>
                <a:lnTo>
                  <a:pt x="1611378" y="442060"/>
                </a:lnTo>
                <a:lnTo>
                  <a:pt x="1552614" y="354323"/>
                </a:lnTo>
                <a:lnTo>
                  <a:pt x="1490309" y="275139"/>
                </a:lnTo>
                <a:lnTo>
                  <a:pt x="1424714" y="204978"/>
                </a:lnTo>
                <a:lnTo>
                  <a:pt x="1356080" y="144315"/>
                </a:lnTo>
                <a:lnTo>
                  <a:pt x="1284658" y="93622"/>
                </a:lnTo>
                <a:lnTo>
                  <a:pt x="1210701" y="53371"/>
                </a:lnTo>
                <a:lnTo>
                  <a:pt x="1134458" y="24035"/>
                </a:lnTo>
                <a:lnTo>
                  <a:pt x="1056181" y="6087"/>
                </a:lnTo>
                <a:lnTo>
                  <a:pt x="976122" y="0"/>
                </a:lnTo>
                <a:lnTo>
                  <a:pt x="896062" y="6087"/>
                </a:lnTo>
                <a:lnTo>
                  <a:pt x="817785" y="24035"/>
                </a:lnTo>
                <a:lnTo>
                  <a:pt x="741542" y="53371"/>
                </a:lnTo>
                <a:lnTo>
                  <a:pt x="667585" y="93622"/>
                </a:lnTo>
                <a:lnTo>
                  <a:pt x="596163" y="144315"/>
                </a:lnTo>
                <a:lnTo>
                  <a:pt x="527529" y="204978"/>
                </a:lnTo>
                <a:lnTo>
                  <a:pt x="461934" y="275139"/>
                </a:lnTo>
                <a:lnTo>
                  <a:pt x="399629" y="354323"/>
                </a:lnTo>
                <a:lnTo>
                  <a:pt x="340865" y="442060"/>
                </a:lnTo>
                <a:lnTo>
                  <a:pt x="285892" y="537876"/>
                </a:lnTo>
                <a:lnTo>
                  <a:pt x="234964" y="641299"/>
                </a:lnTo>
                <a:lnTo>
                  <a:pt x="188329" y="751856"/>
                </a:lnTo>
                <a:lnTo>
                  <a:pt x="146241" y="869074"/>
                </a:lnTo>
                <a:lnTo>
                  <a:pt x="108949" y="992481"/>
                </a:lnTo>
                <a:lnTo>
                  <a:pt x="76706" y="1121604"/>
                </a:lnTo>
                <a:lnTo>
                  <a:pt x="49761" y="1255971"/>
                </a:lnTo>
                <a:lnTo>
                  <a:pt x="28367" y="1395108"/>
                </a:lnTo>
                <a:lnTo>
                  <a:pt x="12775" y="1538544"/>
                </a:lnTo>
                <a:lnTo>
                  <a:pt x="3235" y="1685805"/>
                </a:lnTo>
                <a:lnTo>
                  <a:pt x="0" y="1836420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2">
            <a:extLst>
              <a:ext uri="{FF2B5EF4-FFF2-40B4-BE49-F238E27FC236}">
                <a16:creationId xmlns:a16="http://schemas.microsoft.com/office/drawing/2014/main" id="{16862BB9-C236-4BD6-83C1-49E4B4115C6F}"/>
              </a:ext>
            </a:extLst>
          </p:cNvPr>
          <p:cNvSpPr txBox="1"/>
          <p:nvPr/>
        </p:nvSpPr>
        <p:spPr>
          <a:xfrm>
            <a:off x="2885408" y="2711695"/>
            <a:ext cx="1385921" cy="21081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5619" algn="ctr">
              <a:lnSpc>
                <a:spcPts val="1325"/>
              </a:lnSpc>
              <a:spcBef>
                <a:spcPts val="66"/>
              </a:spcBef>
            </a:pPr>
            <a:r>
              <a:rPr sz="1800" spc="0" baseline="4117" dirty="0">
                <a:latin typeface="Palatino Linotype"/>
                <a:cs typeface="Palatino Linotype"/>
              </a:rPr>
              <a:t>T</a:t>
            </a:r>
            <a:r>
              <a:rPr sz="1800" spc="-4" baseline="4117" dirty="0">
                <a:latin typeface="Palatino Linotype"/>
                <a:cs typeface="Palatino Linotype"/>
              </a:rPr>
              <a:t>h</a:t>
            </a:r>
            <a:r>
              <a:rPr sz="1800" spc="0" baseline="4117" dirty="0">
                <a:latin typeface="Palatino Linotype"/>
                <a:cs typeface="Palatino Linotype"/>
              </a:rPr>
              <a:t>e</a:t>
            </a:r>
            <a:r>
              <a:rPr sz="1800" spc="9" baseline="4117" dirty="0">
                <a:latin typeface="Palatino Linotype"/>
                <a:cs typeface="Palatino Linotype"/>
              </a:rPr>
              <a:t> </a:t>
            </a:r>
            <a:r>
              <a:rPr sz="1800" spc="4" baseline="4117" dirty="0">
                <a:latin typeface="Palatino Linotype"/>
                <a:cs typeface="Palatino Linotype"/>
              </a:rPr>
              <a:t>M</a:t>
            </a:r>
            <a:r>
              <a:rPr sz="1800" spc="0" baseline="4117" dirty="0">
                <a:latin typeface="Palatino Linotype"/>
                <a:cs typeface="Palatino Linotype"/>
              </a:rPr>
              <a:t>u</a:t>
            </a:r>
            <a:r>
              <a:rPr sz="1800" spc="-4" baseline="4117" dirty="0">
                <a:latin typeface="Palatino Linotype"/>
                <a:cs typeface="Palatino Linotype"/>
              </a:rPr>
              <a:t>n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-4" baseline="4117" dirty="0">
                <a:latin typeface="Palatino Linotype"/>
                <a:cs typeface="Palatino Linotype"/>
              </a:rPr>
              <a:t>c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0" baseline="4117" dirty="0">
                <a:latin typeface="Palatino Linotype"/>
                <a:cs typeface="Palatino Linotype"/>
              </a:rPr>
              <a:t>pal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4" baseline="4117" dirty="0">
                <a:latin typeface="Palatino Linotype"/>
                <a:cs typeface="Palatino Linotype"/>
              </a:rPr>
              <a:t>t</a:t>
            </a:r>
            <a:r>
              <a:rPr sz="1800" spc="0" baseline="4117" dirty="0">
                <a:latin typeface="Palatino Linotype"/>
                <a:cs typeface="Palatino Linotype"/>
              </a:rPr>
              <a:t>y</a:t>
            </a:r>
            <a:endParaRPr sz="1200" dirty="0">
              <a:latin typeface="Palatino Linotype"/>
              <a:cs typeface="Palatino Linotype"/>
            </a:endParaRPr>
          </a:p>
          <a:p>
            <a:pPr marL="81534" marR="91314" algn="ctr">
              <a:lnSpc>
                <a:spcPts val="1440"/>
              </a:lnSpc>
              <a:spcBef>
                <a:spcPts val="5"/>
              </a:spcBef>
            </a:pPr>
            <a:r>
              <a:rPr sz="1800" b="1" spc="0" baseline="2058" dirty="0">
                <a:latin typeface="Palatino Linotype"/>
                <a:cs typeface="Palatino Linotype"/>
              </a:rPr>
              <a:t>b</a:t>
            </a:r>
            <a:r>
              <a:rPr sz="1800" b="1" spc="-4" baseline="2058" dirty="0">
                <a:latin typeface="Palatino Linotype"/>
                <a:cs typeface="Palatino Linotype"/>
              </a:rPr>
              <a:t>u</a:t>
            </a:r>
            <a:r>
              <a:rPr sz="1800" b="1" spc="4" baseline="2058" dirty="0">
                <a:latin typeface="Palatino Linotype"/>
                <a:cs typeface="Palatino Linotype"/>
              </a:rPr>
              <a:t>y</a:t>
            </a:r>
            <a:r>
              <a:rPr sz="1800" b="1" spc="0" baseline="2058" dirty="0">
                <a:latin typeface="Palatino Linotype"/>
                <a:cs typeface="Palatino Linotype"/>
              </a:rPr>
              <a:t>s</a:t>
            </a:r>
            <a:r>
              <a:rPr sz="1800" b="1" spc="4" baseline="2058" dirty="0">
                <a:latin typeface="Palatino Linotype"/>
                <a:cs typeface="Palatino Linotype"/>
              </a:rPr>
              <a:t> </a:t>
            </a:r>
            <a:r>
              <a:rPr sz="1800" b="1" spc="-4" baseline="2058" dirty="0">
                <a:latin typeface="Palatino Linotype"/>
                <a:cs typeface="Palatino Linotype"/>
              </a:rPr>
              <a:t>m</a:t>
            </a:r>
            <a:r>
              <a:rPr sz="1800" b="1" spc="0" baseline="2058" dirty="0">
                <a:latin typeface="Palatino Linotype"/>
                <a:cs typeface="Palatino Linotype"/>
              </a:rPr>
              <a:t>a</a:t>
            </a:r>
            <a:r>
              <a:rPr sz="1800" b="1" spc="4" baseline="2058" dirty="0">
                <a:latin typeface="Palatino Linotype"/>
                <a:cs typeface="Palatino Linotype"/>
              </a:rPr>
              <a:t>t</a:t>
            </a:r>
            <a:r>
              <a:rPr sz="1800" b="1" spc="0" baseline="2058" dirty="0">
                <a:latin typeface="Palatino Linotype"/>
                <a:cs typeface="Palatino Linotype"/>
              </a:rPr>
              <a:t>e</a:t>
            </a:r>
            <a:r>
              <a:rPr sz="1800" b="1" spc="4" baseline="2058" dirty="0">
                <a:latin typeface="Palatino Linotype"/>
                <a:cs typeface="Palatino Linotype"/>
              </a:rPr>
              <a:t>r</a:t>
            </a:r>
            <a:r>
              <a:rPr sz="1800" b="1" spc="-14" baseline="2058" dirty="0">
                <a:latin typeface="Palatino Linotype"/>
                <a:cs typeface="Palatino Linotype"/>
              </a:rPr>
              <a:t>i</a:t>
            </a:r>
            <a:r>
              <a:rPr sz="1800" b="1" spc="0" baseline="2058" dirty="0">
                <a:latin typeface="Palatino Linotype"/>
                <a:cs typeface="Palatino Linotype"/>
              </a:rPr>
              <a:t>als</a:t>
            </a:r>
            <a:endParaRPr sz="1200" b="1" dirty="0">
              <a:latin typeface="Palatino Linotype"/>
              <a:cs typeface="Palatino Linotype"/>
            </a:endParaRPr>
          </a:p>
          <a:p>
            <a:pPr marL="22098" marR="32464" algn="ctr">
              <a:lnSpc>
                <a:spcPts val="1440"/>
              </a:lnSpc>
            </a:pPr>
            <a:r>
              <a:rPr sz="1800" b="1" spc="0" baseline="2058" dirty="0">
                <a:latin typeface="Palatino Linotype"/>
                <a:cs typeface="Palatino Linotype"/>
              </a:rPr>
              <a:t>l</a:t>
            </a:r>
            <a:r>
              <a:rPr sz="1800" b="1" spc="-14" baseline="2058" dirty="0">
                <a:latin typeface="Palatino Linotype"/>
                <a:cs typeface="Palatino Linotype"/>
              </a:rPr>
              <a:t>i</a:t>
            </a:r>
            <a:r>
              <a:rPr sz="1800" b="1" spc="4" baseline="2058" dirty="0">
                <a:latin typeface="Palatino Linotype"/>
                <a:cs typeface="Palatino Linotype"/>
              </a:rPr>
              <a:t>k</a:t>
            </a:r>
            <a:r>
              <a:rPr sz="1800" b="1" spc="0" baseline="2058" dirty="0">
                <a:latin typeface="Palatino Linotype"/>
                <a:cs typeface="Palatino Linotype"/>
              </a:rPr>
              <a:t>e </a:t>
            </a:r>
            <a:r>
              <a:rPr sz="1800" b="1" spc="-39" baseline="2058" dirty="0">
                <a:latin typeface="Palatino Linotype"/>
                <a:cs typeface="Palatino Linotype"/>
              </a:rPr>
              <a:t>w</a:t>
            </a:r>
            <a:r>
              <a:rPr sz="1800" b="1" spc="0" baseline="2058" dirty="0">
                <a:latin typeface="Palatino Linotype"/>
                <a:cs typeface="Palatino Linotype"/>
              </a:rPr>
              <a:t>a</a:t>
            </a:r>
            <a:r>
              <a:rPr sz="1800" b="1" spc="4" baseline="2058" dirty="0">
                <a:latin typeface="Palatino Linotype"/>
                <a:cs typeface="Palatino Linotype"/>
              </a:rPr>
              <a:t>t</a:t>
            </a:r>
            <a:r>
              <a:rPr sz="1800" b="1" spc="0" baseline="2058" dirty="0">
                <a:latin typeface="Palatino Linotype"/>
                <a:cs typeface="Palatino Linotype"/>
              </a:rPr>
              <a:t>er</a:t>
            </a:r>
            <a:r>
              <a:rPr sz="1800" b="1" spc="4" baseline="2058" dirty="0">
                <a:latin typeface="Palatino Linotype"/>
                <a:cs typeface="Palatino Linotype"/>
              </a:rPr>
              <a:t> </a:t>
            </a:r>
            <a:r>
              <a:rPr sz="1800" b="1" spc="0" baseline="2058" dirty="0">
                <a:latin typeface="Palatino Linotype"/>
                <a:cs typeface="Palatino Linotype"/>
              </a:rPr>
              <a:t>p</a:t>
            </a:r>
            <a:r>
              <a:rPr sz="1800" b="1" spc="-14" baseline="2058" dirty="0">
                <a:latin typeface="Palatino Linotype"/>
                <a:cs typeface="Palatino Linotype"/>
              </a:rPr>
              <a:t>i</a:t>
            </a:r>
            <a:r>
              <a:rPr sz="1800" b="1" spc="0" baseline="2058" dirty="0">
                <a:latin typeface="Palatino Linotype"/>
                <a:cs typeface="Palatino Linotype"/>
              </a:rPr>
              <a:t>pe</a:t>
            </a:r>
            <a:r>
              <a:rPr sz="1800" b="1" spc="-4" baseline="2058" dirty="0">
                <a:latin typeface="Palatino Linotype"/>
                <a:cs typeface="Palatino Linotype"/>
              </a:rPr>
              <a:t>s</a:t>
            </a:r>
            <a:r>
              <a:rPr sz="1800" b="1" spc="0" baseline="2058" dirty="0">
                <a:latin typeface="Palatino Linotype"/>
                <a:cs typeface="Palatino Linotype"/>
              </a:rPr>
              <a:t>,</a:t>
            </a:r>
            <a:endParaRPr sz="1200" b="1" dirty="0">
              <a:latin typeface="Palatino Linotype"/>
              <a:cs typeface="Palatino Linotype"/>
            </a:endParaRPr>
          </a:p>
          <a:p>
            <a:pPr marL="235457" marR="246758" algn="ctr">
              <a:lnSpc>
                <a:spcPts val="1440"/>
              </a:lnSpc>
            </a:pPr>
            <a:r>
              <a:rPr sz="1800" b="1" spc="-39" baseline="2058" dirty="0">
                <a:latin typeface="Palatino Linotype"/>
                <a:cs typeface="Palatino Linotype"/>
              </a:rPr>
              <a:t>w</a:t>
            </a:r>
            <a:r>
              <a:rPr sz="1800" b="1" spc="0" baseline="2058" dirty="0">
                <a:latin typeface="Palatino Linotype"/>
                <a:cs typeface="Palatino Linotype"/>
              </a:rPr>
              <a:t>a</a:t>
            </a:r>
            <a:r>
              <a:rPr sz="1800" b="1" spc="4" baseline="2058" dirty="0">
                <a:latin typeface="Palatino Linotype"/>
                <a:cs typeface="Palatino Linotype"/>
              </a:rPr>
              <a:t>t</a:t>
            </a:r>
            <a:r>
              <a:rPr sz="1800" b="1" spc="0" baseline="2058" dirty="0">
                <a:latin typeface="Palatino Linotype"/>
                <a:cs typeface="Palatino Linotype"/>
              </a:rPr>
              <a:t>er</a:t>
            </a:r>
            <a:r>
              <a:rPr sz="1800" b="1" spc="-4" baseline="2058" dirty="0">
                <a:latin typeface="Palatino Linotype"/>
                <a:cs typeface="Palatino Linotype"/>
              </a:rPr>
              <a:t> </a:t>
            </a:r>
            <a:r>
              <a:rPr sz="1800" b="1" spc="0" baseline="2058" dirty="0">
                <a:latin typeface="Palatino Linotype"/>
                <a:cs typeface="Palatino Linotype"/>
              </a:rPr>
              <a:t>and</a:t>
            </a:r>
            <a:endParaRPr sz="1200" b="1" dirty="0">
              <a:latin typeface="Palatino Linotype"/>
              <a:cs typeface="Palatino Linotype"/>
            </a:endParaRPr>
          </a:p>
          <a:p>
            <a:pPr marL="246125" marR="257079" algn="ctr">
              <a:lnSpc>
                <a:spcPts val="1440"/>
              </a:lnSpc>
            </a:pPr>
            <a:r>
              <a:rPr sz="1800" b="1" spc="0" baseline="2058" dirty="0">
                <a:latin typeface="Palatino Linotype"/>
                <a:cs typeface="Palatino Linotype"/>
              </a:rPr>
              <a:t>ele</a:t>
            </a:r>
            <a:r>
              <a:rPr sz="1800" b="1" spc="-4" baseline="2058" dirty="0">
                <a:latin typeface="Palatino Linotype"/>
                <a:cs typeface="Palatino Linotype"/>
              </a:rPr>
              <a:t>c</a:t>
            </a:r>
            <a:r>
              <a:rPr sz="1800" b="1" spc="4" baseline="2058" dirty="0">
                <a:latin typeface="Palatino Linotype"/>
                <a:cs typeface="Palatino Linotype"/>
              </a:rPr>
              <a:t>tr</a:t>
            </a:r>
            <a:r>
              <a:rPr sz="1800" b="1" spc="-14" baseline="2058" dirty="0">
                <a:latin typeface="Palatino Linotype"/>
                <a:cs typeface="Palatino Linotype"/>
              </a:rPr>
              <a:t>i</a:t>
            </a:r>
            <a:r>
              <a:rPr sz="1800" b="1" spc="-4" baseline="2058" dirty="0">
                <a:latin typeface="Palatino Linotype"/>
                <a:cs typeface="Palatino Linotype"/>
              </a:rPr>
              <a:t>c</a:t>
            </a:r>
            <a:r>
              <a:rPr sz="1800" b="1" spc="-14" baseline="2058" dirty="0">
                <a:latin typeface="Palatino Linotype"/>
                <a:cs typeface="Palatino Linotype"/>
              </a:rPr>
              <a:t>i</a:t>
            </a:r>
            <a:r>
              <a:rPr sz="1800" b="1" spc="4" baseline="2058" dirty="0">
                <a:latin typeface="Palatino Linotype"/>
                <a:cs typeface="Palatino Linotype"/>
              </a:rPr>
              <a:t>t</a:t>
            </a:r>
            <a:r>
              <a:rPr sz="1800" b="1" spc="0" baseline="2058" dirty="0">
                <a:latin typeface="Palatino Linotype"/>
                <a:cs typeface="Palatino Linotype"/>
              </a:rPr>
              <a:t>y</a:t>
            </a:r>
            <a:endParaRPr sz="1200" b="1" dirty="0">
              <a:latin typeface="Palatino Linotype"/>
              <a:cs typeface="Palatino Linotype"/>
            </a:endParaRPr>
          </a:p>
          <a:p>
            <a:pPr marL="61722" marR="71657" algn="ctr">
              <a:lnSpc>
                <a:spcPts val="1440"/>
              </a:lnSpc>
            </a:pPr>
            <a:r>
              <a:rPr sz="1800" b="1" spc="0" baseline="2058" dirty="0">
                <a:latin typeface="Palatino Linotype"/>
                <a:cs typeface="Palatino Linotype"/>
              </a:rPr>
              <a:t>p</a:t>
            </a:r>
            <a:r>
              <a:rPr sz="1800" b="1" spc="4" baseline="2058" dirty="0">
                <a:latin typeface="Palatino Linotype"/>
                <a:cs typeface="Palatino Linotype"/>
              </a:rPr>
              <a:t>r</a:t>
            </a:r>
            <a:r>
              <a:rPr sz="1800" b="1" spc="0" baseline="2058" dirty="0">
                <a:latin typeface="Palatino Linotype"/>
                <a:cs typeface="Palatino Linotype"/>
              </a:rPr>
              <a:t>epa</a:t>
            </a:r>
            <a:r>
              <a:rPr sz="1800" b="1" spc="-14" baseline="2058" dirty="0">
                <a:latin typeface="Palatino Linotype"/>
                <a:cs typeface="Palatino Linotype"/>
              </a:rPr>
              <a:t>i</a:t>
            </a:r>
            <a:r>
              <a:rPr sz="1800" b="1" spc="0" baseline="2058" dirty="0">
                <a:latin typeface="Palatino Linotype"/>
                <a:cs typeface="Palatino Linotype"/>
              </a:rPr>
              <a:t>d</a:t>
            </a:r>
            <a:r>
              <a:rPr sz="1800" b="1" spc="19" baseline="2058" dirty="0">
                <a:latin typeface="Palatino Linotype"/>
                <a:cs typeface="Palatino Linotype"/>
              </a:rPr>
              <a:t> </a:t>
            </a:r>
            <a:r>
              <a:rPr sz="1800" b="1" spc="-4" baseline="2058" dirty="0">
                <a:latin typeface="Palatino Linotype"/>
                <a:cs typeface="Palatino Linotype"/>
              </a:rPr>
              <a:t>m</a:t>
            </a:r>
            <a:r>
              <a:rPr sz="1800" b="1" spc="0" baseline="2058" dirty="0">
                <a:latin typeface="Palatino Linotype"/>
                <a:cs typeface="Palatino Linotype"/>
              </a:rPr>
              <a:t>e</a:t>
            </a:r>
            <a:r>
              <a:rPr sz="1800" b="1" spc="4" baseline="2058" dirty="0">
                <a:latin typeface="Palatino Linotype"/>
                <a:cs typeface="Palatino Linotype"/>
              </a:rPr>
              <a:t>t</a:t>
            </a:r>
            <a:r>
              <a:rPr sz="1800" b="1" spc="0" baseline="2058" dirty="0">
                <a:latin typeface="Palatino Linotype"/>
                <a:cs typeface="Palatino Linotype"/>
              </a:rPr>
              <a:t>e</a:t>
            </a:r>
            <a:r>
              <a:rPr sz="1800" b="1" spc="4" baseline="2058" dirty="0">
                <a:latin typeface="Palatino Linotype"/>
                <a:cs typeface="Palatino Linotype"/>
              </a:rPr>
              <a:t>r</a:t>
            </a:r>
            <a:r>
              <a:rPr sz="1800" b="1" spc="0" baseline="2058" dirty="0">
                <a:latin typeface="Palatino Linotype"/>
                <a:cs typeface="Palatino Linotype"/>
              </a:rPr>
              <a:t>s</a:t>
            </a:r>
            <a:endParaRPr sz="1200" b="1" dirty="0">
              <a:latin typeface="Palatino Linotype"/>
              <a:cs typeface="Palatino Linotype"/>
            </a:endParaRPr>
          </a:p>
          <a:p>
            <a:pPr marL="247627" marR="258516" algn="ctr">
              <a:lnSpc>
                <a:spcPts val="1440"/>
              </a:lnSpc>
            </a:pPr>
            <a:r>
              <a:rPr sz="1800" b="1" spc="0" baseline="2058" dirty="0">
                <a:latin typeface="Palatino Linotype"/>
                <a:cs typeface="Palatino Linotype"/>
              </a:rPr>
              <a:t>a</a:t>
            </a:r>
            <a:r>
              <a:rPr sz="1800" b="1" spc="-4" baseline="2058" dirty="0">
                <a:latin typeface="Palatino Linotype"/>
                <a:cs typeface="Palatino Linotype"/>
              </a:rPr>
              <a:t>n</a:t>
            </a:r>
            <a:r>
              <a:rPr sz="1800" b="1" spc="0" baseline="2058" dirty="0">
                <a:latin typeface="Palatino Linotype"/>
                <a:cs typeface="Palatino Linotype"/>
              </a:rPr>
              <a:t>d</a:t>
            </a:r>
            <a:r>
              <a:rPr sz="1800" b="1" spc="9" baseline="2058" dirty="0">
                <a:latin typeface="Palatino Linotype"/>
                <a:cs typeface="Palatino Linotype"/>
              </a:rPr>
              <a:t> </a:t>
            </a:r>
            <a:r>
              <a:rPr sz="1800" b="1" spc="0" baseline="2058" dirty="0">
                <a:latin typeface="Palatino Linotype"/>
                <a:cs typeface="Palatino Linotype"/>
              </a:rPr>
              <a:t>o</a:t>
            </a:r>
            <a:r>
              <a:rPr sz="1800" b="1" spc="4" baseline="2058" dirty="0">
                <a:latin typeface="Palatino Linotype"/>
                <a:cs typeface="Palatino Linotype"/>
              </a:rPr>
              <a:t>t</a:t>
            </a:r>
            <a:r>
              <a:rPr sz="1800" b="1" spc="-4" baseline="2058" dirty="0">
                <a:latin typeface="Palatino Linotype"/>
                <a:cs typeface="Palatino Linotype"/>
              </a:rPr>
              <a:t>h</a:t>
            </a:r>
            <a:r>
              <a:rPr sz="1800" b="1" spc="0" baseline="2058" dirty="0">
                <a:latin typeface="Palatino Linotype"/>
                <a:cs typeface="Palatino Linotype"/>
              </a:rPr>
              <a:t>er</a:t>
            </a:r>
            <a:endParaRPr sz="1200" b="1" dirty="0">
              <a:latin typeface="Palatino Linotype"/>
              <a:cs typeface="Palatino Linotype"/>
            </a:endParaRPr>
          </a:p>
          <a:p>
            <a:pPr marL="23622" marR="35084" algn="ctr">
              <a:lnSpc>
                <a:spcPts val="1440"/>
              </a:lnSpc>
            </a:pPr>
            <a:r>
              <a:rPr sz="1800" b="1" spc="0" baseline="2058" dirty="0">
                <a:latin typeface="Palatino Linotype"/>
                <a:cs typeface="Palatino Linotype"/>
              </a:rPr>
              <a:t>equ</a:t>
            </a:r>
            <a:r>
              <a:rPr sz="1800" b="1" spc="-14" baseline="2058" dirty="0">
                <a:latin typeface="Palatino Linotype"/>
                <a:cs typeface="Palatino Linotype"/>
              </a:rPr>
              <a:t>i</a:t>
            </a:r>
            <a:r>
              <a:rPr sz="1800" b="1" spc="0" baseline="2058" dirty="0">
                <a:latin typeface="Palatino Linotype"/>
                <a:cs typeface="Palatino Linotype"/>
              </a:rPr>
              <a:t>p</a:t>
            </a:r>
            <a:r>
              <a:rPr sz="1800" b="1" spc="-4" baseline="2058" dirty="0">
                <a:latin typeface="Palatino Linotype"/>
                <a:cs typeface="Palatino Linotype"/>
              </a:rPr>
              <a:t>m</a:t>
            </a:r>
            <a:r>
              <a:rPr sz="1800" b="1" spc="0" baseline="2058" dirty="0">
                <a:latin typeface="Palatino Linotype"/>
                <a:cs typeface="Palatino Linotype"/>
              </a:rPr>
              <a:t>ent</a:t>
            </a:r>
            <a:r>
              <a:rPr sz="1800" b="1" spc="25" baseline="2058" dirty="0">
                <a:latin typeface="Palatino Linotype"/>
                <a:cs typeface="Palatino Linotype"/>
              </a:rPr>
              <a:t> </a:t>
            </a:r>
            <a:r>
              <a:rPr sz="1800" b="1" spc="0" baseline="2058" dirty="0">
                <a:latin typeface="Palatino Linotype"/>
                <a:cs typeface="Palatino Linotype"/>
              </a:rPr>
              <a:t>fr</a:t>
            </a:r>
            <a:r>
              <a:rPr sz="1800" b="1" spc="4" baseline="2058" dirty="0">
                <a:latin typeface="Palatino Linotype"/>
                <a:cs typeface="Palatino Linotype"/>
              </a:rPr>
              <a:t>o</a:t>
            </a:r>
            <a:r>
              <a:rPr sz="1800" b="1" spc="0" baseline="2058" dirty="0">
                <a:latin typeface="Palatino Linotype"/>
                <a:cs typeface="Palatino Linotype"/>
              </a:rPr>
              <a:t>m</a:t>
            </a:r>
            <a:endParaRPr sz="1200" b="1" dirty="0">
              <a:latin typeface="Palatino Linotype"/>
              <a:cs typeface="Palatino Linotype"/>
            </a:endParaRPr>
          </a:p>
          <a:p>
            <a:pPr algn="ctr">
              <a:lnSpc>
                <a:spcPts val="1440"/>
              </a:lnSpc>
            </a:pPr>
            <a:r>
              <a:rPr sz="1800" b="1" spc="-4" baseline="2058" dirty="0">
                <a:latin typeface="Palatino Linotype"/>
                <a:cs typeface="Palatino Linotype"/>
              </a:rPr>
              <a:t>s</a:t>
            </a:r>
            <a:r>
              <a:rPr sz="1800" b="1" spc="0" baseline="2058" dirty="0">
                <a:latin typeface="Palatino Linotype"/>
                <a:cs typeface="Palatino Linotype"/>
              </a:rPr>
              <a:t>u</a:t>
            </a:r>
            <a:r>
              <a:rPr sz="1800" b="1" spc="-4" baseline="2058" dirty="0">
                <a:latin typeface="Palatino Linotype"/>
                <a:cs typeface="Palatino Linotype"/>
              </a:rPr>
              <a:t>p</a:t>
            </a:r>
            <a:r>
              <a:rPr sz="1800" b="1" spc="0" baseline="2058" dirty="0">
                <a:latin typeface="Palatino Linotype"/>
                <a:cs typeface="Palatino Linotype"/>
              </a:rPr>
              <a:t>pl</a:t>
            </a:r>
            <a:r>
              <a:rPr sz="1800" b="1" spc="-14" baseline="2058" dirty="0">
                <a:latin typeface="Palatino Linotype"/>
                <a:cs typeface="Palatino Linotype"/>
              </a:rPr>
              <a:t>i</a:t>
            </a:r>
            <a:r>
              <a:rPr sz="1800" b="1" spc="0" baseline="2058" dirty="0">
                <a:latin typeface="Palatino Linotype"/>
                <a:cs typeface="Palatino Linotype"/>
              </a:rPr>
              <a:t>e</a:t>
            </a:r>
            <a:r>
              <a:rPr sz="1800" b="1" spc="4" baseline="2058" dirty="0">
                <a:latin typeface="Palatino Linotype"/>
                <a:cs typeface="Palatino Linotype"/>
              </a:rPr>
              <a:t>r</a:t>
            </a:r>
            <a:r>
              <a:rPr sz="1800" b="1" spc="0" baseline="2058" dirty="0">
                <a:latin typeface="Palatino Linotype"/>
                <a:cs typeface="Palatino Linotype"/>
              </a:rPr>
              <a:t>s</a:t>
            </a:r>
            <a:r>
              <a:rPr sz="1800" b="1" spc="29" baseline="2058" dirty="0">
                <a:latin typeface="Palatino Linotype"/>
                <a:cs typeface="Palatino Linotype"/>
              </a:rPr>
              <a:t> </a:t>
            </a:r>
            <a:r>
              <a:rPr sz="1800" b="1" spc="0" baseline="2058" dirty="0">
                <a:latin typeface="Palatino Linotype"/>
                <a:cs typeface="Palatino Linotype"/>
              </a:rPr>
              <a:t>all</a:t>
            </a:r>
            <a:r>
              <a:rPr sz="1800" b="1" spc="9" baseline="2058" dirty="0">
                <a:latin typeface="Palatino Linotype"/>
                <a:cs typeface="Palatino Linotype"/>
              </a:rPr>
              <a:t> </a:t>
            </a:r>
            <a:r>
              <a:rPr sz="1800" b="1" spc="4" baseline="2058" dirty="0">
                <a:latin typeface="Palatino Linotype"/>
                <a:cs typeface="Palatino Linotype"/>
              </a:rPr>
              <a:t>o</a:t>
            </a:r>
            <a:r>
              <a:rPr sz="1800" b="1" spc="-19" baseline="2058" dirty="0">
                <a:latin typeface="Palatino Linotype"/>
                <a:cs typeface="Palatino Linotype"/>
              </a:rPr>
              <a:t>v</a:t>
            </a:r>
            <a:r>
              <a:rPr sz="1800" b="1" spc="0" baseline="2058" dirty="0">
                <a:latin typeface="Palatino Linotype"/>
                <a:cs typeface="Palatino Linotype"/>
              </a:rPr>
              <a:t>er</a:t>
            </a:r>
            <a:endParaRPr sz="1200" b="1" dirty="0">
              <a:latin typeface="Palatino Linotype"/>
              <a:cs typeface="Palatino Linotype"/>
            </a:endParaRPr>
          </a:p>
          <a:p>
            <a:pPr marL="436626" marR="447018" algn="ctr">
              <a:lnSpc>
                <a:spcPts val="1440"/>
              </a:lnSpc>
            </a:pPr>
            <a:r>
              <a:rPr sz="1800" b="1" spc="4" baseline="2058" dirty="0">
                <a:latin typeface="Palatino Linotype"/>
                <a:cs typeface="Palatino Linotype"/>
              </a:rPr>
              <a:t>S</a:t>
            </a:r>
            <a:r>
              <a:rPr sz="1800" b="1" spc="0" baseline="2058" dirty="0">
                <a:latin typeface="Palatino Linotype"/>
                <a:cs typeface="Palatino Linotype"/>
              </a:rPr>
              <a:t>.A.</a:t>
            </a:r>
            <a:endParaRPr lang="en-US" sz="1800" b="1" spc="0" baseline="2058" dirty="0">
              <a:latin typeface="Palatino Linotype"/>
              <a:cs typeface="Palatino Linotype"/>
            </a:endParaRPr>
          </a:p>
          <a:p>
            <a:pPr marL="436626" marR="447018" algn="ctr">
              <a:lnSpc>
                <a:spcPts val="1440"/>
              </a:lnSpc>
            </a:pPr>
            <a:r>
              <a:rPr lang="en-US" b="1" baseline="2058" dirty="0">
                <a:latin typeface="Palatino Linotype"/>
                <a:cs typeface="Palatino Linotype"/>
              </a:rPr>
              <a:t>capex</a:t>
            </a:r>
            <a:r>
              <a:rPr lang="en-US" baseline="2058" dirty="0">
                <a:latin typeface="Palatino Linotype"/>
                <a:cs typeface="Palatino Linotype"/>
              </a:rPr>
              <a:t>?</a:t>
            </a:r>
            <a:endParaRPr sz="1200" dirty="0">
              <a:latin typeface="Palatino Linotype"/>
              <a:cs typeface="Palatino Linotype"/>
            </a:endParaRPr>
          </a:p>
        </p:txBody>
      </p:sp>
      <p:sp>
        <p:nvSpPr>
          <p:cNvPr id="26" name="object 13">
            <a:extLst>
              <a:ext uri="{FF2B5EF4-FFF2-40B4-BE49-F238E27FC236}">
                <a16:creationId xmlns:a16="http://schemas.microsoft.com/office/drawing/2014/main" id="{39720A00-B518-4D62-89F6-3ECEE0D21E60}"/>
              </a:ext>
            </a:extLst>
          </p:cNvPr>
          <p:cNvSpPr txBox="1"/>
          <p:nvPr/>
        </p:nvSpPr>
        <p:spPr>
          <a:xfrm>
            <a:off x="3023142" y="4764543"/>
            <a:ext cx="1089468" cy="11028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325"/>
              </a:lnSpc>
              <a:spcBef>
                <a:spcPts val="66"/>
              </a:spcBef>
            </a:pPr>
            <a:r>
              <a:rPr sz="1800" spc="0" baseline="4117" dirty="0">
                <a:latin typeface="Palatino Linotype"/>
                <a:cs typeface="Palatino Linotype"/>
              </a:rPr>
              <a:t>No</a:t>
            </a:r>
            <a:r>
              <a:rPr lang="en-US" sz="1800" spc="0" baseline="4117" dirty="0">
                <a:latin typeface="Palatino Linotype"/>
                <a:cs typeface="Palatino Linotype"/>
              </a:rPr>
              <a:t> or little</a:t>
            </a:r>
            <a:r>
              <a:rPr sz="1800" spc="-9" baseline="4117" dirty="0">
                <a:latin typeface="Palatino Linotype"/>
                <a:cs typeface="Palatino Linotype"/>
              </a:rPr>
              <a:t> </a:t>
            </a:r>
            <a:r>
              <a:rPr sz="1800" spc="4" baseline="4117" dirty="0">
                <a:latin typeface="Palatino Linotype"/>
                <a:cs typeface="Palatino Linotype"/>
              </a:rPr>
              <a:t>r</a:t>
            </a:r>
            <a:r>
              <a:rPr sz="1800" spc="0" baseline="4117" dirty="0">
                <a:latin typeface="Palatino Linotype"/>
                <a:cs typeface="Palatino Linotype"/>
              </a:rPr>
              <a:t>ela</a:t>
            </a:r>
            <a:r>
              <a:rPr sz="1800" spc="4" baseline="4117" dirty="0">
                <a:latin typeface="Palatino Linotype"/>
                <a:cs typeface="Palatino Linotype"/>
              </a:rPr>
              <a:t>t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4" baseline="4117" dirty="0">
                <a:latin typeface="Palatino Linotype"/>
                <a:cs typeface="Palatino Linotype"/>
              </a:rPr>
              <a:t>o</a:t>
            </a:r>
            <a:r>
              <a:rPr sz="1800" spc="0" baseline="4117" dirty="0">
                <a:latin typeface="Palatino Linotype"/>
                <a:cs typeface="Palatino Linotype"/>
              </a:rPr>
              <a:t>n</a:t>
            </a:r>
            <a:r>
              <a:rPr sz="1800" spc="-4" baseline="4117" dirty="0">
                <a:latin typeface="Palatino Linotype"/>
                <a:cs typeface="Palatino Linotype"/>
              </a:rPr>
              <a:t>s</a:t>
            </a:r>
            <a:r>
              <a:rPr sz="1800" spc="0" baseline="4117" dirty="0">
                <a:latin typeface="Palatino Linotype"/>
                <a:cs typeface="Palatino Linotype"/>
              </a:rPr>
              <a:t>h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0" baseline="4117" dirty="0">
                <a:latin typeface="Palatino Linotype"/>
                <a:cs typeface="Palatino Linotype"/>
              </a:rPr>
              <a:t>p</a:t>
            </a:r>
            <a:endParaRPr sz="1200" dirty="0">
              <a:latin typeface="Palatino Linotype"/>
              <a:cs typeface="Palatino Linotype"/>
            </a:endParaRPr>
          </a:p>
          <a:p>
            <a:pPr marL="78486" marR="90708" algn="ctr">
              <a:lnSpc>
                <a:spcPts val="1440"/>
              </a:lnSpc>
              <a:spcBef>
                <a:spcPts val="5"/>
              </a:spcBef>
            </a:pPr>
            <a:r>
              <a:rPr sz="1800" spc="0" baseline="2058" dirty="0">
                <a:latin typeface="Palatino Linotype"/>
                <a:cs typeface="Palatino Linotype"/>
              </a:rPr>
              <a:t>b</a:t>
            </a:r>
            <a:r>
              <a:rPr sz="1800" spc="-4" baseline="2058" dirty="0">
                <a:latin typeface="Palatino Linotype"/>
                <a:cs typeface="Palatino Linotype"/>
              </a:rPr>
              <a:t>u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ld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ng</a:t>
            </a:r>
            <a:r>
              <a:rPr sz="1800" spc="34" baseline="2058" dirty="0">
                <a:latin typeface="Palatino Linotype"/>
                <a:cs typeface="Palatino Linotype"/>
              </a:rPr>
              <a:t> </a:t>
            </a:r>
            <a:r>
              <a:rPr sz="1800" spc="0" baseline="2058" dirty="0">
                <a:latin typeface="Palatino Linotype"/>
                <a:cs typeface="Palatino Linotype"/>
              </a:rPr>
              <a:t>and</a:t>
            </a:r>
            <a:endParaRPr sz="1200" dirty="0">
              <a:latin typeface="Palatino Linotype"/>
              <a:cs typeface="Palatino Linotype"/>
            </a:endParaRPr>
          </a:p>
          <a:p>
            <a:pPr marL="229362" marR="241893" algn="ctr">
              <a:lnSpc>
                <a:spcPts val="1440"/>
              </a:lnSpc>
            </a:pP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4" baseline="2058" dirty="0">
                <a:latin typeface="Palatino Linotype"/>
                <a:cs typeface="Palatino Linotype"/>
              </a:rPr>
              <a:t>tr</a:t>
            </a:r>
            <a:r>
              <a:rPr sz="1800" spc="0" baseline="2058" dirty="0">
                <a:latin typeface="Palatino Linotype"/>
                <a:cs typeface="Palatino Linotype"/>
              </a:rPr>
              <a:t>a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4" baseline="2058" dirty="0">
                <a:latin typeface="Palatino Linotype"/>
                <a:cs typeface="Palatino Linotype"/>
              </a:rPr>
              <a:t>g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c</a:t>
            </a:r>
            <a:endParaRPr sz="1200" dirty="0">
              <a:latin typeface="Palatino Linotype"/>
              <a:cs typeface="Palatino Linotype"/>
            </a:endParaRPr>
          </a:p>
          <a:p>
            <a:pPr marL="89131" marR="99647" algn="ctr">
              <a:lnSpc>
                <a:spcPts val="1440"/>
              </a:lnSpc>
            </a:pPr>
            <a:r>
              <a:rPr sz="1800" spc="0" baseline="2058" dirty="0">
                <a:latin typeface="Palatino Linotype"/>
                <a:cs typeface="Palatino Linotype"/>
              </a:rPr>
              <a:t>p</a:t>
            </a:r>
            <a:r>
              <a:rPr sz="1800" spc="-4" baseline="2058" dirty="0">
                <a:latin typeface="Palatino Linotype"/>
                <a:cs typeface="Palatino Linotype"/>
              </a:rPr>
              <a:t>a</a:t>
            </a:r>
            <a:r>
              <a:rPr sz="1800" spc="4" baseline="2058" dirty="0">
                <a:latin typeface="Palatino Linotype"/>
                <a:cs typeface="Palatino Linotype"/>
              </a:rPr>
              <a:t>r</a:t>
            </a:r>
            <a:r>
              <a:rPr sz="1800" spc="0" baseline="2058" dirty="0">
                <a:latin typeface="Palatino Linotype"/>
                <a:cs typeface="Palatino Linotype"/>
              </a:rPr>
              <a:t>t</a:t>
            </a:r>
            <a:r>
              <a:rPr sz="1800" spc="-4" baseline="2058" dirty="0">
                <a:latin typeface="Palatino Linotype"/>
                <a:cs typeface="Palatino Linotype"/>
              </a:rPr>
              <a:t>n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4" baseline="2058" dirty="0">
                <a:latin typeface="Palatino Linotype"/>
                <a:cs typeface="Palatino Linotype"/>
              </a:rPr>
              <a:t>r</a:t>
            </a:r>
            <a:r>
              <a:rPr sz="1800" spc="-4" baseline="2058" dirty="0">
                <a:latin typeface="Palatino Linotype"/>
                <a:cs typeface="Palatino Linotype"/>
              </a:rPr>
              <a:t>sh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ps</a:t>
            </a:r>
            <a:endParaRPr sz="1200" dirty="0">
              <a:latin typeface="Palatino Linotype"/>
              <a:cs typeface="Palatino Linotype"/>
            </a:endParaRPr>
          </a:p>
          <a:p>
            <a:pPr marL="9906" marR="22871" algn="ctr">
              <a:lnSpc>
                <a:spcPts val="1440"/>
              </a:lnSpc>
            </a:pPr>
            <a:r>
              <a:rPr sz="1800" spc="-4" baseline="2058" dirty="0">
                <a:latin typeface="Palatino Linotype"/>
                <a:cs typeface="Palatino Linotype"/>
              </a:rPr>
              <a:t>w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h</a:t>
            </a:r>
            <a:r>
              <a:rPr sz="1800" spc="9" baseline="2058" dirty="0">
                <a:latin typeface="Palatino Linotype"/>
                <a:cs typeface="Palatino Linotype"/>
              </a:rPr>
              <a:t> 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0" baseline="2058" dirty="0">
                <a:latin typeface="Palatino Linotype"/>
                <a:cs typeface="Palatino Linotype"/>
              </a:rPr>
              <a:t>u</a:t>
            </a:r>
            <a:r>
              <a:rPr sz="1800" spc="-4" baseline="2058" dirty="0">
                <a:latin typeface="Palatino Linotype"/>
                <a:cs typeface="Palatino Linotype"/>
              </a:rPr>
              <a:t>p</a:t>
            </a:r>
            <a:r>
              <a:rPr sz="1800" spc="0" baseline="2058" dirty="0">
                <a:latin typeface="Palatino Linotype"/>
                <a:cs typeface="Palatino Linotype"/>
              </a:rPr>
              <a:t>pl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4" baseline="2058" dirty="0">
                <a:latin typeface="Palatino Linotype"/>
                <a:cs typeface="Palatino Linotype"/>
              </a:rPr>
              <a:t>r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0" baseline="2058" dirty="0">
                <a:latin typeface="Palatino Linotype"/>
                <a:cs typeface="Palatino Linotype"/>
              </a:rPr>
              <a:t>.</a:t>
            </a:r>
            <a:endParaRPr sz="1200" dirty="0">
              <a:latin typeface="Palatino Linotype"/>
              <a:cs typeface="Palatino Linotype"/>
            </a:endParaRPr>
          </a:p>
        </p:txBody>
      </p:sp>
      <p:sp>
        <p:nvSpPr>
          <p:cNvPr id="27" name="object 63">
            <a:extLst>
              <a:ext uri="{FF2B5EF4-FFF2-40B4-BE49-F238E27FC236}">
                <a16:creationId xmlns:a16="http://schemas.microsoft.com/office/drawing/2014/main" id="{A3B970BB-01F8-4EEB-B422-4D22B7D99BED}"/>
              </a:ext>
            </a:extLst>
          </p:cNvPr>
          <p:cNvSpPr/>
          <p:nvPr/>
        </p:nvSpPr>
        <p:spPr>
          <a:xfrm>
            <a:off x="4648200" y="2184231"/>
            <a:ext cx="2139696" cy="4064169"/>
          </a:xfrm>
          <a:custGeom>
            <a:avLst/>
            <a:gdLst/>
            <a:ahLst/>
            <a:cxnLst/>
            <a:rect l="l" t="t" r="r" b="b"/>
            <a:pathLst>
              <a:path w="2139696" h="3704843">
                <a:moveTo>
                  <a:pt x="0" y="1852421"/>
                </a:moveTo>
                <a:lnTo>
                  <a:pt x="3546" y="2004348"/>
                </a:lnTo>
                <a:lnTo>
                  <a:pt x="14004" y="2152893"/>
                </a:lnTo>
                <a:lnTo>
                  <a:pt x="31095" y="2297579"/>
                </a:lnTo>
                <a:lnTo>
                  <a:pt x="54547" y="2437929"/>
                </a:lnTo>
                <a:lnTo>
                  <a:pt x="84081" y="2573466"/>
                </a:lnTo>
                <a:lnTo>
                  <a:pt x="119425" y="2703715"/>
                </a:lnTo>
                <a:lnTo>
                  <a:pt x="160301" y="2828197"/>
                </a:lnTo>
                <a:lnTo>
                  <a:pt x="206434" y="2946436"/>
                </a:lnTo>
                <a:lnTo>
                  <a:pt x="257550" y="3057957"/>
                </a:lnTo>
                <a:lnTo>
                  <a:pt x="313372" y="3162280"/>
                </a:lnTo>
                <a:lnTo>
                  <a:pt x="373625" y="3258931"/>
                </a:lnTo>
                <a:lnTo>
                  <a:pt x="438034" y="3347433"/>
                </a:lnTo>
                <a:lnTo>
                  <a:pt x="506322" y="3427307"/>
                </a:lnTo>
                <a:lnTo>
                  <a:pt x="578216" y="3498079"/>
                </a:lnTo>
                <a:lnTo>
                  <a:pt x="653438" y="3559271"/>
                </a:lnTo>
                <a:lnTo>
                  <a:pt x="731715" y="3610405"/>
                </a:lnTo>
                <a:lnTo>
                  <a:pt x="812769" y="3651007"/>
                </a:lnTo>
                <a:lnTo>
                  <a:pt x="896326" y="3680598"/>
                </a:lnTo>
                <a:lnTo>
                  <a:pt x="982111" y="3698703"/>
                </a:lnTo>
                <a:lnTo>
                  <a:pt x="1069848" y="3704843"/>
                </a:lnTo>
                <a:lnTo>
                  <a:pt x="1157584" y="3698703"/>
                </a:lnTo>
                <a:lnTo>
                  <a:pt x="1243369" y="3680598"/>
                </a:lnTo>
                <a:lnTo>
                  <a:pt x="1326926" y="3651007"/>
                </a:lnTo>
                <a:lnTo>
                  <a:pt x="1407980" y="3610405"/>
                </a:lnTo>
                <a:lnTo>
                  <a:pt x="1486257" y="3559271"/>
                </a:lnTo>
                <a:lnTo>
                  <a:pt x="1561479" y="3498079"/>
                </a:lnTo>
                <a:lnTo>
                  <a:pt x="1633373" y="3427307"/>
                </a:lnTo>
                <a:lnTo>
                  <a:pt x="1701661" y="3347433"/>
                </a:lnTo>
                <a:lnTo>
                  <a:pt x="1766070" y="3258931"/>
                </a:lnTo>
                <a:lnTo>
                  <a:pt x="1826323" y="3162280"/>
                </a:lnTo>
                <a:lnTo>
                  <a:pt x="1882145" y="3057957"/>
                </a:lnTo>
                <a:lnTo>
                  <a:pt x="1933261" y="2946436"/>
                </a:lnTo>
                <a:lnTo>
                  <a:pt x="1979394" y="2828197"/>
                </a:lnTo>
                <a:lnTo>
                  <a:pt x="2020270" y="2703715"/>
                </a:lnTo>
                <a:lnTo>
                  <a:pt x="2055614" y="2573466"/>
                </a:lnTo>
                <a:lnTo>
                  <a:pt x="2085148" y="2437929"/>
                </a:lnTo>
                <a:lnTo>
                  <a:pt x="2108600" y="2297579"/>
                </a:lnTo>
                <a:lnTo>
                  <a:pt x="2125691" y="2152893"/>
                </a:lnTo>
                <a:lnTo>
                  <a:pt x="2136149" y="2004348"/>
                </a:lnTo>
                <a:lnTo>
                  <a:pt x="2139696" y="1852421"/>
                </a:lnTo>
                <a:lnTo>
                  <a:pt x="2136149" y="1700488"/>
                </a:lnTo>
                <a:lnTo>
                  <a:pt x="2125691" y="1551937"/>
                </a:lnTo>
                <a:lnTo>
                  <a:pt x="2108600" y="1407248"/>
                </a:lnTo>
                <a:lnTo>
                  <a:pt x="2085148" y="1266895"/>
                </a:lnTo>
                <a:lnTo>
                  <a:pt x="2055614" y="1131355"/>
                </a:lnTo>
                <a:lnTo>
                  <a:pt x="2020270" y="1001106"/>
                </a:lnTo>
                <a:lnTo>
                  <a:pt x="1979394" y="876624"/>
                </a:lnTo>
                <a:lnTo>
                  <a:pt x="1933261" y="758385"/>
                </a:lnTo>
                <a:lnTo>
                  <a:pt x="1882145" y="646866"/>
                </a:lnTo>
                <a:lnTo>
                  <a:pt x="1826323" y="542544"/>
                </a:lnTo>
                <a:lnTo>
                  <a:pt x="1766070" y="445895"/>
                </a:lnTo>
                <a:lnTo>
                  <a:pt x="1701661" y="357396"/>
                </a:lnTo>
                <a:lnTo>
                  <a:pt x="1633373" y="277524"/>
                </a:lnTo>
                <a:lnTo>
                  <a:pt x="1561479" y="206754"/>
                </a:lnTo>
                <a:lnTo>
                  <a:pt x="1486257" y="145565"/>
                </a:lnTo>
                <a:lnTo>
                  <a:pt x="1407980" y="94433"/>
                </a:lnTo>
                <a:lnTo>
                  <a:pt x="1326926" y="53833"/>
                </a:lnTo>
                <a:lnTo>
                  <a:pt x="1243369" y="24243"/>
                </a:lnTo>
                <a:lnTo>
                  <a:pt x="1157584" y="6140"/>
                </a:lnTo>
                <a:lnTo>
                  <a:pt x="1069848" y="0"/>
                </a:lnTo>
                <a:lnTo>
                  <a:pt x="982111" y="6140"/>
                </a:lnTo>
                <a:lnTo>
                  <a:pt x="896326" y="24243"/>
                </a:lnTo>
                <a:lnTo>
                  <a:pt x="812769" y="53833"/>
                </a:lnTo>
                <a:lnTo>
                  <a:pt x="731715" y="94433"/>
                </a:lnTo>
                <a:lnTo>
                  <a:pt x="653438" y="145565"/>
                </a:lnTo>
                <a:lnTo>
                  <a:pt x="578216" y="206754"/>
                </a:lnTo>
                <a:lnTo>
                  <a:pt x="506322" y="277524"/>
                </a:lnTo>
                <a:lnTo>
                  <a:pt x="438034" y="357396"/>
                </a:lnTo>
                <a:lnTo>
                  <a:pt x="373625" y="445895"/>
                </a:lnTo>
                <a:lnTo>
                  <a:pt x="313372" y="542544"/>
                </a:lnTo>
                <a:lnTo>
                  <a:pt x="257550" y="646866"/>
                </a:lnTo>
                <a:lnTo>
                  <a:pt x="206434" y="758385"/>
                </a:lnTo>
                <a:lnTo>
                  <a:pt x="160301" y="876624"/>
                </a:lnTo>
                <a:lnTo>
                  <a:pt x="119425" y="1001106"/>
                </a:lnTo>
                <a:lnTo>
                  <a:pt x="84081" y="1131355"/>
                </a:lnTo>
                <a:lnTo>
                  <a:pt x="54547" y="1266895"/>
                </a:lnTo>
                <a:lnTo>
                  <a:pt x="31095" y="1407248"/>
                </a:lnTo>
                <a:lnTo>
                  <a:pt x="14004" y="1551937"/>
                </a:lnTo>
                <a:lnTo>
                  <a:pt x="3546" y="1700488"/>
                </a:lnTo>
                <a:lnTo>
                  <a:pt x="0" y="185242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" name="object 24">
            <a:extLst>
              <a:ext uri="{FF2B5EF4-FFF2-40B4-BE49-F238E27FC236}">
                <a16:creationId xmlns:a16="http://schemas.microsoft.com/office/drawing/2014/main" id="{1DA7B0CF-C4AD-47CC-9503-0A3C490A932E}"/>
              </a:ext>
            </a:extLst>
          </p:cNvPr>
          <p:cNvSpPr txBox="1"/>
          <p:nvPr/>
        </p:nvSpPr>
        <p:spPr>
          <a:xfrm>
            <a:off x="5065789" y="2716550"/>
            <a:ext cx="1322757" cy="6448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325"/>
              </a:lnSpc>
              <a:spcBef>
                <a:spcPts val="66"/>
              </a:spcBef>
            </a:pPr>
            <a:r>
              <a:rPr sz="1800" spc="4" baseline="4117" dirty="0">
                <a:latin typeface="Palatino Linotype"/>
                <a:cs typeface="Palatino Linotype"/>
              </a:rPr>
              <a:t>S</a:t>
            </a:r>
            <a:r>
              <a:rPr sz="1800" spc="0" baseline="4117" dirty="0">
                <a:latin typeface="Palatino Linotype"/>
                <a:cs typeface="Palatino Linotype"/>
              </a:rPr>
              <a:t>e</a:t>
            </a:r>
            <a:r>
              <a:rPr sz="1800" spc="4" baseline="4117" dirty="0">
                <a:latin typeface="Palatino Linotype"/>
                <a:cs typeface="Palatino Linotype"/>
              </a:rPr>
              <a:t>rv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-4" baseline="4117" dirty="0">
                <a:latin typeface="Palatino Linotype"/>
                <a:cs typeface="Palatino Linotype"/>
              </a:rPr>
              <a:t>c</a:t>
            </a:r>
            <a:r>
              <a:rPr sz="1800" spc="0" baseline="4117" dirty="0">
                <a:latin typeface="Palatino Linotype"/>
                <a:cs typeface="Palatino Linotype"/>
              </a:rPr>
              <a:t>es</a:t>
            </a:r>
            <a:r>
              <a:rPr sz="1800" spc="-4" baseline="4117" dirty="0">
                <a:latin typeface="Palatino Linotype"/>
                <a:cs typeface="Palatino Linotype"/>
              </a:rPr>
              <a:t> </a:t>
            </a:r>
            <a:r>
              <a:rPr sz="1800" spc="4" baseline="4117" dirty="0">
                <a:latin typeface="Palatino Linotype"/>
                <a:cs typeface="Palatino Linotype"/>
              </a:rPr>
              <a:t>v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0" baseline="4117" dirty="0">
                <a:latin typeface="Palatino Linotype"/>
                <a:cs typeface="Palatino Linotype"/>
              </a:rPr>
              <a:t>a</a:t>
            </a:r>
            <a:r>
              <a:rPr sz="1800" spc="9" baseline="4117" dirty="0">
                <a:latin typeface="Palatino Linotype"/>
                <a:cs typeface="Palatino Linotype"/>
              </a:rPr>
              <a:t> </a:t>
            </a:r>
            <a:r>
              <a:rPr sz="1800" spc="0" baseline="4117" dirty="0">
                <a:latin typeface="Palatino Linotype"/>
                <a:cs typeface="Palatino Linotype"/>
              </a:rPr>
              <a:t>an</a:t>
            </a:r>
            <a:endParaRPr sz="1200" dirty="0">
              <a:latin typeface="Palatino Linotype"/>
              <a:cs typeface="Palatino Linotype"/>
            </a:endParaRPr>
          </a:p>
          <a:p>
            <a:pPr marL="110490" marR="121334" algn="ctr">
              <a:lnSpc>
                <a:spcPts val="1440"/>
              </a:lnSpc>
              <a:spcBef>
                <a:spcPts val="5"/>
              </a:spcBef>
            </a:pP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a</a:t>
            </a:r>
            <a:r>
              <a:rPr sz="1800" spc="-4" baseline="2058" dirty="0">
                <a:latin typeface="Palatino Linotype"/>
                <a:cs typeface="Palatino Linotype"/>
              </a:rPr>
              <a:t>b</a:t>
            </a:r>
            <a:r>
              <a:rPr sz="1800" spc="0" baseline="2058" dirty="0">
                <a:latin typeface="Palatino Linotype"/>
                <a:cs typeface="Palatino Linotype"/>
              </a:rPr>
              <a:t>l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0" baseline="2058" dirty="0">
                <a:latin typeface="Palatino Linotype"/>
                <a:cs typeface="Palatino Linotype"/>
              </a:rPr>
              <a:t>hed</a:t>
            </a:r>
            <a:endParaRPr sz="1200" dirty="0">
              <a:latin typeface="Palatino Linotype"/>
              <a:cs typeface="Palatino Linotype"/>
            </a:endParaRPr>
          </a:p>
          <a:p>
            <a:pPr marL="3809" marR="15549" algn="ctr">
              <a:lnSpc>
                <a:spcPts val="1440"/>
              </a:lnSpc>
            </a:pP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n</a:t>
            </a:r>
            <a:r>
              <a:rPr sz="1800" spc="-4" baseline="2058" dirty="0">
                <a:latin typeface="Palatino Linotype"/>
                <a:cs typeface="Palatino Linotype"/>
              </a:rPr>
              <a:t>f</a:t>
            </a:r>
            <a:r>
              <a:rPr sz="1800" spc="4" baseline="2058" dirty="0">
                <a:latin typeface="Palatino Linotype"/>
                <a:cs typeface="Palatino Linotype"/>
              </a:rPr>
              <a:t>r</a:t>
            </a:r>
            <a:r>
              <a:rPr sz="1800" spc="0" baseline="2058" dirty="0">
                <a:latin typeface="Palatino Linotype"/>
                <a:cs typeface="Palatino Linotype"/>
              </a:rPr>
              <a:t>a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4" baseline="2058" dirty="0">
                <a:latin typeface="Palatino Linotype"/>
                <a:cs typeface="Palatino Linotype"/>
              </a:rPr>
              <a:t>tr</a:t>
            </a:r>
            <a:r>
              <a:rPr sz="1800" spc="0" baseline="2058" dirty="0">
                <a:latin typeface="Palatino Linotype"/>
                <a:cs typeface="Palatino Linotype"/>
              </a:rPr>
              <a:t>u</a:t>
            </a:r>
            <a:r>
              <a:rPr sz="1800" spc="-9" baseline="2058" dirty="0">
                <a:latin typeface="Palatino Linotype"/>
                <a:cs typeface="Palatino Linotype"/>
              </a:rPr>
              <a:t>c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ure.</a:t>
            </a:r>
            <a:endParaRPr sz="1200" dirty="0">
              <a:latin typeface="Palatino Linotype"/>
              <a:cs typeface="Palatino Linotype"/>
            </a:endParaRPr>
          </a:p>
        </p:txBody>
      </p:sp>
      <p:sp>
        <p:nvSpPr>
          <p:cNvPr id="29" name="object 19">
            <a:extLst>
              <a:ext uri="{FF2B5EF4-FFF2-40B4-BE49-F238E27FC236}">
                <a16:creationId xmlns:a16="http://schemas.microsoft.com/office/drawing/2014/main" id="{CB9AAB39-7F4E-4ED8-9776-88F1518163E3}"/>
              </a:ext>
            </a:extLst>
          </p:cNvPr>
          <p:cNvSpPr txBox="1"/>
          <p:nvPr/>
        </p:nvSpPr>
        <p:spPr>
          <a:xfrm>
            <a:off x="5065789" y="3396853"/>
            <a:ext cx="1359434" cy="543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800" spc="-4" baseline="4117" dirty="0">
                <a:latin typeface="Palatino Linotype"/>
                <a:cs typeface="Palatino Linotype"/>
              </a:rPr>
              <a:t>P</a:t>
            </a:r>
            <a:r>
              <a:rPr sz="1800" spc="4" baseline="4117" dirty="0">
                <a:latin typeface="Palatino Linotype"/>
                <a:cs typeface="Palatino Linotype"/>
              </a:rPr>
              <a:t>r</a:t>
            </a:r>
            <a:r>
              <a:rPr sz="1800" spc="0" baseline="4117" dirty="0">
                <a:latin typeface="Palatino Linotype"/>
                <a:cs typeface="Palatino Linotype"/>
              </a:rPr>
              <a:t>epa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0" baseline="4117" dirty="0">
                <a:latin typeface="Palatino Linotype"/>
                <a:cs typeface="Palatino Linotype"/>
              </a:rPr>
              <a:t>d</a:t>
            </a:r>
            <a:r>
              <a:rPr sz="1800" spc="19" baseline="4117" dirty="0">
                <a:latin typeface="Palatino Linotype"/>
                <a:cs typeface="Palatino Linotype"/>
              </a:rPr>
              <a:t> </a:t>
            </a:r>
            <a:r>
              <a:rPr sz="1800" spc="-39" baseline="4117" dirty="0">
                <a:latin typeface="Palatino Linotype"/>
                <a:cs typeface="Palatino Linotype"/>
              </a:rPr>
              <a:t>w</a:t>
            </a:r>
            <a:r>
              <a:rPr sz="1800" spc="0" baseline="4117" dirty="0">
                <a:latin typeface="Palatino Linotype"/>
                <a:cs typeface="Palatino Linotype"/>
              </a:rPr>
              <a:t>a</a:t>
            </a:r>
            <a:r>
              <a:rPr sz="1800" spc="4" baseline="4117" dirty="0">
                <a:latin typeface="Palatino Linotype"/>
                <a:cs typeface="Palatino Linotype"/>
              </a:rPr>
              <a:t>t</a:t>
            </a:r>
            <a:r>
              <a:rPr sz="1800" spc="0" baseline="4117" dirty="0">
                <a:latin typeface="Palatino Linotype"/>
                <a:cs typeface="Palatino Linotype"/>
              </a:rPr>
              <a:t>er</a:t>
            </a:r>
            <a:r>
              <a:rPr sz="1800" spc="-4" baseline="4117" dirty="0">
                <a:latin typeface="Palatino Linotype"/>
                <a:cs typeface="Palatino Linotype"/>
              </a:rPr>
              <a:t> </a:t>
            </a:r>
            <a:r>
              <a:rPr sz="1800" spc="0" baseline="4117" dirty="0">
                <a:latin typeface="Palatino Linotype"/>
                <a:cs typeface="Palatino Linotype"/>
              </a:rPr>
              <a:t>and</a:t>
            </a:r>
            <a:endParaRPr sz="1200" dirty="0">
              <a:latin typeface="Palatino Linotype"/>
              <a:cs typeface="Palatino Linotype"/>
            </a:endParaRPr>
          </a:p>
          <a:p>
            <a:pPr marL="46228" marR="22859">
              <a:lnSpc>
                <a:spcPts val="1440"/>
              </a:lnSpc>
              <a:spcBef>
                <a:spcPts val="5"/>
              </a:spcBef>
            </a:pPr>
            <a:r>
              <a:rPr sz="1800" spc="0" baseline="2058" dirty="0">
                <a:latin typeface="Palatino Linotype"/>
                <a:cs typeface="Palatino Linotype"/>
              </a:rPr>
              <a:t>ele</a:t>
            </a:r>
            <a:r>
              <a:rPr sz="1800" spc="-4" baseline="2058" dirty="0">
                <a:latin typeface="Palatino Linotype"/>
                <a:cs typeface="Palatino Linotype"/>
              </a:rPr>
              <a:t>c</a:t>
            </a:r>
            <a:r>
              <a:rPr sz="1800" spc="4" baseline="2058" dirty="0">
                <a:latin typeface="Palatino Linotype"/>
                <a:cs typeface="Palatino Linotype"/>
              </a:rPr>
              <a:t>tr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-4" baseline="2058" dirty="0">
                <a:latin typeface="Palatino Linotype"/>
                <a:cs typeface="Palatino Linotype"/>
              </a:rPr>
              <a:t>c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y</a:t>
            </a:r>
            <a:r>
              <a:rPr sz="1800" spc="14" baseline="2058" dirty="0">
                <a:latin typeface="Palatino Linotype"/>
                <a:cs typeface="Palatino Linotype"/>
              </a:rPr>
              <a:t> </a:t>
            </a:r>
            <a:r>
              <a:rPr sz="1800" spc="0" baseline="2058" dirty="0">
                <a:latin typeface="Palatino Linotype"/>
                <a:cs typeface="Palatino Linotype"/>
              </a:rPr>
              <a:t>bought</a:t>
            </a:r>
            <a:endParaRPr sz="1200" dirty="0">
              <a:latin typeface="Palatino Linotype"/>
              <a:cs typeface="Palatino Linotype"/>
            </a:endParaRPr>
          </a:p>
          <a:p>
            <a:pPr marL="70612" marR="22859">
              <a:lnSpc>
                <a:spcPts val="1440"/>
              </a:lnSpc>
            </a:pPr>
            <a:r>
              <a:rPr sz="1800" spc="4" baseline="2058" dirty="0">
                <a:latin typeface="Palatino Linotype"/>
                <a:cs typeface="Palatino Linotype"/>
              </a:rPr>
              <a:t>o</a:t>
            </a:r>
            <a:r>
              <a:rPr sz="1800" spc="-19" baseline="2058" dirty="0">
                <a:latin typeface="Palatino Linotype"/>
                <a:cs typeface="Palatino Linotype"/>
              </a:rPr>
              <a:t>v</a:t>
            </a:r>
            <a:r>
              <a:rPr sz="1800" spc="0" baseline="2058" dirty="0">
                <a:latin typeface="Palatino Linotype"/>
                <a:cs typeface="Palatino Linotype"/>
              </a:rPr>
              <a:t>er</a:t>
            </a:r>
            <a:r>
              <a:rPr sz="1800" spc="-19" baseline="2058" dirty="0">
                <a:latin typeface="Palatino Linotype"/>
                <a:cs typeface="Palatino Linotype"/>
              </a:rPr>
              <a:t> 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he </a:t>
            </a:r>
            <a:r>
              <a:rPr sz="1800" spc="-4" baseline="2058" dirty="0">
                <a:latin typeface="Palatino Linotype"/>
                <a:cs typeface="Palatino Linotype"/>
              </a:rPr>
              <a:t>c</a:t>
            </a:r>
            <a:r>
              <a:rPr sz="1800" spc="4" baseline="2058" dirty="0">
                <a:latin typeface="Palatino Linotype"/>
                <a:cs typeface="Palatino Linotype"/>
              </a:rPr>
              <a:t>o</a:t>
            </a:r>
            <a:r>
              <a:rPr sz="1800" spc="0" baseline="2058" dirty="0">
                <a:latin typeface="Palatino Linotype"/>
                <a:cs typeface="Palatino Linotype"/>
              </a:rPr>
              <a:t>u</a:t>
            </a:r>
            <a:r>
              <a:rPr sz="1800" spc="-4" baseline="2058" dirty="0">
                <a:latin typeface="Palatino Linotype"/>
                <a:cs typeface="Palatino Linotype"/>
              </a:rPr>
              <a:t>n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-64" baseline="2058" dirty="0">
                <a:latin typeface="Palatino Linotype"/>
                <a:cs typeface="Palatino Linotype"/>
              </a:rPr>
              <a:t>r</a:t>
            </a:r>
            <a:r>
              <a:rPr sz="1800" spc="0" baseline="2058" dirty="0">
                <a:latin typeface="Palatino Linotype"/>
                <a:cs typeface="Palatino Linotype"/>
              </a:rPr>
              <a:t>.</a:t>
            </a:r>
            <a:endParaRPr sz="1200" dirty="0">
              <a:latin typeface="Palatino Linotype"/>
              <a:cs typeface="Palatino Linotype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id="{BA5E7C98-326C-4F30-9AAC-1A4AF1F0A254}"/>
              </a:ext>
            </a:extLst>
          </p:cNvPr>
          <p:cNvSpPr txBox="1"/>
          <p:nvPr/>
        </p:nvSpPr>
        <p:spPr>
          <a:xfrm>
            <a:off x="4989589" y="4128662"/>
            <a:ext cx="1542362" cy="633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957" marR="59104" algn="ctr">
              <a:lnSpc>
                <a:spcPts val="1325"/>
              </a:lnSpc>
              <a:spcBef>
                <a:spcPts val="66"/>
              </a:spcBef>
            </a:pPr>
            <a:r>
              <a:rPr sz="1800" spc="0" baseline="4117" dirty="0">
                <a:latin typeface="Palatino Linotype"/>
                <a:cs typeface="Palatino Linotype"/>
              </a:rPr>
              <a:t>C</a:t>
            </a:r>
            <a:r>
              <a:rPr sz="1800" spc="4" baseline="4117" dirty="0">
                <a:latin typeface="Palatino Linotype"/>
                <a:cs typeface="Palatino Linotype"/>
              </a:rPr>
              <a:t>r</a:t>
            </a:r>
            <a:r>
              <a:rPr sz="1800" spc="0" baseline="4117" dirty="0">
                <a:latin typeface="Palatino Linotype"/>
                <a:cs typeface="Palatino Linotype"/>
              </a:rPr>
              <a:t>ed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0" baseline="4117" dirty="0">
                <a:latin typeface="Palatino Linotype"/>
                <a:cs typeface="Palatino Linotype"/>
              </a:rPr>
              <a:t>t</a:t>
            </a:r>
            <a:r>
              <a:rPr sz="1800" spc="4" baseline="4117" dirty="0">
                <a:latin typeface="Palatino Linotype"/>
                <a:cs typeface="Palatino Linotype"/>
              </a:rPr>
              <a:t> </a:t>
            </a:r>
            <a:r>
              <a:rPr sz="1800" spc="-4" baseline="4117" dirty="0">
                <a:latin typeface="Palatino Linotype"/>
                <a:cs typeface="Palatino Linotype"/>
              </a:rPr>
              <a:t>m</a:t>
            </a:r>
            <a:r>
              <a:rPr sz="1800" spc="0" baseline="4117" dirty="0">
                <a:latin typeface="Palatino Linotype"/>
                <a:cs typeface="Palatino Linotype"/>
              </a:rPr>
              <a:t>e</a:t>
            </a:r>
            <a:r>
              <a:rPr sz="1800" spc="4" baseline="4117" dirty="0">
                <a:latin typeface="Palatino Linotype"/>
                <a:cs typeface="Palatino Linotype"/>
              </a:rPr>
              <a:t>t</a:t>
            </a:r>
            <a:r>
              <a:rPr sz="1800" spc="0" baseline="4117" dirty="0">
                <a:latin typeface="Palatino Linotype"/>
                <a:cs typeface="Palatino Linotype"/>
              </a:rPr>
              <a:t>e</a:t>
            </a:r>
            <a:r>
              <a:rPr sz="1800" spc="4" baseline="4117" dirty="0">
                <a:latin typeface="Palatino Linotype"/>
                <a:cs typeface="Palatino Linotype"/>
              </a:rPr>
              <a:t>r</a:t>
            </a:r>
            <a:r>
              <a:rPr sz="1800" spc="0" baseline="4117" dirty="0">
                <a:latin typeface="Palatino Linotype"/>
                <a:cs typeface="Palatino Linotype"/>
              </a:rPr>
              <a:t>s</a:t>
            </a:r>
            <a:r>
              <a:rPr sz="1800" spc="-4" baseline="4117" dirty="0">
                <a:latin typeface="Palatino Linotype"/>
                <a:cs typeface="Palatino Linotype"/>
              </a:rPr>
              <a:t> </a:t>
            </a:r>
            <a:r>
              <a:rPr sz="1800" spc="4" baseline="4117" dirty="0">
                <a:latin typeface="Palatino Linotype"/>
                <a:cs typeface="Palatino Linotype"/>
              </a:rPr>
              <a:t>g</a:t>
            </a:r>
            <a:r>
              <a:rPr sz="1800" spc="0" baseline="4117" dirty="0">
                <a:latin typeface="Palatino Linotype"/>
                <a:cs typeface="Palatino Linotype"/>
              </a:rPr>
              <a:t>et</a:t>
            </a:r>
            <a:endParaRPr sz="1200" dirty="0">
              <a:latin typeface="Palatino Linotype"/>
              <a:cs typeface="Palatino Linotype"/>
            </a:endParaRPr>
          </a:p>
          <a:p>
            <a:pPr marL="217170" marR="228016" algn="ctr">
              <a:lnSpc>
                <a:spcPts val="1440"/>
              </a:lnSpc>
              <a:spcBef>
                <a:spcPts val="5"/>
              </a:spcBef>
            </a:pPr>
            <a:r>
              <a:rPr sz="1800" spc="0" baseline="2058" dirty="0">
                <a:latin typeface="Palatino Linotype"/>
                <a:cs typeface="Palatino Linotype"/>
              </a:rPr>
              <a:t>b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lled</a:t>
            </a:r>
            <a:r>
              <a:rPr sz="1800" spc="19" baseline="2058" dirty="0">
                <a:latin typeface="Palatino Linotype"/>
                <a:cs typeface="Palatino Linotype"/>
              </a:rPr>
              <a:t> </a:t>
            </a:r>
            <a:r>
              <a:rPr sz="1800" spc="0" baseline="2058" dirty="0">
                <a:latin typeface="Palatino Linotype"/>
                <a:cs typeface="Palatino Linotype"/>
              </a:rPr>
              <a:t>and</a:t>
            </a:r>
            <a:r>
              <a:rPr sz="1800" spc="4" baseline="2058" dirty="0">
                <a:latin typeface="Palatino Linotype"/>
                <a:cs typeface="Palatino Linotype"/>
              </a:rPr>
              <a:t> 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s</a:t>
            </a:r>
            <a:endParaRPr sz="1200" dirty="0">
              <a:latin typeface="Palatino Linotype"/>
              <a:cs typeface="Palatino Linotype"/>
            </a:endParaRPr>
          </a:p>
          <a:p>
            <a:pPr algn="ctr">
              <a:lnSpc>
                <a:spcPts val="1440"/>
              </a:lnSpc>
            </a:pPr>
            <a:r>
              <a:rPr sz="1800" spc="0" baseline="2058" dirty="0">
                <a:latin typeface="Palatino Linotype"/>
                <a:cs typeface="Palatino Linotype"/>
              </a:rPr>
              <a:t>pa</a:t>
            </a:r>
            <a:r>
              <a:rPr sz="1800" spc="-34" baseline="2058" dirty="0">
                <a:latin typeface="Palatino Linotype"/>
                <a:cs typeface="Palatino Linotype"/>
              </a:rPr>
              <a:t>y</a:t>
            </a:r>
            <a:r>
              <a:rPr sz="1800" spc="0" baseline="2058" dirty="0">
                <a:latin typeface="Palatino Linotype"/>
                <a:cs typeface="Palatino Linotype"/>
              </a:rPr>
              <a:t>a</a:t>
            </a:r>
            <a:r>
              <a:rPr sz="1800" spc="-4" baseline="2058" dirty="0">
                <a:latin typeface="Palatino Linotype"/>
                <a:cs typeface="Palatino Linotype"/>
              </a:rPr>
              <a:t>b</a:t>
            </a:r>
            <a:r>
              <a:rPr sz="1800" spc="0" baseline="2058" dirty="0">
                <a:latin typeface="Palatino Linotype"/>
                <a:cs typeface="Palatino Linotype"/>
              </a:rPr>
              <a:t>le 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n</a:t>
            </a:r>
            <a:r>
              <a:rPr sz="1800" spc="19" baseline="2058" dirty="0">
                <a:latin typeface="Palatino Linotype"/>
                <a:cs typeface="Palatino Linotype"/>
              </a:rPr>
              <a:t> </a:t>
            </a:r>
            <a:r>
              <a:rPr sz="1800" spc="0" baseline="2058" dirty="0">
                <a:latin typeface="Palatino Linotype"/>
                <a:cs typeface="Palatino Linotype"/>
              </a:rPr>
              <a:t>30 day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0" baseline="2058" dirty="0">
                <a:latin typeface="Palatino Linotype"/>
                <a:cs typeface="Palatino Linotype"/>
              </a:rPr>
              <a:t>.</a:t>
            </a:r>
            <a:endParaRPr sz="1200" dirty="0">
              <a:latin typeface="Palatino Linotype"/>
              <a:cs typeface="Palatino Linotype"/>
            </a:endParaRPr>
          </a:p>
        </p:txBody>
      </p:sp>
      <p:sp>
        <p:nvSpPr>
          <p:cNvPr id="31" name="object 12">
            <a:extLst>
              <a:ext uri="{FF2B5EF4-FFF2-40B4-BE49-F238E27FC236}">
                <a16:creationId xmlns:a16="http://schemas.microsoft.com/office/drawing/2014/main" id="{EB4FCE20-EAAE-4CA6-83C2-095943DFC19E}"/>
              </a:ext>
            </a:extLst>
          </p:cNvPr>
          <p:cNvSpPr txBox="1"/>
          <p:nvPr/>
        </p:nvSpPr>
        <p:spPr>
          <a:xfrm>
            <a:off x="4989589" y="4893545"/>
            <a:ext cx="1530173" cy="7524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325"/>
              </a:lnSpc>
              <a:spcBef>
                <a:spcPts val="66"/>
              </a:spcBef>
            </a:pPr>
            <a:r>
              <a:rPr sz="1800" spc="0" baseline="4117" dirty="0">
                <a:latin typeface="Palatino Linotype"/>
                <a:cs typeface="Palatino Linotype"/>
              </a:rPr>
              <a:t>Ca</a:t>
            </a:r>
            <a:r>
              <a:rPr sz="1800" spc="-4" baseline="4117" dirty="0">
                <a:latin typeface="Palatino Linotype"/>
                <a:cs typeface="Palatino Linotype"/>
              </a:rPr>
              <a:t>s</a:t>
            </a:r>
            <a:r>
              <a:rPr sz="1800" spc="0" baseline="4117" dirty="0">
                <a:latin typeface="Palatino Linotype"/>
                <a:cs typeface="Palatino Linotype"/>
              </a:rPr>
              <a:t>h</a:t>
            </a:r>
            <a:r>
              <a:rPr sz="1800" spc="9" baseline="4117" dirty="0">
                <a:latin typeface="Palatino Linotype"/>
                <a:cs typeface="Palatino Linotype"/>
              </a:rPr>
              <a:t> </a:t>
            </a:r>
            <a:r>
              <a:rPr sz="1800" spc="0" baseline="4117" dirty="0">
                <a:latin typeface="Palatino Linotype"/>
                <a:cs typeface="Palatino Linotype"/>
              </a:rPr>
              <a:t>pay</a:t>
            </a:r>
            <a:r>
              <a:rPr sz="1800" spc="-9" baseline="4117" dirty="0">
                <a:latin typeface="Palatino Linotype"/>
                <a:cs typeface="Palatino Linotype"/>
              </a:rPr>
              <a:t> </a:t>
            </a:r>
            <a:r>
              <a:rPr sz="1800" spc="0" baseline="4117" dirty="0">
                <a:latin typeface="Palatino Linotype"/>
                <a:cs typeface="Palatino Linotype"/>
              </a:rPr>
              <a:t>po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0" baseline="4117" dirty="0">
                <a:latin typeface="Palatino Linotype"/>
                <a:cs typeface="Palatino Linotype"/>
              </a:rPr>
              <a:t>nts</a:t>
            </a:r>
            <a:r>
              <a:rPr sz="1800" spc="19" baseline="4117" dirty="0">
                <a:latin typeface="Palatino Linotype"/>
                <a:cs typeface="Palatino Linotype"/>
              </a:rPr>
              <a:t> 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0" baseline="4117" dirty="0">
                <a:latin typeface="Palatino Linotype"/>
                <a:cs typeface="Palatino Linotype"/>
              </a:rPr>
              <a:t>n</a:t>
            </a:r>
            <a:endParaRPr sz="1200" dirty="0">
              <a:latin typeface="Palatino Linotype"/>
              <a:cs typeface="Palatino Linotype"/>
            </a:endParaRPr>
          </a:p>
          <a:p>
            <a:pPr marL="465581" marR="476402" algn="ctr">
              <a:lnSpc>
                <a:spcPts val="1440"/>
              </a:lnSpc>
              <a:spcBef>
                <a:spcPts val="5"/>
              </a:spcBef>
            </a:pPr>
            <a:r>
              <a:rPr sz="1800" spc="0" baseline="2058" dirty="0">
                <a:latin typeface="Palatino Linotype"/>
                <a:cs typeface="Palatino Linotype"/>
              </a:rPr>
              <a:t>ea</a:t>
            </a:r>
            <a:r>
              <a:rPr sz="1800" spc="-4" baseline="2058" dirty="0">
                <a:latin typeface="Palatino Linotype"/>
                <a:cs typeface="Palatino Linotype"/>
              </a:rPr>
              <a:t>c</a:t>
            </a:r>
            <a:r>
              <a:rPr sz="1800" spc="0" baseline="2058" dirty="0">
                <a:latin typeface="Palatino Linotype"/>
                <a:cs typeface="Palatino Linotype"/>
              </a:rPr>
              <a:t>h</a:t>
            </a:r>
            <a:endParaRPr sz="1200" dirty="0">
              <a:latin typeface="Palatino Linotype"/>
              <a:cs typeface="Palatino Linotype"/>
            </a:endParaRPr>
          </a:p>
          <a:p>
            <a:pPr marL="93726" marR="106861" algn="ctr">
              <a:lnSpc>
                <a:spcPts val="1440"/>
              </a:lnSpc>
            </a:pPr>
            <a:r>
              <a:rPr sz="1800" spc="0" baseline="2058" dirty="0">
                <a:latin typeface="Palatino Linotype"/>
                <a:cs typeface="Palatino Linotype"/>
              </a:rPr>
              <a:t>ne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4" baseline="2058" dirty="0">
                <a:latin typeface="Palatino Linotype"/>
                <a:cs typeface="Palatino Linotype"/>
              </a:rPr>
              <a:t>g</a:t>
            </a:r>
            <a:r>
              <a:rPr sz="1800" spc="0" baseline="2058" dirty="0">
                <a:latin typeface="Palatino Linotype"/>
                <a:cs typeface="Palatino Linotype"/>
              </a:rPr>
              <a:t>h</a:t>
            </a:r>
            <a:r>
              <a:rPr sz="1800" spc="-4" baseline="2058" dirty="0">
                <a:latin typeface="Palatino Linotype"/>
                <a:cs typeface="Palatino Linotype"/>
              </a:rPr>
              <a:t>b</a:t>
            </a:r>
            <a:r>
              <a:rPr sz="1800" spc="4" baseline="2058" dirty="0">
                <a:latin typeface="Palatino Linotype"/>
                <a:cs typeface="Palatino Linotype"/>
              </a:rPr>
              <a:t>o</a:t>
            </a:r>
            <a:r>
              <a:rPr sz="1800" spc="0" baseline="2058" dirty="0">
                <a:latin typeface="Palatino Linotype"/>
                <a:cs typeface="Palatino Linotype"/>
              </a:rPr>
              <a:t>urh</a:t>
            </a:r>
            <a:r>
              <a:rPr sz="1800" spc="4" baseline="2058" dirty="0">
                <a:latin typeface="Palatino Linotype"/>
                <a:cs typeface="Palatino Linotype"/>
              </a:rPr>
              <a:t>oo</a:t>
            </a:r>
            <a:r>
              <a:rPr sz="1800" spc="0" baseline="2058" dirty="0">
                <a:latin typeface="Palatino Linotype"/>
                <a:cs typeface="Palatino Linotype"/>
              </a:rPr>
              <a:t>d</a:t>
            </a:r>
            <a:endParaRPr sz="1200" dirty="0">
              <a:latin typeface="Palatino Linotype"/>
              <a:cs typeface="Palatino Linotype"/>
            </a:endParaRPr>
          </a:p>
          <a:p>
            <a:pPr marR="461" algn="ctr">
              <a:lnSpc>
                <a:spcPts val="1440"/>
              </a:lnSpc>
            </a:pPr>
            <a:r>
              <a:rPr sz="1800" spc="0" baseline="2058" dirty="0">
                <a:latin typeface="Palatino Linotype"/>
                <a:cs typeface="Palatino Linotype"/>
              </a:rPr>
              <a:t>and</a:t>
            </a:r>
            <a:r>
              <a:rPr sz="1800" spc="4" baseline="2058" dirty="0">
                <a:latin typeface="Palatino Linotype"/>
                <a:cs typeface="Palatino Linotype"/>
              </a:rPr>
              <a:t> r</a:t>
            </a:r>
            <a:r>
              <a:rPr sz="1800" spc="0" baseline="2058" dirty="0">
                <a:latin typeface="Palatino Linotype"/>
                <a:cs typeface="Palatino Linotype"/>
              </a:rPr>
              <a:t>emo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-25" baseline="2058" dirty="0">
                <a:latin typeface="Palatino Linotype"/>
                <a:cs typeface="Palatino Linotype"/>
              </a:rPr>
              <a:t> </a:t>
            </a:r>
            <a:r>
              <a:rPr sz="1800" spc="4" baseline="2058" dirty="0">
                <a:latin typeface="Palatino Linotype"/>
                <a:cs typeface="Palatino Linotype"/>
              </a:rPr>
              <a:t>to</a:t>
            </a:r>
            <a:r>
              <a:rPr sz="1800" spc="-4" baseline="2058" dirty="0">
                <a:latin typeface="Palatino Linotype"/>
                <a:cs typeface="Palatino Linotype"/>
              </a:rPr>
              <a:t>w</a:t>
            </a:r>
            <a:r>
              <a:rPr sz="1800" spc="0" baseline="2058" dirty="0">
                <a:latin typeface="Palatino Linotype"/>
                <a:cs typeface="Palatino Linotype"/>
              </a:rPr>
              <a:t>n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0" baseline="2058" dirty="0">
                <a:latin typeface="Palatino Linotype"/>
                <a:cs typeface="Palatino Linotype"/>
              </a:rPr>
              <a:t>.</a:t>
            </a:r>
            <a:endParaRPr sz="1200" dirty="0">
              <a:latin typeface="Palatino Linotype"/>
              <a:cs typeface="Palatino Linotype"/>
            </a:endParaRPr>
          </a:p>
        </p:txBody>
      </p:sp>
      <p:sp>
        <p:nvSpPr>
          <p:cNvPr id="32" name="object 58">
            <a:extLst>
              <a:ext uri="{FF2B5EF4-FFF2-40B4-BE49-F238E27FC236}">
                <a16:creationId xmlns:a16="http://schemas.microsoft.com/office/drawing/2014/main" id="{EBE446F1-E750-4F62-BCE4-683202238636}"/>
              </a:ext>
            </a:extLst>
          </p:cNvPr>
          <p:cNvSpPr/>
          <p:nvPr/>
        </p:nvSpPr>
        <p:spPr>
          <a:xfrm>
            <a:off x="6858000" y="2179680"/>
            <a:ext cx="2043390" cy="4108053"/>
          </a:xfrm>
          <a:custGeom>
            <a:avLst/>
            <a:gdLst/>
            <a:ahLst/>
            <a:cxnLst/>
            <a:rect l="l" t="t" r="r" b="b"/>
            <a:pathLst>
              <a:path w="1866900" h="3704843">
                <a:moveTo>
                  <a:pt x="0" y="1852421"/>
                </a:moveTo>
                <a:lnTo>
                  <a:pt x="3094" y="2004348"/>
                </a:lnTo>
                <a:lnTo>
                  <a:pt x="12218" y="2152893"/>
                </a:lnTo>
                <a:lnTo>
                  <a:pt x="27130" y="2297579"/>
                </a:lnTo>
                <a:lnTo>
                  <a:pt x="47591" y="2437929"/>
                </a:lnTo>
                <a:lnTo>
                  <a:pt x="73360" y="2573466"/>
                </a:lnTo>
                <a:lnTo>
                  <a:pt x="104197" y="2703715"/>
                </a:lnTo>
                <a:lnTo>
                  <a:pt x="139861" y="2828197"/>
                </a:lnTo>
                <a:lnTo>
                  <a:pt x="180112" y="2946436"/>
                </a:lnTo>
                <a:lnTo>
                  <a:pt x="224710" y="3057957"/>
                </a:lnTo>
                <a:lnTo>
                  <a:pt x="273415" y="3162280"/>
                </a:lnTo>
                <a:lnTo>
                  <a:pt x="325985" y="3258931"/>
                </a:lnTo>
                <a:lnTo>
                  <a:pt x="382182" y="3347433"/>
                </a:lnTo>
                <a:lnTo>
                  <a:pt x="441764" y="3427307"/>
                </a:lnTo>
                <a:lnTo>
                  <a:pt x="504492" y="3498079"/>
                </a:lnTo>
                <a:lnTo>
                  <a:pt x="570124" y="3559271"/>
                </a:lnTo>
                <a:lnTo>
                  <a:pt x="638421" y="3610405"/>
                </a:lnTo>
                <a:lnTo>
                  <a:pt x="709143" y="3651007"/>
                </a:lnTo>
                <a:lnTo>
                  <a:pt x="782048" y="3680598"/>
                </a:lnTo>
                <a:lnTo>
                  <a:pt x="856897" y="3698703"/>
                </a:lnTo>
                <a:lnTo>
                  <a:pt x="933450" y="3704843"/>
                </a:lnTo>
                <a:lnTo>
                  <a:pt x="1010002" y="3698703"/>
                </a:lnTo>
                <a:lnTo>
                  <a:pt x="1084851" y="3680598"/>
                </a:lnTo>
                <a:lnTo>
                  <a:pt x="1157756" y="3651007"/>
                </a:lnTo>
                <a:lnTo>
                  <a:pt x="1228478" y="3610405"/>
                </a:lnTo>
                <a:lnTo>
                  <a:pt x="1296775" y="3559271"/>
                </a:lnTo>
                <a:lnTo>
                  <a:pt x="1362407" y="3498079"/>
                </a:lnTo>
                <a:lnTo>
                  <a:pt x="1425135" y="3427307"/>
                </a:lnTo>
                <a:lnTo>
                  <a:pt x="1484717" y="3347433"/>
                </a:lnTo>
                <a:lnTo>
                  <a:pt x="1540914" y="3258931"/>
                </a:lnTo>
                <a:lnTo>
                  <a:pt x="1593484" y="3162280"/>
                </a:lnTo>
                <a:lnTo>
                  <a:pt x="1642189" y="3057957"/>
                </a:lnTo>
                <a:lnTo>
                  <a:pt x="1686787" y="2946436"/>
                </a:lnTo>
                <a:lnTo>
                  <a:pt x="1727038" y="2828197"/>
                </a:lnTo>
                <a:lnTo>
                  <a:pt x="1762702" y="2703715"/>
                </a:lnTo>
                <a:lnTo>
                  <a:pt x="1793539" y="2573466"/>
                </a:lnTo>
                <a:lnTo>
                  <a:pt x="1819308" y="2437929"/>
                </a:lnTo>
                <a:lnTo>
                  <a:pt x="1839769" y="2297579"/>
                </a:lnTo>
                <a:lnTo>
                  <a:pt x="1854681" y="2152893"/>
                </a:lnTo>
                <a:lnTo>
                  <a:pt x="1863805" y="2004348"/>
                </a:lnTo>
                <a:lnTo>
                  <a:pt x="1866900" y="1852421"/>
                </a:lnTo>
                <a:lnTo>
                  <a:pt x="1863805" y="1700488"/>
                </a:lnTo>
                <a:lnTo>
                  <a:pt x="1854681" y="1551937"/>
                </a:lnTo>
                <a:lnTo>
                  <a:pt x="1839769" y="1407248"/>
                </a:lnTo>
                <a:lnTo>
                  <a:pt x="1819308" y="1266895"/>
                </a:lnTo>
                <a:lnTo>
                  <a:pt x="1793539" y="1131355"/>
                </a:lnTo>
                <a:lnTo>
                  <a:pt x="1762702" y="1001106"/>
                </a:lnTo>
                <a:lnTo>
                  <a:pt x="1727038" y="876624"/>
                </a:lnTo>
                <a:lnTo>
                  <a:pt x="1686787" y="758385"/>
                </a:lnTo>
                <a:lnTo>
                  <a:pt x="1642189" y="646866"/>
                </a:lnTo>
                <a:lnTo>
                  <a:pt x="1593484" y="542544"/>
                </a:lnTo>
                <a:lnTo>
                  <a:pt x="1540914" y="445895"/>
                </a:lnTo>
                <a:lnTo>
                  <a:pt x="1484717" y="357396"/>
                </a:lnTo>
                <a:lnTo>
                  <a:pt x="1425135" y="277524"/>
                </a:lnTo>
                <a:lnTo>
                  <a:pt x="1362407" y="206754"/>
                </a:lnTo>
                <a:lnTo>
                  <a:pt x="1296775" y="145565"/>
                </a:lnTo>
                <a:lnTo>
                  <a:pt x="1228478" y="94433"/>
                </a:lnTo>
                <a:lnTo>
                  <a:pt x="1157756" y="53833"/>
                </a:lnTo>
                <a:lnTo>
                  <a:pt x="1084851" y="24243"/>
                </a:lnTo>
                <a:lnTo>
                  <a:pt x="1010002" y="6140"/>
                </a:lnTo>
                <a:lnTo>
                  <a:pt x="933450" y="0"/>
                </a:lnTo>
                <a:lnTo>
                  <a:pt x="856897" y="6140"/>
                </a:lnTo>
                <a:lnTo>
                  <a:pt x="782048" y="24243"/>
                </a:lnTo>
                <a:lnTo>
                  <a:pt x="709143" y="53833"/>
                </a:lnTo>
                <a:lnTo>
                  <a:pt x="638421" y="94433"/>
                </a:lnTo>
                <a:lnTo>
                  <a:pt x="570124" y="145565"/>
                </a:lnTo>
                <a:lnTo>
                  <a:pt x="504492" y="206754"/>
                </a:lnTo>
                <a:lnTo>
                  <a:pt x="441764" y="277524"/>
                </a:lnTo>
                <a:lnTo>
                  <a:pt x="382182" y="357396"/>
                </a:lnTo>
                <a:lnTo>
                  <a:pt x="325985" y="445895"/>
                </a:lnTo>
                <a:lnTo>
                  <a:pt x="273415" y="542544"/>
                </a:lnTo>
                <a:lnTo>
                  <a:pt x="224710" y="646866"/>
                </a:lnTo>
                <a:lnTo>
                  <a:pt x="180112" y="758385"/>
                </a:lnTo>
                <a:lnTo>
                  <a:pt x="139861" y="876624"/>
                </a:lnTo>
                <a:lnTo>
                  <a:pt x="104197" y="1001106"/>
                </a:lnTo>
                <a:lnTo>
                  <a:pt x="73360" y="1131355"/>
                </a:lnTo>
                <a:lnTo>
                  <a:pt x="47591" y="1266895"/>
                </a:lnTo>
                <a:lnTo>
                  <a:pt x="27130" y="1407248"/>
                </a:lnTo>
                <a:lnTo>
                  <a:pt x="12218" y="1551937"/>
                </a:lnTo>
                <a:lnTo>
                  <a:pt x="3094" y="1700488"/>
                </a:lnTo>
                <a:lnTo>
                  <a:pt x="0" y="1852421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3" name="object 21">
            <a:extLst>
              <a:ext uri="{FF2B5EF4-FFF2-40B4-BE49-F238E27FC236}">
                <a16:creationId xmlns:a16="http://schemas.microsoft.com/office/drawing/2014/main" id="{5D45E7D3-FE67-4240-BA12-A64AA603E0A9}"/>
              </a:ext>
            </a:extLst>
          </p:cNvPr>
          <p:cNvSpPr txBox="1"/>
          <p:nvPr/>
        </p:nvSpPr>
        <p:spPr>
          <a:xfrm>
            <a:off x="7370430" y="2504763"/>
            <a:ext cx="1143000" cy="6133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5918" marR="119790" algn="ctr">
              <a:lnSpc>
                <a:spcPts val="1325"/>
              </a:lnSpc>
              <a:spcBef>
                <a:spcPts val="66"/>
              </a:spcBef>
            </a:pPr>
            <a:r>
              <a:rPr sz="1800" spc="4" baseline="4117" dirty="0">
                <a:latin typeface="Palatino Linotype"/>
                <a:cs typeface="Palatino Linotype"/>
              </a:rPr>
              <a:t>S</a:t>
            </a:r>
            <a:r>
              <a:rPr sz="1800" spc="0" baseline="4117" dirty="0">
                <a:latin typeface="Palatino Linotype"/>
                <a:cs typeface="Palatino Linotype"/>
              </a:rPr>
              <a:t>e</a:t>
            </a:r>
            <a:r>
              <a:rPr sz="1800" spc="4" baseline="4117" dirty="0">
                <a:latin typeface="Palatino Linotype"/>
                <a:cs typeface="Palatino Linotype"/>
              </a:rPr>
              <a:t>rv</a:t>
            </a:r>
            <a:r>
              <a:rPr sz="1800" spc="-14" baseline="4117" dirty="0">
                <a:latin typeface="Palatino Linotype"/>
                <a:cs typeface="Palatino Linotype"/>
              </a:rPr>
              <a:t>i</a:t>
            </a:r>
            <a:r>
              <a:rPr sz="1800" spc="-4" baseline="4117" dirty="0">
                <a:latin typeface="Palatino Linotype"/>
                <a:cs typeface="Palatino Linotype"/>
              </a:rPr>
              <a:t>c</a:t>
            </a:r>
            <a:r>
              <a:rPr sz="1800" spc="0" baseline="4117" dirty="0">
                <a:latin typeface="Palatino Linotype"/>
                <a:cs typeface="Palatino Linotype"/>
              </a:rPr>
              <a:t>es</a:t>
            </a:r>
            <a:r>
              <a:rPr sz="1800" spc="-4" baseline="4117" dirty="0">
                <a:latin typeface="Palatino Linotype"/>
                <a:cs typeface="Palatino Linotype"/>
              </a:rPr>
              <a:t> </a:t>
            </a:r>
            <a:r>
              <a:rPr sz="1800" spc="0" baseline="4117" dirty="0">
                <a:latin typeface="Palatino Linotype"/>
                <a:cs typeface="Palatino Linotype"/>
              </a:rPr>
              <a:t>a</a:t>
            </a:r>
            <a:r>
              <a:rPr sz="1800" spc="4" baseline="4117" dirty="0">
                <a:latin typeface="Palatino Linotype"/>
                <a:cs typeface="Palatino Linotype"/>
              </a:rPr>
              <a:t>r</a:t>
            </a:r>
            <a:r>
              <a:rPr sz="1800" spc="0" baseline="4117" dirty="0">
                <a:latin typeface="Palatino Linotype"/>
                <a:cs typeface="Palatino Linotype"/>
              </a:rPr>
              <a:t>e</a:t>
            </a:r>
            <a:endParaRPr sz="1200" dirty="0">
              <a:latin typeface="Palatino Linotype"/>
              <a:cs typeface="Palatino Linotype"/>
            </a:endParaRPr>
          </a:p>
          <a:p>
            <a:pPr marL="8381" marR="21826" algn="ctr">
              <a:lnSpc>
                <a:spcPts val="1440"/>
              </a:lnSpc>
              <a:spcBef>
                <a:spcPts val="5"/>
              </a:spcBef>
            </a:pPr>
            <a:r>
              <a:rPr sz="1800" spc="0" baseline="2058" dirty="0">
                <a:latin typeface="Palatino Linotype"/>
                <a:cs typeface="Palatino Linotype"/>
              </a:rPr>
              <a:t>p</a:t>
            </a:r>
            <a:r>
              <a:rPr sz="1800" spc="4" baseline="2058" dirty="0">
                <a:latin typeface="Palatino Linotype"/>
                <a:cs typeface="Palatino Linotype"/>
              </a:rPr>
              <a:t>rov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ded </a:t>
            </a:r>
            <a:r>
              <a:rPr sz="1800" spc="-4" baseline="2058" dirty="0">
                <a:latin typeface="Palatino Linotype"/>
                <a:cs typeface="Palatino Linotype"/>
              </a:rPr>
              <a:t>f</a:t>
            </a:r>
            <a:r>
              <a:rPr sz="1800" spc="4" baseline="2058" dirty="0">
                <a:latin typeface="Palatino Linotype"/>
                <a:cs typeface="Palatino Linotype"/>
              </a:rPr>
              <a:t>ro</a:t>
            </a:r>
            <a:r>
              <a:rPr sz="1800" spc="0" baseline="2058" dirty="0">
                <a:latin typeface="Palatino Linotype"/>
                <a:cs typeface="Palatino Linotype"/>
              </a:rPr>
              <a:t>m</a:t>
            </a:r>
            <a:endParaRPr sz="1200" dirty="0">
              <a:latin typeface="Palatino Linotype"/>
              <a:cs typeface="Palatino Linotype"/>
            </a:endParaRPr>
          </a:p>
          <a:p>
            <a:pPr algn="ctr">
              <a:lnSpc>
                <a:spcPts val="1440"/>
              </a:lnSpc>
            </a:pPr>
            <a:r>
              <a:rPr sz="1800" spc="0" baseline="2058" dirty="0">
                <a:latin typeface="Palatino Linotype"/>
                <a:cs typeface="Palatino Linotype"/>
              </a:rPr>
              <a:t>07h30 to</a:t>
            </a:r>
            <a:r>
              <a:rPr sz="1800" spc="-4" baseline="2058" dirty="0">
                <a:latin typeface="Palatino Linotype"/>
                <a:cs typeface="Palatino Linotype"/>
              </a:rPr>
              <a:t> </a:t>
            </a:r>
            <a:r>
              <a:rPr sz="1800" spc="0" baseline="2058" dirty="0">
                <a:latin typeface="Palatino Linotype"/>
                <a:cs typeface="Palatino Linotype"/>
              </a:rPr>
              <a:t>16h15.</a:t>
            </a:r>
            <a:endParaRPr sz="1200" dirty="0">
              <a:latin typeface="Palatino Linotype"/>
              <a:cs typeface="Palatino Linotype"/>
            </a:endParaRPr>
          </a:p>
        </p:txBody>
      </p:sp>
      <p:sp>
        <p:nvSpPr>
          <p:cNvPr id="34" name="object 18">
            <a:extLst>
              <a:ext uri="{FF2B5EF4-FFF2-40B4-BE49-F238E27FC236}">
                <a16:creationId xmlns:a16="http://schemas.microsoft.com/office/drawing/2014/main" id="{FE9C3F20-764A-40FD-A46D-05BC8B2BD8E0}"/>
              </a:ext>
            </a:extLst>
          </p:cNvPr>
          <p:cNvSpPr txBox="1"/>
          <p:nvPr/>
        </p:nvSpPr>
        <p:spPr>
          <a:xfrm>
            <a:off x="7181150" y="3186708"/>
            <a:ext cx="1473707" cy="1156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1638" marR="162613" algn="ctr">
              <a:lnSpc>
                <a:spcPts val="1325"/>
              </a:lnSpc>
              <a:spcBef>
                <a:spcPts val="66"/>
              </a:spcBef>
            </a:pPr>
            <a:r>
              <a:rPr sz="1800" spc="0" baseline="4117" dirty="0">
                <a:latin typeface="Palatino Linotype"/>
                <a:cs typeface="Palatino Linotype"/>
              </a:rPr>
              <a:t>After</a:t>
            </a:r>
            <a:r>
              <a:rPr sz="1800" spc="-4" baseline="4117" dirty="0">
                <a:latin typeface="Palatino Linotype"/>
                <a:cs typeface="Palatino Linotype"/>
              </a:rPr>
              <a:t> </a:t>
            </a:r>
            <a:r>
              <a:rPr sz="1800" spc="0" baseline="4117" dirty="0">
                <a:latin typeface="Palatino Linotype"/>
                <a:cs typeface="Palatino Linotype"/>
              </a:rPr>
              <a:t>hou</a:t>
            </a:r>
            <a:r>
              <a:rPr sz="1800" spc="4" baseline="4117" dirty="0">
                <a:latin typeface="Palatino Linotype"/>
                <a:cs typeface="Palatino Linotype"/>
              </a:rPr>
              <a:t>r</a:t>
            </a:r>
            <a:r>
              <a:rPr sz="1800" spc="0" baseline="4117" dirty="0">
                <a:latin typeface="Palatino Linotype"/>
                <a:cs typeface="Palatino Linotype"/>
              </a:rPr>
              <a:t>s</a:t>
            </a:r>
            <a:endParaRPr sz="1200" dirty="0">
              <a:latin typeface="Palatino Linotype"/>
              <a:cs typeface="Palatino Linotype"/>
            </a:endParaRPr>
          </a:p>
          <a:p>
            <a:pPr marL="189715" marR="201870" algn="ctr">
              <a:lnSpc>
                <a:spcPts val="1440"/>
              </a:lnSpc>
              <a:spcBef>
                <a:spcPts val="5"/>
              </a:spcBef>
            </a:pPr>
            <a:r>
              <a:rPr sz="1800" spc="0" baseline="2058" dirty="0">
                <a:latin typeface="Palatino Linotype"/>
                <a:cs typeface="Palatino Linotype"/>
              </a:rPr>
              <a:t>t</a:t>
            </a:r>
            <a:r>
              <a:rPr sz="1800" spc="-4" baseline="2058" dirty="0">
                <a:latin typeface="Palatino Linotype"/>
                <a:cs typeface="Palatino Linotype"/>
              </a:rPr>
              <a:t>h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4" baseline="2058" dirty="0">
                <a:latin typeface="Palatino Linotype"/>
                <a:cs typeface="Palatino Linotype"/>
              </a:rPr>
              <a:t>r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-9" baseline="2058" dirty="0">
                <a:latin typeface="Palatino Linotype"/>
                <a:cs typeface="Palatino Linotype"/>
              </a:rPr>
              <a:t> 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s</a:t>
            </a:r>
            <a:r>
              <a:rPr sz="1800" spc="14" baseline="2058" dirty="0">
                <a:latin typeface="Palatino Linotype"/>
                <a:cs typeface="Palatino Linotype"/>
              </a:rPr>
              <a:t> </a:t>
            </a:r>
            <a:r>
              <a:rPr sz="1800" spc="-4" baseline="2058" dirty="0">
                <a:latin typeface="Palatino Linotype"/>
                <a:cs typeface="Palatino Linotype"/>
              </a:rPr>
              <a:t>n</a:t>
            </a:r>
            <a:r>
              <a:rPr sz="1800" spc="0" baseline="2058" dirty="0">
                <a:latin typeface="Palatino Linotype"/>
                <a:cs typeface="Palatino Linotype"/>
              </a:rPr>
              <a:t>o</a:t>
            </a:r>
            <a:endParaRPr sz="1200" dirty="0">
              <a:latin typeface="Palatino Linotype"/>
              <a:cs typeface="Palatino Linotype"/>
            </a:endParaRPr>
          </a:p>
          <a:p>
            <a:pPr marL="38862" marR="48587" algn="ctr">
              <a:lnSpc>
                <a:spcPts val="1440"/>
              </a:lnSpc>
            </a:pPr>
            <a:r>
              <a:rPr sz="1800" spc="-4" baseline="2058" dirty="0">
                <a:latin typeface="Palatino Linotype"/>
                <a:cs typeface="Palatino Linotype"/>
              </a:rPr>
              <a:t>c</a:t>
            </a:r>
            <a:r>
              <a:rPr sz="1800" spc="0" baseline="2058" dirty="0">
                <a:latin typeface="Palatino Linotype"/>
                <a:cs typeface="Palatino Linotype"/>
              </a:rPr>
              <a:t>ent</a:t>
            </a:r>
            <a:r>
              <a:rPr sz="1800" spc="4" baseline="2058" dirty="0">
                <a:latin typeface="Palatino Linotype"/>
                <a:cs typeface="Palatino Linotype"/>
              </a:rPr>
              <a:t>r</a:t>
            </a:r>
            <a:r>
              <a:rPr sz="1800" spc="0" baseline="2058" dirty="0">
                <a:latin typeface="Palatino Linotype"/>
                <a:cs typeface="Palatino Linotype"/>
              </a:rPr>
              <a:t>al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0" baseline="2058" dirty="0">
                <a:latin typeface="Palatino Linotype"/>
                <a:cs typeface="Palatino Linotype"/>
              </a:rPr>
              <a:t>ed</a:t>
            </a:r>
            <a:r>
              <a:rPr sz="1800" spc="25" baseline="2058" dirty="0">
                <a:latin typeface="Palatino Linotype"/>
                <a:cs typeface="Palatino Linotype"/>
              </a:rPr>
              <a:t> </a:t>
            </a:r>
            <a:r>
              <a:rPr sz="1800" spc="-4" baseline="2058" dirty="0">
                <a:latin typeface="Palatino Linotype"/>
                <a:cs typeface="Palatino Linotype"/>
              </a:rPr>
              <a:t>c</a:t>
            </a:r>
            <a:r>
              <a:rPr sz="1800" spc="0" baseline="2058" dirty="0">
                <a:latin typeface="Palatino Linotype"/>
                <a:cs typeface="Palatino Linotype"/>
              </a:rPr>
              <a:t>all</a:t>
            </a:r>
            <a:endParaRPr sz="1200" dirty="0">
              <a:latin typeface="Palatino Linotype"/>
              <a:cs typeface="Palatino Linotype"/>
            </a:endParaRPr>
          </a:p>
          <a:p>
            <a:pPr marL="38862" marR="47421" algn="ctr">
              <a:lnSpc>
                <a:spcPts val="1440"/>
              </a:lnSpc>
            </a:pPr>
            <a:r>
              <a:rPr sz="1800" spc="-4" baseline="2058" dirty="0">
                <a:latin typeface="Palatino Linotype"/>
                <a:cs typeface="Palatino Linotype"/>
              </a:rPr>
              <a:t>c</a:t>
            </a:r>
            <a:r>
              <a:rPr sz="1800" spc="0" baseline="2058" dirty="0">
                <a:latin typeface="Palatino Linotype"/>
                <a:cs typeface="Palatino Linotype"/>
              </a:rPr>
              <a:t>ent</a:t>
            </a:r>
            <a:r>
              <a:rPr sz="1800" spc="4" baseline="2058" dirty="0">
                <a:latin typeface="Palatino Linotype"/>
                <a:cs typeface="Palatino Linotype"/>
              </a:rPr>
              <a:t>r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4" baseline="2058" dirty="0">
                <a:latin typeface="Palatino Linotype"/>
                <a:cs typeface="Palatino Linotype"/>
              </a:rPr>
              <a:t> </a:t>
            </a:r>
            <a:r>
              <a:rPr sz="1800" spc="0" baseline="2058" dirty="0">
                <a:latin typeface="Palatino Linotype"/>
                <a:cs typeface="Palatino Linotype"/>
              </a:rPr>
              <a:t>b</a:t>
            </a:r>
            <a:r>
              <a:rPr sz="1800" spc="-9" baseline="2058" dirty="0">
                <a:latin typeface="Palatino Linotype"/>
                <a:cs typeface="Palatino Linotype"/>
              </a:rPr>
              <a:t>u</a:t>
            </a:r>
            <a:r>
              <a:rPr sz="1800" spc="0" baseline="2058" dirty="0">
                <a:latin typeface="Palatino Linotype"/>
                <a:cs typeface="Palatino Linotype"/>
              </a:rPr>
              <a:t>t</a:t>
            </a:r>
            <a:r>
              <a:rPr sz="1800" spc="4" baseline="2058" dirty="0">
                <a:latin typeface="Palatino Linotype"/>
                <a:cs typeface="Palatino Linotype"/>
              </a:rPr>
              <a:t> 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aff</a:t>
            </a:r>
            <a:endParaRPr sz="1200" dirty="0">
              <a:latin typeface="Palatino Linotype"/>
              <a:cs typeface="Palatino Linotype"/>
            </a:endParaRPr>
          </a:p>
          <a:p>
            <a:pPr marL="180594" marR="191843" algn="ctr">
              <a:lnSpc>
                <a:spcPts val="1440"/>
              </a:lnSpc>
            </a:pP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hat</a:t>
            </a:r>
            <a:r>
              <a:rPr sz="1800" spc="-9" baseline="2058" dirty="0">
                <a:latin typeface="Palatino Linotype"/>
                <a:cs typeface="Palatino Linotype"/>
              </a:rPr>
              <a:t> </a:t>
            </a:r>
            <a:r>
              <a:rPr sz="1800" spc="0" baseline="2058" dirty="0">
                <a:latin typeface="Palatino Linotype"/>
                <a:cs typeface="Palatino Linotype"/>
              </a:rPr>
              <a:t>a</a:t>
            </a:r>
            <a:r>
              <a:rPr sz="1800" spc="4" baseline="2058" dirty="0">
                <a:latin typeface="Palatino Linotype"/>
                <a:cs typeface="Palatino Linotype"/>
              </a:rPr>
              <a:t>r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-9" baseline="2058" dirty="0">
                <a:latin typeface="Palatino Linotype"/>
                <a:cs typeface="Palatino Linotype"/>
              </a:rPr>
              <a:t> </a:t>
            </a:r>
            <a:r>
              <a:rPr sz="1800" spc="4" baseline="2058" dirty="0">
                <a:latin typeface="Palatino Linotype"/>
                <a:cs typeface="Palatino Linotype"/>
              </a:rPr>
              <a:t>o</a:t>
            </a:r>
            <a:r>
              <a:rPr sz="1800" spc="0" baseline="2058" dirty="0">
                <a:latin typeface="Palatino Linotype"/>
                <a:cs typeface="Palatino Linotype"/>
              </a:rPr>
              <a:t>n</a:t>
            </a:r>
            <a:endParaRPr sz="1200" dirty="0">
              <a:latin typeface="Palatino Linotype"/>
              <a:cs typeface="Palatino Linotype"/>
            </a:endParaRPr>
          </a:p>
          <a:p>
            <a:pPr algn="ctr">
              <a:lnSpc>
                <a:spcPts val="1440"/>
              </a:lnSpc>
            </a:pP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an</a:t>
            </a:r>
            <a:r>
              <a:rPr sz="1800" spc="-4" baseline="2058" dirty="0">
                <a:latin typeface="Palatino Linotype"/>
                <a:cs typeface="Palatino Linotype"/>
              </a:rPr>
              <a:t>d</a:t>
            </a:r>
            <a:r>
              <a:rPr sz="1800" spc="0" baseline="2058" dirty="0">
                <a:latin typeface="Palatino Linotype"/>
                <a:cs typeface="Palatino Linotype"/>
              </a:rPr>
              <a:t>by </a:t>
            </a:r>
            <a:r>
              <a:rPr sz="1800" spc="-9" baseline="2058" dirty="0">
                <a:latin typeface="Palatino Linotype"/>
                <a:cs typeface="Palatino Linotype"/>
              </a:rPr>
              <a:t>i</a:t>
            </a:r>
            <a:r>
              <a:rPr sz="1800" spc="0" baseline="2058" dirty="0">
                <a:latin typeface="Palatino Linotype"/>
                <a:cs typeface="Palatino Linotype"/>
              </a:rPr>
              <a:t>n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ead.</a:t>
            </a:r>
            <a:endParaRPr sz="1200" dirty="0">
              <a:latin typeface="Palatino Linotype"/>
              <a:cs typeface="Palatino Linotype"/>
            </a:endParaRPr>
          </a:p>
        </p:txBody>
      </p:sp>
      <p:sp>
        <p:nvSpPr>
          <p:cNvPr id="35" name="object 11">
            <a:extLst>
              <a:ext uri="{FF2B5EF4-FFF2-40B4-BE49-F238E27FC236}">
                <a16:creationId xmlns:a16="http://schemas.microsoft.com/office/drawing/2014/main" id="{72004F9C-2A01-499B-8777-7F19A1594BDA}"/>
              </a:ext>
            </a:extLst>
          </p:cNvPr>
          <p:cNvSpPr txBox="1"/>
          <p:nvPr/>
        </p:nvSpPr>
        <p:spPr>
          <a:xfrm>
            <a:off x="7209635" y="4440467"/>
            <a:ext cx="1416735" cy="543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977" marR="217168" algn="ctr">
              <a:lnSpc>
                <a:spcPts val="1325"/>
              </a:lnSpc>
              <a:spcBef>
                <a:spcPts val="66"/>
              </a:spcBef>
            </a:pPr>
            <a:r>
              <a:rPr sz="1800" spc="0" baseline="4117" dirty="0">
                <a:latin typeface="Palatino Linotype"/>
                <a:cs typeface="Palatino Linotype"/>
              </a:rPr>
              <a:t>No</a:t>
            </a:r>
            <a:r>
              <a:rPr sz="1800" spc="-9" baseline="4117" dirty="0">
                <a:latin typeface="Palatino Linotype"/>
                <a:cs typeface="Palatino Linotype"/>
              </a:rPr>
              <a:t> </a:t>
            </a:r>
            <a:r>
              <a:rPr sz="1800" spc="0" baseline="4117" dirty="0">
                <a:latin typeface="Palatino Linotype"/>
                <a:cs typeface="Palatino Linotype"/>
              </a:rPr>
              <a:t>fo</a:t>
            </a:r>
            <a:r>
              <a:rPr sz="1800" spc="4" baseline="4117" dirty="0">
                <a:latin typeface="Palatino Linotype"/>
                <a:cs typeface="Palatino Linotype"/>
              </a:rPr>
              <a:t>r</a:t>
            </a:r>
            <a:r>
              <a:rPr sz="1800" spc="-4" baseline="4117" dirty="0">
                <a:latin typeface="Palatino Linotype"/>
                <a:cs typeface="Palatino Linotype"/>
              </a:rPr>
              <a:t>m</a:t>
            </a:r>
            <a:r>
              <a:rPr sz="1800" spc="0" baseline="4117" dirty="0">
                <a:latin typeface="Palatino Linotype"/>
                <a:cs typeface="Palatino Linotype"/>
              </a:rPr>
              <a:t>al</a:t>
            </a:r>
            <a:endParaRPr sz="1200" dirty="0">
              <a:latin typeface="Palatino Linotype"/>
              <a:cs typeface="Palatino Linotype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spc="-4" baseline="2058" dirty="0">
                <a:latin typeface="Palatino Linotype"/>
                <a:cs typeface="Palatino Linotype"/>
              </a:rPr>
              <a:t>c</a:t>
            </a:r>
            <a:r>
              <a:rPr sz="1800" spc="0" baseline="2058" dirty="0">
                <a:latin typeface="Palatino Linotype"/>
                <a:cs typeface="Palatino Linotype"/>
              </a:rPr>
              <a:t>u</a:t>
            </a:r>
            <a:r>
              <a:rPr sz="1800" spc="-9" baseline="2058" dirty="0">
                <a:latin typeface="Palatino Linotype"/>
                <a:cs typeface="Palatino Linotype"/>
              </a:rPr>
              <a:t>s</a:t>
            </a:r>
            <a:r>
              <a:rPr sz="1800" spc="4" baseline="2058" dirty="0">
                <a:latin typeface="Palatino Linotype"/>
                <a:cs typeface="Palatino Linotype"/>
              </a:rPr>
              <a:t>to</a:t>
            </a:r>
            <a:r>
              <a:rPr sz="1800" spc="-4" baseline="2058" dirty="0">
                <a:latin typeface="Palatino Linotype"/>
                <a:cs typeface="Palatino Linotype"/>
              </a:rPr>
              <a:t>m</a:t>
            </a:r>
            <a:r>
              <a:rPr sz="1800" spc="0" baseline="2058" dirty="0">
                <a:latin typeface="Palatino Linotype"/>
                <a:cs typeface="Palatino Linotype"/>
              </a:rPr>
              <a:t>er</a:t>
            </a:r>
            <a:r>
              <a:rPr sz="1800" spc="4" baseline="2058" dirty="0">
                <a:latin typeface="Palatino Linotype"/>
                <a:cs typeface="Palatino Linotype"/>
              </a:rPr>
              <a:t> </a:t>
            </a:r>
            <a:r>
              <a:rPr sz="1800" spc="-4" baseline="2058" dirty="0">
                <a:latin typeface="Palatino Linotype"/>
                <a:cs typeface="Palatino Linotype"/>
              </a:rPr>
              <a:t>s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r>
              <a:rPr sz="1800" spc="4" baseline="2058" dirty="0">
                <a:latin typeface="Palatino Linotype"/>
                <a:cs typeface="Palatino Linotype"/>
              </a:rPr>
              <a:t>rv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-4" baseline="2058" dirty="0">
                <a:latin typeface="Palatino Linotype"/>
                <a:cs typeface="Palatino Linotype"/>
              </a:rPr>
              <a:t>c</a:t>
            </a:r>
            <a:r>
              <a:rPr sz="1800" spc="0" baseline="2058" dirty="0">
                <a:latin typeface="Palatino Linotype"/>
                <a:cs typeface="Palatino Linotype"/>
              </a:rPr>
              <a:t>e</a:t>
            </a:r>
            <a:endParaRPr sz="1200" dirty="0">
              <a:latin typeface="Palatino Linotype"/>
              <a:cs typeface="Palatino Linotype"/>
            </a:endParaRPr>
          </a:p>
          <a:p>
            <a:pPr marL="81534" marR="94336" algn="ctr">
              <a:lnSpc>
                <a:spcPts val="1440"/>
              </a:lnSpc>
            </a:pPr>
            <a:r>
              <a:rPr sz="1800" spc="-4" baseline="2058" dirty="0">
                <a:latin typeface="Palatino Linotype"/>
                <a:cs typeface="Palatino Linotype"/>
              </a:rPr>
              <a:t>c</a:t>
            </a:r>
            <a:r>
              <a:rPr sz="1800" spc="0" baseline="2058" dirty="0">
                <a:latin typeface="Palatino Linotype"/>
                <a:cs typeface="Palatino Linotype"/>
              </a:rPr>
              <a:t>ent</a:t>
            </a:r>
            <a:r>
              <a:rPr sz="1800" spc="4" baseline="2058" dirty="0">
                <a:latin typeface="Palatino Linotype"/>
                <a:cs typeface="Palatino Linotype"/>
              </a:rPr>
              <a:t>r</a:t>
            </a:r>
            <a:r>
              <a:rPr sz="1800" spc="0" baseline="2058" dirty="0">
                <a:latin typeface="Palatino Linotype"/>
                <a:cs typeface="Palatino Linotype"/>
              </a:rPr>
              <a:t>e </a:t>
            </a:r>
            <a:r>
              <a:rPr sz="1800" spc="4" baseline="2058" dirty="0">
                <a:latin typeface="Palatino Linotype"/>
                <a:cs typeface="Palatino Linotype"/>
              </a:rPr>
              <a:t>o</a:t>
            </a:r>
            <a:r>
              <a:rPr sz="1800" spc="0" baseline="2058" dirty="0">
                <a:latin typeface="Palatino Linotype"/>
                <a:cs typeface="Palatino Linotype"/>
              </a:rPr>
              <a:t>r</a:t>
            </a:r>
            <a:r>
              <a:rPr sz="1800" spc="-4" baseline="2058" dirty="0">
                <a:latin typeface="Palatino Linotype"/>
                <a:cs typeface="Palatino Linotype"/>
              </a:rPr>
              <a:t> </a:t>
            </a:r>
            <a:r>
              <a:rPr sz="1800" spc="0" baseline="2058" dirty="0">
                <a:latin typeface="Palatino Linotype"/>
                <a:cs typeface="Palatino Linotype"/>
              </a:rPr>
              <a:t>u</a:t>
            </a:r>
            <a:r>
              <a:rPr sz="1800" spc="-4" baseline="2058" dirty="0">
                <a:latin typeface="Palatino Linotype"/>
                <a:cs typeface="Palatino Linotype"/>
              </a:rPr>
              <a:t>n</a:t>
            </a:r>
            <a:r>
              <a:rPr sz="1800" spc="-14" baseline="2058" dirty="0">
                <a:latin typeface="Palatino Linotype"/>
                <a:cs typeface="Palatino Linotype"/>
              </a:rPr>
              <a:t>i</a:t>
            </a:r>
            <a:r>
              <a:rPr sz="1800" spc="4" baseline="2058" dirty="0">
                <a:latin typeface="Palatino Linotype"/>
                <a:cs typeface="Palatino Linotype"/>
              </a:rPr>
              <a:t>t</a:t>
            </a:r>
            <a:r>
              <a:rPr sz="1800" spc="0" baseline="2058" dirty="0">
                <a:latin typeface="Palatino Linotype"/>
                <a:cs typeface="Palatino Linotype"/>
              </a:rPr>
              <a:t>.</a:t>
            </a:r>
            <a:endParaRPr sz="1200" dirty="0">
              <a:latin typeface="Palatino Linotype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74451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1"/>
            <a:ext cx="8001000" cy="381000"/>
          </a:xfrm>
        </p:spPr>
        <p:txBody>
          <a:bodyPr>
            <a:normAutofit fontScale="90000"/>
          </a:bodyPr>
          <a:lstStyle/>
          <a:p>
            <a:pPr lvl="0"/>
            <a:r>
              <a:rPr lang="en-ZA" b="1" dirty="0"/>
              <a:t>Utilisation of the Central Supplier Database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447800"/>
            <a:ext cx="8077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ZA" sz="2400" b="1" dirty="0">
                <a:latin typeface="Calibri" panose="020F0502020204030204" pitchFamily="34" charset="0"/>
                <a:ea typeface="Calibri" panose="020F0502020204030204" pitchFamily="34" charset="0"/>
              </a:rPr>
              <a:t>On the basis of the CSD fully functional National System-</a:t>
            </a:r>
          </a:p>
          <a:p>
            <a:pPr lvl="0" algn="just">
              <a:spcAft>
                <a:spcPts val="0"/>
              </a:spcAft>
            </a:pP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0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Are municipalities fully utilising the CSD as a strategic instrument in the SCM process</a:t>
            </a: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? Are municipalities using both, How integrated and aligned are processes? </a:t>
            </a:r>
          </a:p>
          <a:p>
            <a:pPr lvl="0" algn="just">
              <a:spcAft>
                <a:spcPts val="0"/>
              </a:spcAft>
            </a:pP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000" b="1" dirty="0">
                <a:latin typeface="Calibri" panose="020F0502020204030204" pitchFamily="34" charset="0"/>
                <a:ea typeface="Calibri" panose="020F0502020204030204" pitchFamily="34" charset="0"/>
              </a:rPr>
              <a:t>CSD is a database with a multitude of service providers already fully vetted against all compliance requirements, and free to use.</a:t>
            </a:r>
          </a:p>
          <a:p>
            <a:pPr lvl="1" algn="just"/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Are municipalities able to draw </a:t>
            </a:r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</a:rPr>
              <a:t>expenditure analysis from the suppliers database or payments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? Use the database strategically 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 promote local spending or upliftment of SMMEs, etc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ZA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suppliers master file or CSD use is central in the automation of the rotation of suppliers and the automatic issuance of quotations….</a:t>
            </a:r>
            <a:endParaRPr lang="en-ZA" sz="11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87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1"/>
            <a:ext cx="8001000" cy="381000"/>
          </a:xfrm>
        </p:spPr>
        <p:txBody>
          <a:bodyPr>
            <a:normAutofit fontScale="90000"/>
          </a:bodyPr>
          <a:lstStyle/>
          <a:p>
            <a:pPr lvl="0"/>
            <a:r>
              <a:rPr lang="en-ZA" b="1" dirty="0"/>
              <a:t>Automation in Issue of Quotations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295400"/>
            <a:ext cx="80772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ZA" sz="2400" b="1" dirty="0">
                <a:latin typeface="Calibri" panose="020F0502020204030204" pitchFamily="34" charset="0"/>
                <a:ea typeface="Calibri" panose="020F0502020204030204" pitchFamily="34" charset="0"/>
              </a:rPr>
              <a:t>On the basis of the 3 x quotations system-</a:t>
            </a:r>
          </a:p>
          <a:p>
            <a:pPr lvl="0" algn="just">
              <a:spcAft>
                <a:spcPts val="0"/>
              </a:spcAft>
            </a:pP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Is it possible for the SCM Clerk to choose 3 service providers with the  deliberate goal to influence the process? </a:t>
            </a:r>
          </a:p>
          <a:p>
            <a:pPr lvl="0" algn="just">
              <a:spcAft>
                <a:spcPts val="0"/>
              </a:spcAft>
            </a:pP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Can the same SCM Clerk engage in unfair and or illegal practise to influence the outcome or award, eg. Share the quotation information with the third service provider of choice?</a:t>
            </a:r>
          </a:p>
          <a:p>
            <a:pPr lvl="1" algn="just"/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Remember the </a:t>
            </a:r>
            <a:r>
              <a:rPr lang="en-US" sz="2000" dirty="0"/>
              <a:t>five key principles set out in section 217(1) of the Constitution</a:t>
            </a: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, especially </a:t>
            </a:r>
            <a:r>
              <a:rPr lang="en-ZA" sz="2000" b="1" dirty="0">
                <a:latin typeface="Calibri" panose="020F0502020204030204" pitchFamily="34" charset="0"/>
                <a:ea typeface="Calibri" panose="020F0502020204030204" pitchFamily="34" charset="0"/>
              </a:rPr>
              <a:t>“Fairness”? </a:t>
            </a:r>
            <a:r>
              <a:rPr lang="en-US" sz="2000" b="1" dirty="0"/>
              <a:t>These five pillars stipulate that the procurement process must be equitable, transparent, fair, competitive and also result in cost-effectiveness.</a:t>
            </a:r>
            <a:endParaRPr lang="en-ZA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en-ZA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</a:rPr>
              <a:t>Therefore the matter of issuing quotations- must be issued consistently to all registered service providers for that specific commodities or services…</a:t>
            </a:r>
            <a:r>
              <a:rPr lang="en-ZA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How can this be done??</a:t>
            </a:r>
            <a:endParaRPr lang="en-ZA" sz="11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16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1"/>
            <a:ext cx="8001000" cy="381000"/>
          </a:xfrm>
        </p:spPr>
        <p:txBody>
          <a:bodyPr>
            <a:normAutofit fontScale="90000"/>
          </a:bodyPr>
          <a:lstStyle/>
          <a:p>
            <a:pPr lvl="0"/>
            <a:r>
              <a:rPr lang="en-ZA" b="1" dirty="0"/>
              <a:t>Automation with the Rotation of Suppliers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8077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200" dirty="0">
                <a:latin typeface="Calibri" panose="020F0502020204030204" pitchFamily="34" charset="0"/>
                <a:ea typeface="Calibri" panose="020F0502020204030204" pitchFamily="34" charset="0"/>
              </a:rPr>
              <a:t>Is it possible for the SCM Clerk to influence the acquisitions process with the  deliberate goal to favour specific service providers to get awards? </a:t>
            </a:r>
          </a:p>
          <a:p>
            <a:pPr lvl="0" algn="just">
              <a:spcAft>
                <a:spcPts val="0"/>
              </a:spcAft>
            </a:pPr>
            <a:endParaRPr lang="en-ZA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200" dirty="0">
                <a:latin typeface="Calibri" panose="020F0502020204030204" pitchFamily="34" charset="0"/>
                <a:ea typeface="Calibri" panose="020F0502020204030204" pitchFamily="34" charset="0"/>
              </a:rPr>
              <a:t>This together with influencing / manipulating the quotations process….</a:t>
            </a:r>
          </a:p>
          <a:p>
            <a:pPr lvl="1" algn="just"/>
            <a:r>
              <a:rPr lang="en-ZA" sz="2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200" dirty="0">
                <a:latin typeface="Calibri" panose="020F0502020204030204" pitchFamily="34" charset="0"/>
                <a:ea typeface="Calibri" panose="020F0502020204030204" pitchFamily="34" charset="0"/>
              </a:rPr>
              <a:t>Remember the </a:t>
            </a:r>
            <a:r>
              <a:rPr lang="en-US" sz="2200" dirty="0"/>
              <a:t>five key principles set out in section 217(1) of the Constitution</a:t>
            </a:r>
            <a:r>
              <a:rPr lang="en-ZA" sz="2200" dirty="0">
                <a:latin typeface="Calibri" panose="020F0502020204030204" pitchFamily="34" charset="0"/>
                <a:ea typeface="Calibri" panose="020F0502020204030204" pitchFamily="34" charset="0"/>
              </a:rPr>
              <a:t>, especially </a:t>
            </a:r>
            <a:r>
              <a:rPr lang="en-ZA" sz="2200" b="1" dirty="0">
                <a:latin typeface="Calibri" panose="020F0502020204030204" pitchFamily="34" charset="0"/>
                <a:ea typeface="Calibri" panose="020F0502020204030204" pitchFamily="34" charset="0"/>
              </a:rPr>
              <a:t>“Fairness”? </a:t>
            </a:r>
            <a:r>
              <a:rPr lang="en-US" sz="2200" b="1" dirty="0"/>
              <a:t>These five pillars stipulate that the procurement process must be equitable, transparent, fair, competitive and also result in cost-effectiveness.</a:t>
            </a:r>
            <a:endParaRPr lang="en-ZA" sz="22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en-ZA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ZA" sz="2200" dirty="0">
                <a:latin typeface="Calibri" panose="020F0502020204030204" pitchFamily="34" charset="0"/>
                <a:ea typeface="Calibri" panose="020F0502020204030204" pitchFamily="34" charset="0"/>
              </a:rPr>
              <a:t>Then also with this one, the matter of planned and managed ‘Rotation of Service Providers’. Across all commodities and or services…</a:t>
            </a:r>
            <a:r>
              <a:rPr lang="en-ZA" sz="2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How is this currently being done by municipalities??</a:t>
            </a:r>
          </a:p>
        </p:txBody>
      </p:sp>
    </p:spTree>
    <p:extLst>
      <p:ext uri="{BB962C8B-B14F-4D97-AF65-F5344CB8AC3E}">
        <p14:creationId xmlns:p14="http://schemas.microsoft.com/office/powerpoint/2010/main" val="211121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685800" y="3009900"/>
            <a:ext cx="7772400" cy="8382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Munsoft and practical response </a:t>
            </a:r>
            <a:b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alt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to the 3 core concepts…</a:t>
            </a:r>
            <a:endParaRPr lang="en-GB" altLang="en-US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8ACE85-0782-4BF1-AE34-3E52751E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0" y="6356350"/>
            <a:ext cx="304800" cy="365125"/>
          </a:xfr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26670</TotalTime>
  <Words>714</Words>
  <Application>Microsoft Office PowerPoint</Application>
  <PresentationFormat>On-screen Show (4:3)</PresentationFormat>
  <Paragraphs>123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Palatino Linotype</vt:lpstr>
      <vt:lpstr>1_Office Theme</vt:lpstr>
      <vt:lpstr>tr</vt:lpstr>
      <vt:lpstr>Key Focus Area</vt:lpstr>
      <vt:lpstr>SCM promoted to the C-Suite</vt:lpstr>
      <vt:lpstr>The Value Chain of Municipalities</vt:lpstr>
      <vt:lpstr>Utilisation of the Central Supplier Database</vt:lpstr>
      <vt:lpstr>Automation in Issue of Quotations</vt:lpstr>
      <vt:lpstr>Automation with the Rotation of Suppliers</vt:lpstr>
      <vt:lpstr>Munsoft and practical response  to the 3 core concepts…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mfipkhan@gmail.com</dc:creator>
  <cp:lastModifiedBy>Ocean Makalima</cp:lastModifiedBy>
  <cp:revision>915</cp:revision>
  <cp:lastPrinted>2017-09-20T13:33:48Z</cp:lastPrinted>
  <dcterms:created xsi:type="dcterms:W3CDTF">2015-04-28T18:15:53Z</dcterms:created>
  <dcterms:modified xsi:type="dcterms:W3CDTF">2019-07-08T09:15:17Z</dcterms:modified>
</cp:coreProperties>
</file>