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FC4B-8FCD-4CA1-9344-38946ED83D6D}" type="datetimeFigureOut">
              <a:rPr lang="en-ZA" smtClean="0"/>
              <a:t>2017/10/10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8000-F44F-4D16-890A-B7606714617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70240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FC4B-8FCD-4CA1-9344-38946ED83D6D}" type="datetimeFigureOut">
              <a:rPr lang="en-ZA" smtClean="0"/>
              <a:t>2017/10/10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8000-F44F-4D16-890A-B7606714617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3118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FC4B-8FCD-4CA1-9344-38946ED83D6D}" type="datetimeFigureOut">
              <a:rPr lang="en-ZA" smtClean="0"/>
              <a:t>2017/10/10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8000-F44F-4D16-890A-B7606714617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11996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FC4B-8FCD-4CA1-9344-38946ED83D6D}" type="datetimeFigureOut">
              <a:rPr lang="en-ZA" smtClean="0"/>
              <a:t>2017/10/10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8000-F44F-4D16-890A-B7606714617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71951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FC4B-8FCD-4CA1-9344-38946ED83D6D}" type="datetimeFigureOut">
              <a:rPr lang="en-ZA" smtClean="0"/>
              <a:t>2017/10/10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8000-F44F-4D16-890A-B7606714617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20286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FC4B-8FCD-4CA1-9344-38946ED83D6D}" type="datetimeFigureOut">
              <a:rPr lang="en-ZA" smtClean="0"/>
              <a:t>2017/10/10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8000-F44F-4D16-890A-B7606714617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02825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FC4B-8FCD-4CA1-9344-38946ED83D6D}" type="datetimeFigureOut">
              <a:rPr lang="en-ZA" smtClean="0"/>
              <a:t>2017/10/10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8000-F44F-4D16-890A-B7606714617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05625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FC4B-8FCD-4CA1-9344-38946ED83D6D}" type="datetimeFigureOut">
              <a:rPr lang="en-ZA" smtClean="0"/>
              <a:t>2017/10/10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8000-F44F-4D16-890A-B7606714617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56553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FC4B-8FCD-4CA1-9344-38946ED83D6D}" type="datetimeFigureOut">
              <a:rPr lang="en-ZA" smtClean="0"/>
              <a:t>2017/10/10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8000-F44F-4D16-890A-B7606714617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0534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FC4B-8FCD-4CA1-9344-38946ED83D6D}" type="datetimeFigureOut">
              <a:rPr lang="en-ZA" smtClean="0"/>
              <a:t>2017/10/10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AB78000-F44F-4D16-890A-B7606714617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5993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FC4B-8FCD-4CA1-9344-38946ED83D6D}" type="datetimeFigureOut">
              <a:rPr lang="en-ZA" smtClean="0"/>
              <a:t>2017/10/10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8000-F44F-4D16-890A-B7606714617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6008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FC4B-8FCD-4CA1-9344-38946ED83D6D}" type="datetimeFigureOut">
              <a:rPr lang="en-ZA" smtClean="0"/>
              <a:t>2017/10/10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8000-F44F-4D16-890A-B7606714617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276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FC4B-8FCD-4CA1-9344-38946ED83D6D}" type="datetimeFigureOut">
              <a:rPr lang="en-ZA" smtClean="0"/>
              <a:t>2017/10/10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8000-F44F-4D16-890A-B7606714617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920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FC4B-8FCD-4CA1-9344-38946ED83D6D}" type="datetimeFigureOut">
              <a:rPr lang="en-ZA" smtClean="0"/>
              <a:t>2017/10/10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8000-F44F-4D16-890A-B7606714617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378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FC4B-8FCD-4CA1-9344-38946ED83D6D}" type="datetimeFigureOut">
              <a:rPr lang="en-ZA" smtClean="0"/>
              <a:t>2017/10/10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8000-F44F-4D16-890A-B7606714617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883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FC4B-8FCD-4CA1-9344-38946ED83D6D}" type="datetimeFigureOut">
              <a:rPr lang="en-ZA" smtClean="0"/>
              <a:t>2017/10/10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8000-F44F-4D16-890A-B7606714617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79003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FC4B-8FCD-4CA1-9344-38946ED83D6D}" type="datetimeFigureOut">
              <a:rPr lang="en-ZA" smtClean="0"/>
              <a:t>2017/10/10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8000-F44F-4D16-890A-B7606714617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0542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218FC4B-8FCD-4CA1-9344-38946ED83D6D}" type="datetimeFigureOut">
              <a:rPr lang="en-ZA" smtClean="0"/>
              <a:t>2017/10/10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AB78000-F44F-4D16-890A-B7606714617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5776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6971" y="1547602"/>
            <a:ext cx="10566399" cy="4818743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/>
            </a:r>
            <a:br>
              <a:rPr lang="en-ZA" dirty="0"/>
            </a:br>
            <a:r>
              <a:rPr lang="en-ZA" dirty="0" smtClean="0"/>
              <a:t>Without a qualification:</a:t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Where are we now? </a:t>
            </a:r>
            <a:r>
              <a:rPr lang="en-ZA" dirty="0"/>
              <a:t/>
            </a:r>
            <a:br>
              <a:rPr lang="en-ZA" dirty="0"/>
            </a:br>
            <a:r>
              <a:rPr lang="en-ZA" dirty="0" smtClean="0"/>
              <a:t>How we got there?</a:t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What we would do differently if we had a qualification?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5657" y="5123542"/>
            <a:ext cx="10377713" cy="134257"/>
          </a:xfrm>
        </p:spPr>
        <p:txBody>
          <a:bodyPr>
            <a:normAutofit fontScale="25000" lnSpcReduction="20000"/>
          </a:bodyPr>
          <a:lstStyle/>
          <a:p>
            <a:endParaRPr lang="en-ZA" dirty="0" smtClean="0"/>
          </a:p>
          <a:p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09" y="120885"/>
            <a:ext cx="2738429" cy="2738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4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03201"/>
            <a:ext cx="10018713" cy="1204686"/>
          </a:xfrm>
        </p:spPr>
        <p:txBody>
          <a:bodyPr/>
          <a:lstStyle/>
          <a:p>
            <a:r>
              <a:rPr lang="en-ZA" dirty="0" smtClean="0"/>
              <a:t>Where are we now and how we got there?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277257"/>
            <a:ext cx="10359347" cy="5384799"/>
          </a:xfrm>
        </p:spPr>
        <p:txBody>
          <a:bodyPr>
            <a:normAutofit/>
          </a:bodyPr>
          <a:lstStyle/>
          <a:p>
            <a:r>
              <a:rPr lang="en-ZA" dirty="0" smtClean="0"/>
              <a:t>Matric (grade 12), final exams, we pass, </a:t>
            </a:r>
            <a:r>
              <a:rPr lang="en-ZA" dirty="0" err="1" smtClean="0"/>
              <a:t>Jippie</a:t>
            </a:r>
            <a:r>
              <a:rPr lang="en-ZA" dirty="0" smtClean="0"/>
              <a:t>.</a:t>
            </a:r>
          </a:p>
          <a:p>
            <a:r>
              <a:rPr lang="en-ZA" dirty="0" smtClean="0"/>
              <a:t>Now what?</a:t>
            </a:r>
          </a:p>
          <a:p>
            <a:pPr lvl="1"/>
            <a:r>
              <a:rPr lang="en-ZA" dirty="0" smtClean="0"/>
              <a:t>Select a workplace. What about Government or Municipalities?</a:t>
            </a:r>
          </a:p>
          <a:p>
            <a:pPr lvl="1"/>
            <a:r>
              <a:rPr lang="en-ZA" dirty="0" smtClean="0"/>
              <a:t>Am I equipped? No!!!!</a:t>
            </a:r>
          </a:p>
          <a:p>
            <a:pPr lvl="1"/>
            <a:r>
              <a:rPr lang="en-ZA" dirty="0" smtClean="0"/>
              <a:t>Training, Training and more training.</a:t>
            </a:r>
          </a:p>
          <a:p>
            <a:pPr lvl="1"/>
            <a:r>
              <a:rPr lang="en-ZA" dirty="0" smtClean="0"/>
              <a:t>Learn from peers and managers</a:t>
            </a:r>
          </a:p>
          <a:p>
            <a:pPr lvl="1"/>
            <a:r>
              <a:rPr lang="en-ZA" dirty="0" smtClean="0"/>
              <a:t>Learn from mistakes</a:t>
            </a:r>
          </a:p>
          <a:p>
            <a:pPr lvl="1"/>
            <a:r>
              <a:rPr lang="en-ZA" dirty="0" smtClean="0"/>
              <a:t>Clime the corporate leather according to the set criteria</a:t>
            </a:r>
          </a:p>
          <a:p>
            <a:pPr lvl="1"/>
            <a:endParaRPr lang="en-ZA" dirty="0" smtClean="0"/>
          </a:p>
          <a:p>
            <a:pPr lvl="1"/>
            <a:endParaRPr lang="en-Z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6286" t="-62305" r="154186" b="62305"/>
          <a:stretch/>
        </p:blipFill>
        <p:spPr>
          <a:xfrm>
            <a:off x="2004897" y="3071812"/>
            <a:ext cx="4047560" cy="24460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974" y="3071812"/>
            <a:ext cx="3448050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56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881" y="145143"/>
            <a:ext cx="10018713" cy="725714"/>
          </a:xfrm>
        </p:spPr>
        <p:txBody>
          <a:bodyPr>
            <a:normAutofit/>
          </a:bodyPr>
          <a:lstStyle/>
          <a:p>
            <a:r>
              <a:rPr lang="en-ZA" sz="3600" dirty="0" smtClean="0"/>
              <a:t>And then?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9167" y="1154563"/>
            <a:ext cx="10417404" cy="5283199"/>
          </a:xfrm>
        </p:spPr>
        <p:txBody>
          <a:bodyPr>
            <a:normAutofit fontScale="92500" lnSpcReduction="10000"/>
          </a:bodyPr>
          <a:lstStyle/>
          <a:p>
            <a:r>
              <a:rPr lang="en-ZA" sz="3200" dirty="0" smtClean="0"/>
              <a:t>Applying for another post</a:t>
            </a:r>
          </a:p>
          <a:p>
            <a:r>
              <a:rPr lang="en-ZA" sz="3200" dirty="0" smtClean="0"/>
              <a:t>Learn more, attend more training</a:t>
            </a:r>
          </a:p>
          <a:p>
            <a:r>
              <a:rPr lang="en-ZA" sz="3200" dirty="0" smtClean="0"/>
              <a:t>After many years – apply for a management post</a:t>
            </a:r>
          </a:p>
          <a:p>
            <a:pPr lvl="1"/>
            <a:r>
              <a:rPr lang="en-ZA" sz="3000" dirty="0" smtClean="0"/>
              <a:t>You not qualifying. You don’t have a relevant qualification</a:t>
            </a:r>
          </a:p>
          <a:p>
            <a:pPr lvl="1"/>
            <a:r>
              <a:rPr lang="en-ZA" sz="3000" dirty="0" smtClean="0"/>
              <a:t>Demotivated, continue with the job but something is lacking</a:t>
            </a:r>
          </a:p>
          <a:p>
            <a:pPr lvl="1"/>
            <a:r>
              <a:rPr lang="en-ZA" sz="3000" dirty="0" smtClean="0"/>
              <a:t>Should we now start studying or make piece with the circumstance?</a:t>
            </a:r>
          </a:p>
          <a:p>
            <a:pPr lvl="1"/>
            <a:r>
              <a:rPr lang="en-ZA" sz="3000" dirty="0" smtClean="0"/>
              <a:t>Again, go for training, apply for another post, hopefully the boss will notice that I am competent and recognise my skills.</a:t>
            </a:r>
          </a:p>
          <a:p>
            <a:pPr lvl="1"/>
            <a:r>
              <a:rPr lang="en-ZA" sz="3000" dirty="0" smtClean="0"/>
              <a:t>Hope, hope, hope</a:t>
            </a:r>
          </a:p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429" y="428850"/>
            <a:ext cx="2685142" cy="17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25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163287"/>
            <a:ext cx="10018713" cy="954314"/>
          </a:xfrm>
        </p:spPr>
        <p:txBody>
          <a:bodyPr>
            <a:normAutofit/>
          </a:bodyPr>
          <a:lstStyle/>
          <a:p>
            <a:r>
              <a:rPr lang="en-ZA" sz="3600" dirty="0" smtClean="0"/>
              <a:t>How would it look like if we had a qualification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256" y="928914"/>
            <a:ext cx="10225766" cy="5428343"/>
          </a:xfrm>
        </p:spPr>
        <p:txBody>
          <a:bodyPr>
            <a:normAutofit fontScale="92500"/>
          </a:bodyPr>
          <a:lstStyle/>
          <a:p>
            <a:r>
              <a:rPr lang="en-ZA" sz="2800" dirty="0" smtClean="0"/>
              <a:t>Still applying for a job at a government department or Municipality</a:t>
            </a:r>
          </a:p>
          <a:p>
            <a:r>
              <a:rPr lang="en-ZA" sz="2800" dirty="0" smtClean="0"/>
              <a:t>Still attend training but…..</a:t>
            </a:r>
          </a:p>
          <a:p>
            <a:r>
              <a:rPr lang="en-ZA" sz="2800" dirty="0" smtClean="0"/>
              <a:t>Start applying your knowledge and skills in the workplace. You contribute positively in the workplace</a:t>
            </a:r>
          </a:p>
          <a:p>
            <a:r>
              <a:rPr lang="en-ZA" sz="2800" dirty="0" smtClean="0"/>
              <a:t>Your Boss look good. He acknowledge your skills</a:t>
            </a:r>
          </a:p>
          <a:p>
            <a:r>
              <a:rPr lang="en-ZA" sz="2800" dirty="0" smtClean="0"/>
              <a:t>New posts are available, you been headhunted by companies or other departments and municipalities</a:t>
            </a:r>
          </a:p>
          <a:p>
            <a:r>
              <a:rPr lang="en-ZA" sz="2800" dirty="0" smtClean="0"/>
              <a:t>You get promotion.</a:t>
            </a:r>
          </a:p>
          <a:p>
            <a:pPr marL="0" indent="0">
              <a:buNone/>
            </a:pPr>
            <a:r>
              <a:rPr lang="en-ZA" sz="3500" dirty="0" smtClean="0"/>
              <a:t>This is not a dream. It is reality. That is what can happen after you successfully complete your qualification</a:t>
            </a:r>
            <a:r>
              <a:rPr lang="en-ZA" dirty="0" smtClean="0"/>
              <a:t>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0839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70</TotalTime>
  <Words>242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Parallax</vt:lpstr>
      <vt:lpstr>  Without a qualification:  Where are we now?  How we got there?  What we would do differently if we had a qualification?</vt:lpstr>
      <vt:lpstr>Where are we now and how we got there?</vt:lpstr>
      <vt:lpstr>And then?</vt:lpstr>
      <vt:lpstr>How would it look like if we had a qualification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are we now?  How we got there? What we would do differently if we had a qualification?</dc:title>
  <dc:creator>Mpho Thamaga</dc:creator>
  <cp:lastModifiedBy>Mpho Thamaga</cp:lastModifiedBy>
  <cp:revision>8</cp:revision>
  <dcterms:created xsi:type="dcterms:W3CDTF">2017-10-09T13:34:19Z</dcterms:created>
  <dcterms:modified xsi:type="dcterms:W3CDTF">2017-10-10T06:09:07Z</dcterms:modified>
</cp:coreProperties>
</file>