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7.xml" ContentType="application/vnd.openxmlformats-officedocument.them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8.xml" ContentType="application/vnd.openxmlformats-officedocument.them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9.xml" ContentType="application/vnd.openxmlformats-officedocument.them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10.xml" ContentType="application/vnd.openxmlformats-officedocument.theme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1.xml" ContentType="application/vnd.openxmlformats-officedocument.theme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2.xml" ContentType="application/vnd.openxmlformats-officedocument.theme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13.xml" ContentType="application/vnd.openxmlformats-officedocument.theme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14.xml" ContentType="application/vnd.openxmlformats-officedocument.them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15.xml" ContentType="application/vnd.openxmlformats-officedocument.theme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16.xml" ContentType="application/vnd.openxmlformats-officedocument.theme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17.xml" ContentType="application/vnd.openxmlformats-officedocument.theme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18.xml" ContentType="application/vnd.openxmlformats-officedocument.theme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19.xml" ContentType="application/vnd.openxmlformats-officedocument.theme+xml"/>
  <Override PartName="/ppt/tags/tag769.xml" ContentType="application/vnd.openxmlformats-officedocument.presentationml.tags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theme/theme20.xml" ContentType="application/vnd.openxmlformats-officedocument.theme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theme/theme21.xml" ContentType="application/vnd.openxmlformats-officedocument.theme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theme/theme22.xml" ContentType="application/vnd.openxmlformats-officedocument.theme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23.xml" ContentType="application/vnd.openxmlformats-officedocument.theme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theme/theme24.xml" ContentType="application/vnd.openxmlformats-officedocument.theme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theme/theme25.xml" ContentType="application/vnd.openxmlformats-officedocument.theme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26.xml" ContentType="application/vnd.openxmlformats-officedocument.theme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27.xml" ContentType="application/vnd.openxmlformats-officedocument.theme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28.xml" ContentType="application/vnd.openxmlformats-officedocument.theme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theme/theme29.xml" ContentType="application/vnd.openxmlformats-officedocument.theme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30.xml" ContentType="application/vnd.openxmlformats-officedocument.theme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theme/theme31.xml" ContentType="application/vnd.openxmlformats-officedocument.theme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theme/theme32.xml" ContentType="application/vnd.openxmlformats-officedocument.theme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theme/theme33.xml" ContentType="application/vnd.openxmlformats-officedocument.theme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theme/theme34.xml" ContentType="application/vnd.openxmlformats-officedocument.theme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theme/theme35.xml" ContentType="application/vnd.openxmlformats-officedocument.theme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theme/theme36.xml" ContentType="application/vnd.openxmlformats-officedocument.theme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theme/theme37.xml" ContentType="application/vnd.openxmlformats-officedocument.theme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theme/theme38.xml" ContentType="application/vnd.openxmlformats-officedocument.theme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theme/theme39.xml" ContentType="application/vnd.openxmlformats-officedocument.theme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theme/theme40.xml" ContentType="application/vnd.openxmlformats-officedocument.theme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theme/theme41.xml" ContentType="application/vnd.openxmlformats-officedocument.theme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theme/theme42.xml" ContentType="application/vnd.openxmlformats-officedocument.theme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theme/theme43.xml" ContentType="application/vnd.openxmlformats-officedocument.theme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theme/theme44.xml" ContentType="application/vnd.openxmlformats-officedocument.theme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theme/theme45.xml" ContentType="application/vnd.openxmlformats-officedocument.theme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theme/theme46.xml" ContentType="application/vnd.openxmlformats-officedocument.theme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theme/theme47.xml" ContentType="application/vnd.openxmlformats-officedocument.theme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theme/theme48.xml" ContentType="application/vnd.openxmlformats-officedocument.theme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theme/theme49.xml" ContentType="application/vnd.openxmlformats-officedocument.theme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theme/theme50.xml" ContentType="application/vnd.openxmlformats-officedocument.theme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theme/theme51.xml" ContentType="application/vnd.openxmlformats-officedocument.theme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theme/theme52.xml" ContentType="application/vnd.openxmlformats-officedocument.theme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theme/theme53.xml" ContentType="application/vnd.openxmlformats-officedocument.theme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theme/theme54.xml" ContentType="application/vnd.openxmlformats-officedocument.theme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theme/theme55.xml" ContentType="application/vnd.openxmlformats-officedocument.theme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theme/theme56.xml" ContentType="application/vnd.openxmlformats-officedocument.theme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505.xml" ContentType="application/vnd.openxmlformats-officedocument.presentationml.tags+xml"/>
  <Override PartName="/ppt/notesSlides/notesSlide3.xml" ContentType="application/vnd.openxmlformats-officedocument.presentationml.notesSlide+xml"/>
  <Override PartName="/ppt/tags/tag2506.xml" ContentType="application/vnd.openxmlformats-officedocument.presentationml.tags+xml"/>
  <Override PartName="/ppt/notesSlides/notesSlide4.xml" ContentType="application/vnd.openxmlformats-officedocument.presentationml.notesSlide+xml"/>
  <Override PartName="/ppt/tags/tag250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54" r:id="rId2"/>
    <p:sldMasterId id="2147483674" r:id="rId3"/>
    <p:sldMasterId id="2147483699" r:id="rId4"/>
    <p:sldMasterId id="2147483725" r:id="rId5"/>
    <p:sldMasterId id="2147483754" r:id="rId6"/>
    <p:sldMasterId id="2147483779" r:id="rId7"/>
    <p:sldMasterId id="2147483804" r:id="rId8"/>
    <p:sldMasterId id="2147483829" r:id="rId9"/>
    <p:sldMasterId id="2147483854" r:id="rId10"/>
    <p:sldMasterId id="2147483879" r:id="rId11"/>
    <p:sldMasterId id="2147483904" r:id="rId12"/>
    <p:sldMasterId id="2147483929" r:id="rId13"/>
    <p:sldMasterId id="2147483954" r:id="rId14"/>
    <p:sldMasterId id="2147483979" r:id="rId15"/>
    <p:sldMasterId id="2147484004" r:id="rId16"/>
    <p:sldMasterId id="2147484029" r:id="rId17"/>
    <p:sldMasterId id="2147484054" r:id="rId18"/>
    <p:sldMasterId id="2147484079" r:id="rId19"/>
    <p:sldMasterId id="2147484083" r:id="rId20"/>
    <p:sldMasterId id="2147484108" r:id="rId21"/>
    <p:sldMasterId id="2147484133" r:id="rId22"/>
    <p:sldMasterId id="2147484158" r:id="rId23"/>
    <p:sldMasterId id="2147484183" r:id="rId24"/>
    <p:sldMasterId id="2147484208" r:id="rId25"/>
    <p:sldMasterId id="2147484233" r:id="rId26"/>
    <p:sldMasterId id="2147484258" r:id="rId27"/>
    <p:sldMasterId id="2147484283" r:id="rId28"/>
    <p:sldMasterId id="2147484308" r:id="rId29"/>
    <p:sldMasterId id="2147484333" r:id="rId30"/>
    <p:sldMasterId id="2147484358" r:id="rId31"/>
    <p:sldMasterId id="2147484383" r:id="rId32"/>
    <p:sldMasterId id="2147484408" r:id="rId33"/>
    <p:sldMasterId id="2147484433" r:id="rId34"/>
    <p:sldMasterId id="2147484458" r:id="rId35"/>
    <p:sldMasterId id="2147484483" r:id="rId36"/>
    <p:sldMasterId id="2147484508" r:id="rId37"/>
    <p:sldMasterId id="2147484533" r:id="rId38"/>
    <p:sldMasterId id="2147484558" r:id="rId39"/>
    <p:sldMasterId id="2147484583" r:id="rId40"/>
    <p:sldMasterId id="2147484608" r:id="rId41"/>
    <p:sldMasterId id="2147484633" r:id="rId42"/>
    <p:sldMasterId id="2147484658" r:id="rId43"/>
    <p:sldMasterId id="2147484683" r:id="rId44"/>
    <p:sldMasterId id="2147484708" r:id="rId45"/>
    <p:sldMasterId id="2147484733" r:id="rId46"/>
    <p:sldMasterId id="2147484760" r:id="rId47"/>
    <p:sldMasterId id="2147484799" r:id="rId48"/>
    <p:sldMasterId id="2147484827" r:id="rId49"/>
    <p:sldMasterId id="2147484853" r:id="rId50"/>
    <p:sldMasterId id="2147484880" r:id="rId51"/>
    <p:sldMasterId id="2147484905" r:id="rId52"/>
    <p:sldMasterId id="2147484931" r:id="rId53"/>
    <p:sldMasterId id="2147484956" r:id="rId54"/>
    <p:sldMasterId id="2147484959" r:id="rId55"/>
    <p:sldMasterId id="2147484985" r:id="rId56"/>
    <p:sldMasterId id="2147485013" r:id="rId57"/>
  </p:sldMasterIdLst>
  <p:notesMasterIdLst>
    <p:notesMasterId r:id="rId91"/>
  </p:notesMasterIdLst>
  <p:handoutMasterIdLst>
    <p:handoutMasterId r:id="rId92"/>
  </p:handoutMasterIdLst>
  <p:sldIdLst>
    <p:sldId id="584" r:id="rId58"/>
    <p:sldId id="484" r:id="rId59"/>
    <p:sldId id="404" r:id="rId60"/>
    <p:sldId id="551" r:id="rId61"/>
    <p:sldId id="577" r:id="rId62"/>
    <p:sldId id="575" r:id="rId63"/>
    <p:sldId id="576" r:id="rId64"/>
    <p:sldId id="574" r:id="rId65"/>
    <p:sldId id="580" r:id="rId66"/>
    <p:sldId id="581" r:id="rId67"/>
    <p:sldId id="583" r:id="rId68"/>
    <p:sldId id="547" r:id="rId69"/>
    <p:sldId id="559" r:id="rId70"/>
    <p:sldId id="573" r:id="rId71"/>
    <p:sldId id="572" r:id="rId72"/>
    <p:sldId id="540" r:id="rId73"/>
    <p:sldId id="522" r:id="rId74"/>
    <p:sldId id="538" r:id="rId75"/>
    <p:sldId id="499" r:id="rId76"/>
    <p:sldId id="537" r:id="rId77"/>
    <p:sldId id="578" r:id="rId78"/>
    <p:sldId id="555" r:id="rId79"/>
    <p:sldId id="557" r:id="rId80"/>
    <p:sldId id="563" r:id="rId81"/>
    <p:sldId id="564" r:id="rId82"/>
    <p:sldId id="565" r:id="rId83"/>
    <p:sldId id="568" r:id="rId84"/>
    <p:sldId id="571" r:id="rId85"/>
    <p:sldId id="579" r:id="rId86"/>
    <p:sldId id="512" r:id="rId87"/>
    <p:sldId id="556" r:id="rId88"/>
    <p:sldId id="523" r:id="rId89"/>
    <p:sldId id="353" r:id="rId9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ine Fortuin" initials="MF" lastIdx="3" clrIdx="0"/>
  <p:cmAuthor id="1" name="Malcolm Leon Booysen" initials="MLB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EB8"/>
    <a:srgbClr val="998F86"/>
    <a:srgbClr val="F3F2F1"/>
    <a:srgbClr val="003399"/>
    <a:srgbClr val="CBC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6189" autoAdjust="0"/>
  </p:normalViewPr>
  <p:slideViewPr>
    <p:cSldViewPr snapToGrid="0" snapToObjects="1">
      <p:cViewPr varScale="1">
        <p:scale>
          <a:sx n="79" d="100"/>
          <a:sy n="79" d="100"/>
        </p:scale>
        <p:origin x="41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6.xml"/><Relationship Id="rId68" Type="http://schemas.openxmlformats.org/officeDocument/2006/relationships/slide" Target="slides/slide11.xml"/><Relationship Id="rId84" Type="http://schemas.openxmlformats.org/officeDocument/2006/relationships/slide" Target="slides/slide27.xml"/><Relationship Id="rId89" Type="http://schemas.openxmlformats.org/officeDocument/2006/relationships/slide" Target="slides/slide32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1.xml"/><Relationship Id="rId74" Type="http://schemas.openxmlformats.org/officeDocument/2006/relationships/slide" Target="slides/slide17.xml"/><Relationship Id="rId79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33.xml"/><Relationship Id="rId95" Type="http://schemas.openxmlformats.org/officeDocument/2006/relationships/viewProps" Target="viewProp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" Target="slides/slide7.xml"/><Relationship Id="rId69" Type="http://schemas.openxmlformats.org/officeDocument/2006/relationships/slide" Target="slides/slide12.xml"/><Relationship Id="rId80" Type="http://schemas.openxmlformats.org/officeDocument/2006/relationships/slide" Target="slides/slide23.xml"/><Relationship Id="rId85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2.xml"/><Relationship Id="rId67" Type="http://schemas.openxmlformats.org/officeDocument/2006/relationships/slide" Target="slides/slide10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5.xml"/><Relationship Id="rId70" Type="http://schemas.openxmlformats.org/officeDocument/2006/relationships/slide" Target="slides/slide13.xml"/><Relationship Id="rId75" Type="http://schemas.openxmlformats.org/officeDocument/2006/relationships/slide" Target="slides/slide18.xml"/><Relationship Id="rId83" Type="http://schemas.openxmlformats.org/officeDocument/2006/relationships/slide" Target="slides/slide26.xml"/><Relationship Id="rId88" Type="http://schemas.openxmlformats.org/officeDocument/2006/relationships/slide" Target="slides/slide31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3.xml"/><Relationship Id="rId65" Type="http://schemas.openxmlformats.org/officeDocument/2006/relationships/slide" Target="slides/slide8.xml"/><Relationship Id="rId73" Type="http://schemas.openxmlformats.org/officeDocument/2006/relationships/slide" Target="slides/slide16.xml"/><Relationship Id="rId78" Type="http://schemas.openxmlformats.org/officeDocument/2006/relationships/slide" Target="slides/slide21.xml"/><Relationship Id="rId81" Type="http://schemas.openxmlformats.org/officeDocument/2006/relationships/slide" Target="slides/slide24.xml"/><Relationship Id="rId86" Type="http://schemas.openxmlformats.org/officeDocument/2006/relationships/slide" Target="slides/slide29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9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4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9.xml"/><Relationship Id="rId87" Type="http://schemas.openxmlformats.org/officeDocument/2006/relationships/slide" Target="slides/slide30.xml"/><Relationship Id="rId61" Type="http://schemas.openxmlformats.org/officeDocument/2006/relationships/slide" Target="slides/slide4.xml"/><Relationship Id="rId82" Type="http://schemas.openxmlformats.org/officeDocument/2006/relationships/slide" Target="slides/slide2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" Target="slides/slide20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5.xml"/><Relationship Id="rId9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30490366836642E-2"/>
          <c:y val="5.6213889498610455E-2"/>
          <c:w val="0.81363477918220106"/>
          <c:h val="0.775304788443151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Prior year identified in current year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0E-48E3-A60A-20EABE358A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149m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0E-48E3-A60A-20EABE358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Sheet1!$A$13:$A$14</c:f>
              <c:strCache>
                <c:ptCount val="2"/>
                <c:pt idx="0">
                  <c:v>2016-17</c:v>
                </c:pt>
                <c:pt idx="1">
                  <c:v>2017-18</c:v>
                </c:pt>
              </c:strCache>
            </c:strRef>
          </c:cat>
          <c:val>
            <c:numRef>
              <c:f>Sheet1!$B$13:$B$14</c:f>
              <c:numCache>
                <c:formatCode>General</c:formatCode>
                <c:ptCount val="2"/>
                <c:pt idx="0">
                  <c:v>1000</c:v>
                </c:pt>
                <c:pt idx="1">
                  <c:v>14900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EF-437C-B741-0E067082AA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5036448"/>
        <c:axId val="255037008"/>
      </c:lineChart>
      <c:lineChart>
        <c:grouping val="standard"/>
        <c:varyColors val="0"/>
        <c:ser>
          <c:idx val="1"/>
          <c:order val="1"/>
          <c:tx>
            <c:strRef>
              <c:f>Sheet1!$C$5</c:f>
              <c:strCache>
                <c:ptCount val="1"/>
                <c:pt idx="0">
                  <c:v>Current year irregular expenditure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155m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0E-48E3-A60A-20EABE358A7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517m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0E-48E3-A60A-20EABE358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Sheet1!$A$13:$A$14</c:f>
              <c:strCache>
                <c:ptCount val="2"/>
                <c:pt idx="0">
                  <c:v>2016-17</c:v>
                </c:pt>
                <c:pt idx="1">
                  <c:v>2017-18</c:v>
                </c:pt>
              </c:strCache>
            </c:strRef>
          </c:cat>
          <c:val>
            <c:numRef>
              <c:f>Sheet1!$C$13:$C$14</c:f>
              <c:numCache>
                <c:formatCode>General</c:formatCode>
                <c:ptCount val="2"/>
                <c:pt idx="0">
                  <c:v>15500</c:v>
                </c:pt>
                <c:pt idx="1">
                  <c:v>51700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7EF-437C-B741-0E067082AA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5038128"/>
        <c:axId val="255037568"/>
      </c:lineChart>
      <c:catAx>
        <c:axId val="255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037008"/>
        <c:crosses val="autoZero"/>
        <c:auto val="1"/>
        <c:lblAlgn val="ctr"/>
        <c:lblOffset val="100"/>
        <c:noMultiLvlLbl val="0"/>
      </c:catAx>
      <c:valAx>
        <c:axId val="255037008"/>
        <c:scaling>
          <c:orientation val="minMax"/>
          <c:max val="6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036448"/>
        <c:crosses val="autoZero"/>
        <c:crossBetween val="between"/>
        <c:dispUnits>
          <c:builtInUnit val="hundre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valAx>
        <c:axId val="255037568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255038128"/>
        <c:crosses val="max"/>
        <c:crossBetween val="between"/>
      </c:valAx>
      <c:catAx>
        <c:axId val="255038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5037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DB359-DD49-4418-8FC1-61A774742AA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2BC2D6C-615D-4C90-811C-D4AFC1FC9944}">
      <dgm:prSet phldrT="[Text]"/>
      <dgm:spPr>
        <a:solidFill>
          <a:srgbClr val="00B050"/>
        </a:solidFill>
      </dgm:spPr>
      <dgm:t>
        <a:bodyPr/>
        <a:lstStyle/>
        <a:p>
          <a:r>
            <a:rPr lang="en-ZA" b="1" dirty="0"/>
            <a:t>Integrated Training and Capacitation</a:t>
          </a:r>
        </a:p>
      </dgm:t>
    </dgm:pt>
    <dgm:pt modelId="{9BC8B7EF-88BE-42BB-9673-A747F665227F}" type="parTrans" cxnId="{D9DA95E6-C978-4E0C-807B-F902EBB31169}">
      <dgm:prSet/>
      <dgm:spPr/>
      <dgm:t>
        <a:bodyPr/>
        <a:lstStyle/>
        <a:p>
          <a:endParaRPr lang="en-ZA"/>
        </a:p>
      </dgm:t>
    </dgm:pt>
    <dgm:pt modelId="{F1560E34-C0A0-4EEE-A5B2-77319BFB5EC0}" type="sibTrans" cxnId="{D9DA95E6-C978-4E0C-807B-F902EBB31169}">
      <dgm:prSet/>
      <dgm:spPr/>
      <dgm:t>
        <a:bodyPr/>
        <a:lstStyle/>
        <a:p>
          <a:endParaRPr lang="en-ZA"/>
        </a:p>
      </dgm:t>
    </dgm:pt>
    <dgm:pt modelId="{1F854065-E60E-430D-95C8-5FEA2E88B118}">
      <dgm:prSet phldrT="[Text]"/>
      <dgm:spPr>
        <a:solidFill>
          <a:srgbClr val="00B0F0"/>
        </a:solidFill>
      </dgm:spPr>
      <dgm:t>
        <a:bodyPr/>
        <a:lstStyle/>
        <a:p>
          <a:r>
            <a:rPr lang="en-ZA" b="1" dirty="0"/>
            <a:t>Financial Governance Maturity</a:t>
          </a:r>
        </a:p>
      </dgm:t>
    </dgm:pt>
    <dgm:pt modelId="{29C3C499-C3C0-4563-B3C5-1234340AB64E}" type="parTrans" cxnId="{A6E602BA-BDD6-4689-9950-C8888EBE7EA9}">
      <dgm:prSet/>
      <dgm:spPr/>
      <dgm:t>
        <a:bodyPr/>
        <a:lstStyle/>
        <a:p>
          <a:endParaRPr lang="en-ZA"/>
        </a:p>
      </dgm:t>
    </dgm:pt>
    <dgm:pt modelId="{FED348F0-BF62-49AA-8C70-955C048AAF87}" type="sibTrans" cxnId="{A6E602BA-BDD6-4689-9950-C8888EBE7EA9}">
      <dgm:prSet/>
      <dgm:spPr/>
      <dgm:t>
        <a:bodyPr/>
        <a:lstStyle/>
        <a:p>
          <a:endParaRPr lang="en-ZA"/>
        </a:p>
      </dgm:t>
    </dgm:pt>
    <dgm:pt modelId="{D9E6449E-F330-423E-AFA9-8B5ED98E0FE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ZA" b="1" dirty="0"/>
            <a:t>Data and Systems Enablement</a:t>
          </a:r>
        </a:p>
      </dgm:t>
    </dgm:pt>
    <dgm:pt modelId="{4818F753-C30A-4CC5-AED2-2BCDF56A4153}" type="parTrans" cxnId="{2D3EB661-2434-4046-8D00-E8B0EF0AF029}">
      <dgm:prSet/>
      <dgm:spPr/>
      <dgm:t>
        <a:bodyPr/>
        <a:lstStyle/>
        <a:p>
          <a:endParaRPr lang="en-ZA"/>
        </a:p>
      </dgm:t>
    </dgm:pt>
    <dgm:pt modelId="{6DC79AC8-E6EA-418B-A460-48C5AEB12E0D}" type="sibTrans" cxnId="{2D3EB661-2434-4046-8D00-E8B0EF0AF029}">
      <dgm:prSet/>
      <dgm:spPr/>
      <dgm:t>
        <a:bodyPr/>
        <a:lstStyle/>
        <a:p>
          <a:endParaRPr lang="en-ZA"/>
        </a:p>
      </dgm:t>
    </dgm:pt>
    <dgm:pt modelId="{8023B5DA-F829-4E87-B789-D02D3A8DECA5}" type="pres">
      <dgm:prSet presAssocID="{FA8DB359-DD49-4418-8FC1-61A774742AAE}" presName="compositeShape" presStyleCnt="0">
        <dgm:presLayoutVars>
          <dgm:chMax val="7"/>
          <dgm:dir/>
          <dgm:resizeHandles val="exact"/>
        </dgm:presLayoutVars>
      </dgm:prSet>
      <dgm:spPr/>
    </dgm:pt>
    <dgm:pt modelId="{42D9E190-8773-4B81-83FF-6DF52DE2799D}" type="pres">
      <dgm:prSet presAssocID="{FA8DB359-DD49-4418-8FC1-61A774742AAE}" presName="wedge1" presStyleLbl="node1" presStyleIdx="0" presStyleCnt="3"/>
      <dgm:spPr/>
      <dgm:t>
        <a:bodyPr/>
        <a:lstStyle/>
        <a:p>
          <a:endParaRPr lang="en-ZA"/>
        </a:p>
      </dgm:t>
    </dgm:pt>
    <dgm:pt modelId="{9C1619D2-EAFB-4486-BE28-27F655CC700D}" type="pres">
      <dgm:prSet presAssocID="{FA8DB359-DD49-4418-8FC1-61A774742AAE}" presName="dummy1a" presStyleCnt="0"/>
      <dgm:spPr/>
    </dgm:pt>
    <dgm:pt modelId="{5B260227-811F-4B20-8E79-B1C10EF5D6F6}" type="pres">
      <dgm:prSet presAssocID="{FA8DB359-DD49-4418-8FC1-61A774742AAE}" presName="dummy1b" presStyleCnt="0"/>
      <dgm:spPr/>
    </dgm:pt>
    <dgm:pt modelId="{8512E2D1-2090-4542-ADF8-5BA7CB9C7549}" type="pres">
      <dgm:prSet presAssocID="{FA8DB359-DD49-4418-8FC1-61A774742AA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9FD0C03-CEBB-49B4-B365-6D5EEC1C8230}" type="pres">
      <dgm:prSet presAssocID="{FA8DB359-DD49-4418-8FC1-61A774742AAE}" presName="wedge2" presStyleLbl="node1" presStyleIdx="1" presStyleCnt="3"/>
      <dgm:spPr/>
      <dgm:t>
        <a:bodyPr/>
        <a:lstStyle/>
        <a:p>
          <a:endParaRPr lang="en-ZA"/>
        </a:p>
      </dgm:t>
    </dgm:pt>
    <dgm:pt modelId="{9827892C-40A8-429E-A64F-D4BE891EDFD9}" type="pres">
      <dgm:prSet presAssocID="{FA8DB359-DD49-4418-8FC1-61A774742AAE}" presName="dummy2a" presStyleCnt="0"/>
      <dgm:spPr/>
    </dgm:pt>
    <dgm:pt modelId="{424028CC-409E-4356-A03D-BDEC9DA101C2}" type="pres">
      <dgm:prSet presAssocID="{FA8DB359-DD49-4418-8FC1-61A774742AAE}" presName="dummy2b" presStyleCnt="0"/>
      <dgm:spPr/>
    </dgm:pt>
    <dgm:pt modelId="{EEC76E10-FFF8-4680-AAF3-E7EDA0F0C4E9}" type="pres">
      <dgm:prSet presAssocID="{FA8DB359-DD49-4418-8FC1-61A774742AA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EE1D325-DFE0-4587-B450-614EDC9868E8}" type="pres">
      <dgm:prSet presAssocID="{FA8DB359-DD49-4418-8FC1-61A774742AAE}" presName="wedge3" presStyleLbl="node1" presStyleIdx="2" presStyleCnt="3"/>
      <dgm:spPr/>
      <dgm:t>
        <a:bodyPr/>
        <a:lstStyle/>
        <a:p>
          <a:endParaRPr lang="en-ZA"/>
        </a:p>
      </dgm:t>
    </dgm:pt>
    <dgm:pt modelId="{5D736D91-8B47-4B34-A246-C7915ED4A57A}" type="pres">
      <dgm:prSet presAssocID="{FA8DB359-DD49-4418-8FC1-61A774742AAE}" presName="dummy3a" presStyleCnt="0"/>
      <dgm:spPr/>
    </dgm:pt>
    <dgm:pt modelId="{E3B866CF-4BE7-4E09-BB84-D40711E2F939}" type="pres">
      <dgm:prSet presAssocID="{FA8DB359-DD49-4418-8FC1-61A774742AAE}" presName="dummy3b" presStyleCnt="0"/>
      <dgm:spPr/>
    </dgm:pt>
    <dgm:pt modelId="{E5245282-1238-4666-AC02-D943AFD20998}" type="pres">
      <dgm:prSet presAssocID="{FA8DB359-DD49-4418-8FC1-61A774742AA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2F623AC-6265-4F46-B05F-1F8EA2311DD0}" type="pres">
      <dgm:prSet presAssocID="{F1560E34-C0A0-4EEE-A5B2-77319BFB5EC0}" presName="arrowWedge1" presStyleLbl="fgSibTrans2D1" presStyleIdx="0" presStyleCnt="3"/>
      <dgm:spPr>
        <a:solidFill>
          <a:schemeClr val="accent5">
            <a:lumMod val="75000"/>
          </a:schemeClr>
        </a:solidFill>
      </dgm:spPr>
    </dgm:pt>
    <dgm:pt modelId="{62346F89-5D9A-45AA-91D1-3F405BC9CD5C}" type="pres">
      <dgm:prSet presAssocID="{FED348F0-BF62-49AA-8C70-955C048AAF87}" presName="arrowWedge2" presStyleLbl="fgSibTrans2D1" presStyleIdx="1" presStyleCnt="3"/>
      <dgm:spPr>
        <a:solidFill>
          <a:schemeClr val="bg2">
            <a:lumMod val="50000"/>
          </a:schemeClr>
        </a:solidFill>
      </dgm:spPr>
    </dgm:pt>
    <dgm:pt modelId="{74916B45-732F-45CC-8C36-5A457A0E264E}" type="pres">
      <dgm:prSet presAssocID="{6DC79AC8-E6EA-418B-A460-48C5AEB12E0D}" presName="arrowWedge3" presStyleLbl="fgSibTrans2D1" presStyleIdx="2" presStyleCnt="3"/>
      <dgm:spPr>
        <a:solidFill>
          <a:schemeClr val="accent6">
            <a:lumMod val="50000"/>
          </a:schemeClr>
        </a:solidFill>
      </dgm:spPr>
    </dgm:pt>
  </dgm:ptLst>
  <dgm:cxnLst>
    <dgm:cxn modelId="{24EF3641-8745-4A0A-9140-107266A07FA4}" type="presOf" srcId="{1F854065-E60E-430D-95C8-5FEA2E88B118}" destId="{EEC76E10-FFF8-4680-AAF3-E7EDA0F0C4E9}" srcOrd="1" destOrd="0" presId="urn:microsoft.com/office/officeart/2005/8/layout/cycle8"/>
    <dgm:cxn modelId="{D61B69B3-63E4-4EAA-8839-ADF6C43FEB3C}" type="presOf" srcId="{FA8DB359-DD49-4418-8FC1-61A774742AAE}" destId="{8023B5DA-F829-4E87-B789-D02D3A8DECA5}" srcOrd="0" destOrd="0" presId="urn:microsoft.com/office/officeart/2005/8/layout/cycle8"/>
    <dgm:cxn modelId="{A6E602BA-BDD6-4689-9950-C8888EBE7EA9}" srcId="{FA8DB359-DD49-4418-8FC1-61A774742AAE}" destId="{1F854065-E60E-430D-95C8-5FEA2E88B118}" srcOrd="1" destOrd="0" parTransId="{29C3C499-C3C0-4563-B3C5-1234340AB64E}" sibTransId="{FED348F0-BF62-49AA-8C70-955C048AAF87}"/>
    <dgm:cxn modelId="{1DAF9A00-CAC6-4509-9E7F-1668C2E293FE}" type="presOf" srcId="{D9E6449E-F330-423E-AFA9-8B5ED98E0FED}" destId="{CEE1D325-DFE0-4587-B450-614EDC9868E8}" srcOrd="0" destOrd="0" presId="urn:microsoft.com/office/officeart/2005/8/layout/cycle8"/>
    <dgm:cxn modelId="{D9DA95E6-C978-4E0C-807B-F902EBB31169}" srcId="{FA8DB359-DD49-4418-8FC1-61A774742AAE}" destId="{B2BC2D6C-615D-4C90-811C-D4AFC1FC9944}" srcOrd="0" destOrd="0" parTransId="{9BC8B7EF-88BE-42BB-9673-A747F665227F}" sibTransId="{F1560E34-C0A0-4EEE-A5B2-77319BFB5EC0}"/>
    <dgm:cxn modelId="{A0889EE1-DA73-44D0-95F6-E043BD46B9C0}" type="presOf" srcId="{B2BC2D6C-615D-4C90-811C-D4AFC1FC9944}" destId="{42D9E190-8773-4B81-83FF-6DF52DE2799D}" srcOrd="0" destOrd="0" presId="urn:microsoft.com/office/officeart/2005/8/layout/cycle8"/>
    <dgm:cxn modelId="{21D57F53-D001-4829-8FAB-3E66207C02A5}" type="presOf" srcId="{D9E6449E-F330-423E-AFA9-8B5ED98E0FED}" destId="{E5245282-1238-4666-AC02-D943AFD20998}" srcOrd="1" destOrd="0" presId="urn:microsoft.com/office/officeart/2005/8/layout/cycle8"/>
    <dgm:cxn modelId="{2D3EB661-2434-4046-8D00-E8B0EF0AF029}" srcId="{FA8DB359-DD49-4418-8FC1-61A774742AAE}" destId="{D9E6449E-F330-423E-AFA9-8B5ED98E0FED}" srcOrd="2" destOrd="0" parTransId="{4818F753-C30A-4CC5-AED2-2BCDF56A4153}" sibTransId="{6DC79AC8-E6EA-418B-A460-48C5AEB12E0D}"/>
    <dgm:cxn modelId="{31B21543-6791-42A8-A313-39D9624FCA2C}" type="presOf" srcId="{1F854065-E60E-430D-95C8-5FEA2E88B118}" destId="{59FD0C03-CEBB-49B4-B365-6D5EEC1C8230}" srcOrd="0" destOrd="0" presId="urn:microsoft.com/office/officeart/2005/8/layout/cycle8"/>
    <dgm:cxn modelId="{4F00A6C2-00F8-4605-97F5-BFD0ED4A98E3}" type="presOf" srcId="{B2BC2D6C-615D-4C90-811C-D4AFC1FC9944}" destId="{8512E2D1-2090-4542-ADF8-5BA7CB9C7549}" srcOrd="1" destOrd="0" presId="urn:microsoft.com/office/officeart/2005/8/layout/cycle8"/>
    <dgm:cxn modelId="{05FE358C-BD0A-4C87-BEB9-3A5BC80D27ED}" type="presParOf" srcId="{8023B5DA-F829-4E87-B789-D02D3A8DECA5}" destId="{42D9E190-8773-4B81-83FF-6DF52DE2799D}" srcOrd="0" destOrd="0" presId="urn:microsoft.com/office/officeart/2005/8/layout/cycle8"/>
    <dgm:cxn modelId="{7597A3C6-1923-43C0-A572-D691BCF53120}" type="presParOf" srcId="{8023B5DA-F829-4E87-B789-D02D3A8DECA5}" destId="{9C1619D2-EAFB-4486-BE28-27F655CC700D}" srcOrd="1" destOrd="0" presId="urn:microsoft.com/office/officeart/2005/8/layout/cycle8"/>
    <dgm:cxn modelId="{D9A37B4E-1ED3-4B6A-83B1-53460574FD54}" type="presParOf" srcId="{8023B5DA-F829-4E87-B789-D02D3A8DECA5}" destId="{5B260227-811F-4B20-8E79-B1C10EF5D6F6}" srcOrd="2" destOrd="0" presId="urn:microsoft.com/office/officeart/2005/8/layout/cycle8"/>
    <dgm:cxn modelId="{EEFDB47B-7FC5-4AE5-A67F-F719F3D6DDF7}" type="presParOf" srcId="{8023B5DA-F829-4E87-B789-D02D3A8DECA5}" destId="{8512E2D1-2090-4542-ADF8-5BA7CB9C7549}" srcOrd="3" destOrd="0" presId="urn:microsoft.com/office/officeart/2005/8/layout/cycle8"/>
    <dgm:cxn modelId="{8DBF5B02-072D-4C5E-80B1-51AD04E958B8}" type="presParOf" srcId="{8023B5DA-F829-4E87-B789-D02D3A8DECA5}" destId="{59FD0C03-CEBB-49B4-B365-6D5EEC1C8230}" srcOrd="4" destOrd="0" presId="urn:microsoft.com/office/officeart/2005/8/layout/cycle8"/>
    <dgm:cxn modelId="{BC4EAA0B-5E8B-4F3F-BF26-8F572D0B1CF9}" type="presParOf" srcId="{8023B5DA-F829-4E87-B789-D02D3A8DECA5}" destId="{9827892C-40A8-429E-A64F-D4BE891EDFD9}" srcOrd="5" destOrd="0" presId="urn:microsoft.com/office/officeart/2005/8/layout/cycle8"/>
    <dgm:cxn modelId="{5381B7CA-74AE-4FB4-B729-83C9D361EA3D}" type="presParOf" srcId="{8023B5DA-F829-4E87-B789-D02D3A8DECA5}" destId="{424028CC-409E-4356-A03D-BDEC9DA101C2}" srcOrd="6" destOrd="0" presId="urn:microsoft.com/office/officeart/2005/8/layout/cycle8"/>
    <dgm:cxn modelId="{8DAB2F95-AC0D-4706-85DD-2151C00E1A2D}" type="presParOf" srcId="{8023B5DA-F829-4E87-B789-D02D3A8DECA5}" destId="{EEC76E10-FFF8-4680-AAF3-E7EDA0F0C4E9}" srcOrd="7" destOrd="0" presId="urn:microsoft.com/office/officeart/2005/8/layout/cycle8"/>
    <dgm:cxn modelId="{7713D7E1-CD9E-4FCC-B15D-93552743AF6E}" type="presParOf" srcId="{8023B5DA-F829-4E87-B789-D02D3A8DECA5}" destId="{CEE1D325-DFE0-4587-B450-614EDC9868E8}" srcOrd="8" destOrd="0" presId="urn:microsoft.com/office/officeart/2005/8/layout/cycle8"/>
    <dgm:cxn modelId="{71C1E5E7-3FE8-4A07-9E42-548FBBCB1670}" type="presParOf" srcId="{8023B5DA-F829-4E87-B789-D02D3A8DECA5}" destId="{5D736D91-8B47-4B34-A246-C7915ED4A57A}" srcOrd="9" destOrd="0" presId="urn:microsoft.com/office/officeart/2005/8/layout/cycle8"/>
    <dgm:cxn modelId="{9A78B472-CBBA-46B5-A057-74213110D767}" type="presParOf" srcId="{8023B5DA-F829-4E87-B789-D02D3A8DECA5}" destId="{E3B866CF-4BE7-4E09-BB84-D40711E2F939}" srcOrd="10" destOrd="0" presId="urn:microsoft.com/office/officeart/2005/8/layout/cycle8"/>
    <dgm:cxn modelId="{04FE416B-6BAE-4412-AE96-56D0BAAB70E6}" type="presParOf" srcId="{8023B5DA-F829-4E87-B789-D02D3A8DECA5}" destId="{E5245282-1238-4666-AC02-D943AFD20998}" srcOrd="11" destOrd="0" presId="urn:microsoft.com/office/officeart/2005/8/layout/cycle8"/>
    <dgm:cxn modelId="{56C28C94-8E79-4AEC-B2AB-43A6CFD44975}" type="presParOf" srcId="{8023B5DA-F829-4E87-B789-D02D3A8DECA5}" destId="{82F623AC-6265-4F46-B05F-1F8EA2311DD0}" srcOrd="12" destOrd="0" presId="urn:microsoft.com/office/officeart/2005/8/layout/cycle8"/>
    <dgm:cxn modelId="{029E5240-81D0-4354-B518-36DE70277CCC}" type="presParOf" srcId="{8023B5DA-F829-4E87-B789-D02D3A8DECA5}" destId="{62346F89-5D9A-45AA-91D1-3F405BC9CD5C}" srcOrd="13" destOrd="0" presId="urn:microsoft.com/office/officeart/2005/8/layout/cycle8"/>
    <dgm:cxn modelId="{FE6B6560-6B3F-4FA4-A624-8D3E8BF68437}" type="presParOf" srcId="{8023B5DA-F829-4E87-B789-D02D3A8DECA5}" destId="{74916B45-732F-45CC-8C36-5A457A0E264E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3CA18-0328-450B-B2DF-A15F3BBA1ECC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61173D0A-AB83-4B23-893C-C5A0B75741D7}" type="pres">
      <dgm:prSet presAssocID="{5363CA18-0328-450B-B2DF-A15F3BBA1E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</dgm:ptLst>
  <dgm:cxnLst>
    <dgm:cxn modelId="{974C640A-B2AC-471B-9DE0-511A2500CF0D}" type="presOf" srcId="{5363CA18-0328-450B-B2DF-A15F3BBA1ECC}" destId="{61173D0A-AB83-4B23-893C-C5A0B75741D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9E190-8773-4B81-83FF-6DF52DE2799D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Integrated Training and Capacitation</a:t>
          </a:r>
        </a:p>
      </dsp:txBody>
      <dsp:txXfrm>
        <a:off x="3210560" y="987551"/>
        <a:ext cx="1219200" cy="1016000"/>
      </dsp:txXfrm>
    </dsp:sp>
    <dsp:sp modelId="{59FD0C03-CEBB-49B4-B365-6D5EEC1C8230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Financial Governance Maturity</a:t>
          </a:r>
        </a:p>
      </dsp:txBody>
      <dsp:txXfrm>
        <a:off x="2153920" y="2600960"/>
        <a:ext cx="1828800" cy="894080"/>
      </dsp:txXfrm>
    </dsp:sp>
    <dsp:sp modelId="{CEE1D325-DFE0-4587-B450-614EDC9868E8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400" b="1" kern="1200" dirty="0"/>
            <a:t>Data and Systems Enablement</a:t>
          </a:r>
        </a:p>
      </dsp:txBody>
      <dsp:txXfrm>
        <a:off x="1666240" y="987551"/>
        <a:ext cx="1219200" cy="1016000"/>
      </dsp:txXfrm>
    </dsp:sp>
    <dsp:sp modelId="{82F623AC-6265-4F46-B05F-1F8EA2311DD0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46F89-5D9A-45AA-91D1-3F405BC9CD5C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16B45-732F-45CC-8C36-5A457A0E264E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300"/>
            </a:lvl1pPr>
          </a:lstStyle>
          <a:p>
            <a:fld id="{65562D26-EFC8-4B7A-87B7-7F3C6F398AB1}" type="datetimeFigureOut">
              <a:rPr lang="en-ZA" smtClean="0"/>
              <a:t>2019/10/08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2"/>
            <a:ext cx="2945659" cy="496333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300"/>
            </a:lvl1pPr>
          </a:lstStyle>
          <a:p>
            <a:fld id="{3525FD46-04DC-4A3B-89EB-A0E83AC3613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15653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6189" cy="496649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02" y="3"/>
            <a:ext cx="2946189" cy="496649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300"/>
            </a:lvl1pPr>
          </a:lstStyle>
          <a:p>
            <a:fld id="{174EEFE1-D759-4182-AA50-BD4F8D76A05C}" type="datetimeFigureOut">
              <a:rPr lang="en-ZA" smtClean="0"/>
              <a:t>2019/10/08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1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407"/>
            <a:ext cx="2946189" cy="496649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3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02" y="9428407"/>
            <a:ext cx="2946189" cy="496649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300"/>
            </a:lvl1pPr>
          </a:lstStyle>
          <a:p>
            <a:fld id="{05686709-EFC5-443B-995C-5B2C900BE736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722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500313" y="1087438"/>
            <a:ext cx="9663113" cy="5437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Commenced in 2012</a:t>
            </a:r>
          </a:p>
          <a:p>
            <a:r>
              <a:rPr lang="en-ZA" dirty="0"/>
              <a:t>First published</a:t>
            </a:r>
            <a:r>
              <a:rPr lang="en-ZA" baseline="0" dirty="0"/>
              <a:t> in 2013</a:t>
            </a:r>
          </a:p>
          <a:p>
            <a:r>
              <a:rPr lang="en-ZA" baseline="0" dirty="0"/>
              <a:t>At the time and still is the only one of its kind published by any administration in South Africa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2897E-B052-44CE-92A6-D4B2AB10F3F6}" type="slidenum">
              <a:rPr kumimoji="0" lang="en-ZA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13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39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1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53447-F38D-442F-82C1-C725B4EA3AB6}" type="slidenum">
              <a:rPr kumimoji="0" lang="en-ZA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213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2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500313" y="1087438"/>
            <a:ext cx="9663113" cy="5437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Commenced in 2012</a:t>
            </a:r>
          </a:p>
          <a:p>
            <a:r>
              <a:rPr lang="en-ZA" dirty="0"/>
              <a:t>First published</a:t>
            </a:r>
            <a:r>
              <a:rPr lang="en-ZA" baseline="0" dirty="0"/>
              <a:t> in 2013</a:t>
            </a:r>
          </a:p>
          <a:p>
            <a:r>
              <a:rPr lang="en-ZA" baseline="0" dirty="0"/>
              <a:t>At the time and still is the only one of its kind published by any administration in South Africa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362">
              <a:defRPr/>
            </a:pPr>
            <a:fld id="{05E2897E-B052-44CE-92A6-D4B2AB10F3F6}" type="slidenum">
              <a:rPr lang="en-ZA" sz="1800" kern="0">
                <a:solidFill>
                  <a:prstClr val="black"/>
                </a:solidFill>
                <a:latin typeface="Calibri"/>
              </a:rPr>
              <a:pPr defTabSz="921362">
                <a:defRPr/>
              </a:pPr>
              <a:t>16</a:t>
            </a:fld>
            <a:endParaRPr lang="en-ZA" sz="18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29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500313" y="1087438"/>
            <a:ext cx="9663113" cy="5437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Commenced in 2012</a:t>
            </a:r>
          </a:p>
          <a:p>
            <a:r>
              <a:rPr lang="en-ZA" dirty="0"/>
              <a:t>First published</a:t>
            </a:r>
            <a:r>
              <a:rPr lang="en-ZA" baseline="0" dirty="0"/>
              <a:t> in 2013</a:t>
            </a:r>
          </a:p>
          <a:p>
            <a:r>
              <a:rPr lang="en-ZA" baseline="0" dirty="0"/>
              <a:t>At the time and still is the only one of its kind published by any administration in South Africa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362">
              <a:defRPr/>
            </a:pPr>
            <a:fld id="{05E2897E-B052-44CE-92A6-D4B2AB10F3F6}" type="slidenum">
              <a:rPr lang="en-ZA" sz="1800" kern="0">
                <a:solidFill>
                  <a:prstClr val="black"/>
                </a:solidFill>
                <a:latin typeface="Calibri"/>
              </a:rPr>
              <a:pPr defTabSz="921362">
                <a:defRPr/>
              </a:pPr>
              <a:t>19</a:t>
            </a:fld>
            <a:endParaRPr lang="en-ZA" sz="18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47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500313" y="1087438"/>
            <a:ext cx="9663113" cy="5437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Commenced in 2012</a:t>
            </a:r>
          </a:p>
          <a:p>
            <a:r>
              <a:rPr lang="en-ZA" dirty="0"/>
              <a:t>First published</a:t>
            </a:r>
            <a:r>
              <a:rPr lang="en-ZA" baseline="0" dirty="0"/>
              <a:t> in 2013</a:t>
            </a:r>
          </a:p>
          <a:p>
            <a:r>
              <a:rPr lang="en-ZA" baseline="0" dirty="0"/>
              <a:t>At the time and still is the only one of its kind published by any administration in South Africa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362">
              <a:defRPr/>
            </a:pPr>
            <a:fld id="{05E2897E-B052-44CE-92A6-D4B2AB10F3F6}" type="slidenum">
              <a:rPr lang="en-ZA" sz="1800" kern="0">
                <a:solidFill>
                  <a:prstClr val="black"/>
                </a:solidFill>
                <a:latin typeface="Calibri"/>
              </a:rPr>
              <a:pPr defTabSz="921362">
                <a:defRPr/>
              </a:pPr>
              <a:t>30</a:t>
            </a:fld>
            <a:endParaRPr lang="en-ZA" sz="18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96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1.xml"/><Relationship Id="rId1" Type="http://schemas.openxmlformats.org/officeDocument/2006/relationships/tags" Target="../tags/tag200.xml"/></Relationships>
</file>

<file path=ppt/slideLayouts/_rels/slideLayout10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96.xml"/><Relationship Id="rId1" Type="http://schemas.openxmlformats.org/officeDocument/2006/relationships/tags" Target="../tags/tag1995.xml"/></Relationships>
</file>

<file path=ppt/slideLayouts/_rels/slideLayout10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98.xml"/><Relationship Id="rId1" Type="http://schemas.openxmlformats.org/officeDocument/2006/relationships/tags" Target="../tags/tag1997.xml"/></Relationships>
</file>

<file path=ppt/slideLayouts/_rels/slideLayout10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00.xml"/><Relationship Id="rId1" Type="http://schemas.openxmlformats.org/officeDocument/2006/relationships/tags" Target="../tags/tag1999.xml"/></Relationships>
</file>

<file path=ppt/slideLayouts/_rels/slideLayout10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5.xml"/></Relationships>
</file>

<file path=ppt/slideLayouts/_rels/slideLayout10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02.xml"/><Relationship Id="rId1" Type="http://schemas.openxmlformats.org/officeDocument/2006/relationships/tags" Target="../tags/tag2001.xml"/></Relationships>
</file>

<file path=ppt/slideLayouts/_rels/slideLayout10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04.xml"/><Relationship Id="rId1" Type="http://schemas.openxmlformats.org/officeDocument/2006/relationships/tags" Target="../tags/tag2003.xml"/></Relationships>
</file>

<file path=ppt/slideLayouts/_rels/slideLayout10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06.xml"/><Relationship Id="rId1" Type="http://schemas.openxmlformats.org/officeDocument/2006/relationships/tags" Target="../tags/tag2005.xml"/></Relationships>
</file>

<file path=ppt/slideLayouts/_rels/slideLayout10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08.xml"/><Relationship Id="rId1" Type="http://schemas.openxmlformats.org/officeDocument/2006/relationships/tags" Target="../tags/tag2007.xml"/></Relationships>
</file>

<file path=ppt/slideLayouts/_rels/slideLayout10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10.xml"/><Relationship Id="rId1" Type="http://schemas.openxmlformats.org/officeDocument/2006/relationships/tags" Target="../tags/tag2009.xml"/></Relationships>
</file>

<file path=ppt/slideLayouts/_rels/slideLayout10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12.xml"/><Relationship Id="rId1" Type="http://schemas.openxmlformats.org/officeDocument/2006/relationships/tags" Target="../tags/tag201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3.xml"/><Relationship Id="rId1" Type="http://schemas.openxmlformats.org/officeDocument/2006/relationships/tags" Target="../tags/tag202.xml"/></Relationships>
</file>

<file path=ppt/slideLayouts/_rels/slideLayout10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14.xml"/><Relationship Id="rId1" Type="http://schemas.openxmlformats.org/officeDocument/2006/relationships/tags" Target="../tags/tag2013.xml"/></Relationships>
</file>

<file path=ppt/slideLayouts/_rels/slideLayout10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2016.xml"/><Relationship Id="rId1" Type="http://schemas.openxmlformats.org/officeDocument/2006/relationships/tags" Target="../tags/tag2015.xml"/></Relationships>
</file>

<file path=ppt/slideLayouts/_rels/slideLayout10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45.xml"/><Relationship Id="rId1" Type="http://schemas.openxmlformats.org/officeDocument/2006/relationships/tags" Target="../tags/tag2017.xml"/><Relationship Id="rId4" Type="http://schemas.openxmlformats.org/officeDocument/2006/relationships/image" Target="../media/image11.png"/></Relationships>
</file>

<file path=ppt/slideLayouts/_rels/slideLayout10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5.xml"/></Relationships>
</file>

<file path=ppt/slideLayouts/_rels/slideLayout10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6.xml"/></Relationships>
</file>

<file path=ppt/slideLayouts/_rels/slideLayout10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26.xml"/><Relationship Id="rId1" Type="http://schemas.openxmlformats.org/officeDocument/2006/relationships/tags" Target="../tags/tag2025.xml"/></Relationships>
</file>

<file path=ppt/slideLayouts/_rels/slideLayout10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28.xml"/><Relationship Id="rId1" Type="http://schemas.openxmlformats.org/officeDocument/2006/relationships/tags" Target="../tags/tag2027.xml"/></Relationships>
</file>

<file path=ppt/slideLayouts/_rels/slideLayout10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30.xml"/><Relationship Id="rId1" Type="http://schemas.openxmlformats.org/officeDocument/2006/relationships/tags" Target="../tags/tag2029.xml"/></Relationships>
</file>

<file path=ppt/slideLayouts/_rels/slideLayout10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32.xml"/><Relationship Id="rId1" Type="http://schemas.openxmlformats.org/officeDocument/2006/relationships/tags" Target="../tags/tag2031.xml"/></Relationships>
</file>

<file path=ppt/slideLayouts/_rels/slideLayout10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34.xml"/><Relationship Id="rId1" Type="http://schemas.openxmlformats.org/officeDocument/2006/relationships/tags" Target="../tags/tag203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Layouts/_rels/slideLayout10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36.xml"/><Relationship Id="rId1" Type="http://schemas.openxmlformats.org/officeDocument/2006/relationships/tags" Target="../tags/tag2035.xml"/></Relationships>
</file>

<file path=ppt/slideLayouts/_rels/slideLayout10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38.xml"/><Relationship Id="rId1" Type="http://schemas.openxmlformats.org/officeDocument/2006/relationships/tags" Target="../tags/tag2037.xml"/></Relationships>
</file>

<file path=ppt/slideLayouts/_rels/slideLayout10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40.xml"/><Relationship Id="rId1" Type="http://schemas.openxmlformats.org/officeDocument/2006/relationships/tags" Target="../tags/tag2039.xml"/></Relationships>
</file>

<file path=ppt/slideLayouts/_rels/slideLayout10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42.xml"/><Relationship Id="rId1" Type="http://schemas.openxmlformats.org/officeDocument/2006/relationships/tags" Target="../tags/tag2041.xml"/></Relationships>
</file>

<file path=ppt/slideLayouts/_rels/slideLayout10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44.xml"/><Relationship Id="rId1" Type="http://schemas.openxmlformats.org/officeDocument/2006/relationships/tags" Target="../tags/tag2043.xml"/></Relationships>
</file>

<file path=ppt/slideLayouts/_rels/slideLayout10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46.xml"/><Relationship Id="rId1" Type="http://schemas.openxmlformats.org/officeDocument/2006/relationships/tags" Target="../tags/tag2045.xml"/></Relationships>
</file>

<file path=ppt/slideLayouts/_rels/slideLayout10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48.xml"/><Relationship Id="rId1" Type="http://schemas.openxmlformats.org/officeDocument/2006/relationships/tags" Target="../tags/tag2047.xml"/></Relationships>
</file>

<file path=ppt/slideLayouts/_rels/slideLayout10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6.xml"/></Relationships>
</file>

<file path=ppt/slideLayouts/_rels/slideLayout10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50.xml"/><Relationship Id="rId1" Type="http://schemas.openxmlformats.org/officeDocument/2006/relationships/tags" Target="../tags/tag2049.xml"/></Relationships>
</file>

<file path=ppt/slideLayouts/_rels/slideLayout10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52.xml"/><Relationship Id="rId1" Type="http://schemas.openxmlformats.org/officeDocument/2006/relationships/tags" Target="../tags/tag205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7.xml"/><Relationship Id="rId1" Type="http://schemas.openxmlformats.org/officeDocument/2006/relationships/tags" Target="../tags/tag206.xml"/></Relationships>
</file>

<file path=ppt/slideLayouts/_rels/slideLayout10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54.xml"/><Relationship Id="rId1" Type="http://schemas.openxmlformats.org/officeDocument/2006/relationships/tags" Target="../tags/tag2053.xml"/></Relationships>
</file>

<file path=ppt/slideLayouts/_rels/slideLayout10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56.xml"/><Relationship Id="rId1" Type="http://schemas.openxmlformats.org/officeDocument/2006/relationships/tags" Target="../tags/tag2055.xml"/></Relationships>
</file>

<file path=ppt/slideLayouts/_rels/slideLayout10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58.xml"/><Relationship Id="rId1" Type="http://schemas.openxmlformats.org/officeDocument/2006/relationships/tags" Target="../tags/tag2057.xml"/></Relationships>
</file>

<file path=ppt/slideLayouts/_rels/slideLayout10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60.xml"/><Relationship Id="rId1" Type="http://schemas.openxmlformats.org/officeDocument/2006/relationships/tags" Target="../tags/tag2059.xml"/></Relationships>
</file>

<file path=ppt/slideLayouts/_rels/slideLayout10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62.xml"/><Relationship Id="rId1" Type="http://schemas.openxmlformats.org/officeDocument/2006/relationships/tags" Target="../tags/tag2061.xml"/></Relationships>
</file>

<file path=ppt/slideLayouts/_rels/slideLayout10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6.xml"/><Relationship Id="rId2" Type="http://schemas.openxmlformats.org/officeDocument/2006/relationships/tags" Target="../tags/tag2064.xml"/><Relationship Id="rId1" Type="http://schemas.openxmlformats.org/officeDocument/2006/relationships/tags" Target="../tags/tag2063.xml"/></Relationships>
</file>

<file path=ppt/slideLayouts/_rels/slideLayout10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46.xml"/><Relationship Id="rId1" Type="http://schemas.openxmlformats.org/officeDocument/2006/relationships/tags" Target="../tags/tag2065.xml"/><Relationship Id="rId4" Type="http://schemas.openxmlformats.org/officeDocument/2006/relationships/image" Target="../media/image11.png"/></Relationships>
</file>

<file path=ppt/slideLayouts/_rels/slideLayout10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6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10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9.xml"/><Relationship Id="rId1" Type="http://schemas.openxmlformats.org/officeDocument/2006/relationships/tags" Target="../tags/tag208.xml"/></Relationships>
</file>

<file path=ppt/slideLayouts/_rels/slideLayout10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7.xml"/></Relationships>
</file>

<file path=ppt/slideLayouts/_rels/slideLayout10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74.xml"/><Relationship Id="rId1" Type="http://schemas.openxmlformats.org/officeDocument/2006/relationships/tags" Target="../tags/tag2073.xml"/></Relationships>
</file>

<file path=ppt/slideLayouts/_rels/slideLayout10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76.xml"/><Relationship Id="rId1" Type="http://schemas.openxmlformats.org/officeDocument/2006/relationships/tags" Target="../tags/tag2075.xml"/></Relationships>
</file>

<file path=ppt/slideLayouts/_rels/slideLayout10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78.xml"/><Relationship Id="rId1" Type="http://schemas.openxmlformats.org/officeDocument/2006/relationships/tags" Target="../tags/tag2077.xml"/></Relationships>
</file>

<file path=ppt/slideLayouts/_rels/slideLayout10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80.xml"/><Relationship Id="rId1" Type="http://schemas.openxmlformats.org/officeDocument/2006/relationships/tags" Target="../tags/tag2079.xml"/><Relationship Id="rId4" Type="http://schemas.openxmlformats.org/officeDocument/2006/relationships/image" Target="../media/image18.png"/></Relationships>
</file>

<file path=ppt/slideLayouts/_rels/slideLayout10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82.xml"/><Relationship Id="rId1" Type="http://schemas.openxmlformats.org/officeDocument/2006/relationships/tags" Target="../tags/tag2081.xml"/><Relationship Id="rId4" Type="http://schemas.openxmlformats.org/officeDocument/2006/relationships/image" Target="../media/image18.png"/></Relationships>
</file>

<file path=ppt/slideLayouts/_rels/slideLayout10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84.xml"/><Relationship Id="rId1" Type="http://schemas.openxmlformats.org/officeDocument/2006/relationships/tags" Target="../tags/tag2083.xml"/><Relationship Id="rId4" Type="http://schemas.openxmlformats.org/officeDocument/2006/relationships/image" Target="../media/image18.png"/></Relationships>
</file>

<file path=ppt/slideLayouts/_rels/slideLayout10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86.xml"/><Relationship Id="rId1" Type="http://schemas.openxmlformats.org/officeDocument/2006/relationships/tags" Target="../tags/tag2085.xml"/><Relationship Id="rId4" Type="http://schemas.openxmlformats.org/officeDocument/2006/relationships/image" Target="../media/image18.png"/></Relationships>
</file>

<file path=ppt/slideLayouts/_rels/slideLayout10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88.xml"/><Relationship Id="rId1" Type="http://schemas.openxmlformats.org/officeDocument/2006/relationships/tags" Target="../tags/tag2087.xml"/></Relationships>
</file>

<file path=ppt/slideLayouts/_rels/slideLayout10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90.xml"/><Relationship Id="rId1" Type="http://schemas.openxmlformats.org/officeDocument/2006/relationships/tags" Target="../tags/tag208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Layouts/_rels/slideLayout10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92.xml"/><Relationship Id="rId1" Type="http://schemas.openxmlformats.org/officeDocument/2006/relationships/tags" Target="../tags/tag2091.xml"/></Relationships>
</file>

<file path=ppt/slideLayouts/_rels/slideLayout10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94.xml"/><Relationship Id="rId1" Type="http://schemas.openxmlformats.org/officeDocument/2006/relationships/tags" Target="../tags/tag2093.xml"/></Relationships>
</file>

<file path=ppt/slideLayouts/_rels/slideLayout10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96.xml"/><Relationship Id="rId1" Type="http://schemas.openxmlformats.org/officeDocument/2006/relationships/tags" Target="../tags/tag2095.xml"/></Relationships>
</file>

<file path=ppt/slideLayouts/_rels/slideLayout10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7.xml"/></Relationships>
</file>

<file path=ppt/slideLayouts/_rels/slideLayout10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098.xml"/><Relationship Id="rId1" Type="http://schemas.openxmlformats.org/officeDocument/2006/relationships/tags" Target="../tags/tag2097.xml"/></Relationships>
</file>

<file path=ppt/slideLayouts/_rels/slideLayout10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00.xml"/><Relationship Id="rId1" Type="http://schemas.openxmlformats.org/officeDocument/2006/relationships/tags" Target="../tags/tag2099.xml"/></Relationships>
</file>

<file path=ppt/slideLayouts/_rels/slideLayout10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02.xml"/><Relationship Id="rId1" Type="http://schemas.openxmlformats.org/officeDocument/2006/relationships/tags" Target="../tags/tag2101.xml"/></Relationships>
</file>

<file path=ppt/slideLayouts/_rels/slideLayout10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04.xml"/><Relationship Id="rId1" Type="http://schemas.openxmlformats.org/officeDocument/2006/relationships/tags" Target="../tags/tag2103.xml"/></Relationships>
</file>

<file path=ppt/slideLayouts/_rels/slideLayout10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06.xml"/><Relationship Id="rId1" Type="http://schemas.openxmlformats.org/officeDocument/2006/relationships/tags" Target="../tags/tag2105.xml"/></Relationships>
</file>

<file path=ppt/slideLayouts/_rels/slideLayout10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08.xml"/><Relationship Id="rId1" Type="http://schemas.openxmlformats.org/officeDocument/2006/relationships/tags" Target="../tags/tag210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Layouts/_rels/slideLayout10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10.xml"/><Relationship Id="rId1" Type="http://schemas.openxmlformats.org/officeDocument/2006/relationships/tags" Target="../tags/tag2109.xml"/></Relationships>
</file>

<file path=ppt/slideLayouts/_rels/slideLayout10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7.xml"/><Relationship Id="rId2" Type="http://schemas.openxmlformats.org/officeDocument/2006/relationships/tags" Target="../tags/tag2112.xml"/><Relationship Id="rId1" Type="http://schemas.openxmlformats.org/officeDocument/2006/relationships/tags" Target="../tags/tag2111.xml"/></Relationships>
</file>

<file path=ppt/slideLayouts/_rels/slideLayout10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47.xml"/><Relationship Id="rId1" Type="http://schemas.openxmlformats.org/officeDocument/2006/relationships/tags" Target="../tags/tag2113.xml"/><Relationship Id="rId4" Type="http://schemas.openxmlformats.org/officeDocument/2006/relationships/image" Target="../media/image20.png"/></Relationships>
</file>

<file path=ppt/slideLayouts/_rels/slideLayout10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7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10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8.xml"/></Relationships>
</file>

<file path=ppt/slideLayouts/_rels/slideLayout10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22.xml"/><Relationship Id="rId1" Type="http://schemas.openxmlformats.org/officeDocument/2006/relationships/tags" Target="../tags/tag2121.xml"/></Relationships>
</file>

<file path=ppt/slideLayouts/_rels/slideLayout10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24.xml"/><Relationship Id="rId1" Type="http://schemas.openxmlformats.org/officeDocument/2006/relationships/tags" Target="../tags/tag2123.xml"/></Relationships>
</file>

<file path=ppt/slideLayouts/_rels/slideLayout10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26.xml"/><Relationship Id="rId1" Type="http://schemas.openxmlformats.org/officeDocument/2006/relationships/tags" Target="../tags/tag2125.xml"/></Relationships>
</file>

<file path=ppt/slideLayouts/_rels/slideLayout10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28.xml"/><Relationship Id="rId1" Type="http://schemas.openxmlformats.org/officeDocument/2006/relationships/tags" Target="../tags/tag212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5.xml"/><Relationship Id="rId1" Type="http://schemas.openxmlformats.org/officeDocument/2006/relationships/tags" Target="../tags/tag214.xml"/></Relationships>
</file>

<file path=ppt/slideLayouts/_rels/slideLayout10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30.xml"/><Relationship Id="rId1" Type="http://schemas.openxmlformats.org/officeDocument/2006/relationships/tags" Target="../tags/tag2129.xml"/></Relationships>
</file>

<file path=ppt/slideLayouts/_rels/slideLayout10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32.xml"/><Relationship Id="rId1" Type="http://schemas.openxmlformats.org/officeDocument/2006/relationships/tags" Target="../tags/tag2131.xml"/></Relationships>
</file>

<file path=ppt/slideLayouts/_rels/slideLayout10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34.xml"/><Relationship Id="rId1" Type="http://schemas.openxmlformats.org/officeDocument/2006/relationships/tags" Target="../tags/tag2133.xml"/></Relationships>
</file>

<file path=ppt/slideLayouts/_rels/slideLayout10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36.xml"/><Relationship Id="rId1" Type="http://schemas.openxmlformats.org/officeDocument/2006/relationships/tags" Target="../tags/tag2135.xml"/></Relationships>
</file>

<file path=ppt/slideLayouts/_rels/slideLayout10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38.xml"/><Relationship Id="rId1" Type="http://schemas.openxmlformats.org/officeDocument/2006/relationships/tags" Target="../tags/tag2137.xml"/></Relationships>
</file>

<file path=ppt/slideLayouts/_rels/slideLayout10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40.xml"/><Relationship Id="rId1" Type="http://schemas.openxmlformats.org/officeDocument/2006/relationships/tags" Target="../tags/tag2139.xml"/></Relationships>
</file>

<file path=ppt/slideLayouts/_rels/slideLayout10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42.xml"/><Relationship Id="rId1" Type="http://schemas.openxmlformats.org/officeDocument/2006/relationships/tags" Target="../tags/tag2141.xml"/></Relationships>
</file>

<file path=ppt/slideLayouts/_rels/slideLayout10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44.xml"/><Relationship Id="rId1" Type="http://schemas.openxmlformats.org/officeDocument/2006/relationships/tags" Target="../tags/tag2143.xml"/></Relationships>
</file>

<file path=ppt/slideLayouts/_rels/slideLayout10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8.xml"/></Relationships>
</file>

<file path=ppt/slideLayouts/_rels/slideLayout10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46.xml"/><Relationship Id="rId1" Type="http://schemas.openxmlformats.org/officeDocument/2006/relationships/tags" Target="../tags/tag214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Layouts/_rels/slideLayout10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48.xml"/><Relationship Id="rId1" Type="http://schemas.openxmlformats.org/officeDocument/2006/relationships/tags" Target="../tags/tag2147.xml"/></Relationships>
</file>

<file path=ppt/slideLayouts/_rels/slideLayout10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50.xml"/><Relationship Id="rId1" Type="http://schemas.openxmlformats.org/officeDocument/2006/relationships/tags" Target="../tags/tag2149.xml"/></Relationships>
</file>

<file path=ppt/slideLayouts/_rels/slideLayout10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52.xml"/><Relationship Id="rId1" Type="http://schemas.openxmlformats.org/officeDocument/2006/relationships/tags" Target="../tags/tag2151.xml"/></Relationships>
</file>

<file path=ppt/slideLayouts/_rels/slideLayout10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54.xml"/><Relationship Id="rId1" Type="http://schemas.openxmlformats.org/officeDocument/2006/relationships/tags" Target="../tags/tag2153.xml"/></Relationships>
</file>

<file path=ppt/slideLayouts/_rels/slideLayout10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56.xml"/><Relationship Id="rId1" Type="http://schemas.openxmlformats.org/officeDocument/2006/relationships/tags" Target="../tags/tag2155.xml"/></Relationships>
</file>

<file path=ppt/slideLayouts/_rels/slideLayout10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58.xml"/><Relationship Id="rId1" Type="http://schemas.openxmlformats.org/officeDocument/2006/relationships/tags" Target="../tags/tag2157.xml"/></Relationships>
</file>

<file path=ppt/slideLayouts/_rels/slideLayout10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8.xml"/><Relationship Id="rId2" Type="http://schemas.openxmlformats.org/officeDocument/2006/relationships/tags" Target="../tags/tag2160.xml"/><Relationship Id="rId1" Type="http://schemas.openxmlformats.org/officeDocument/2006/relationships/tags" Target="../tags/tag2159.xml"/></Relationships>
</file>

<file path=ppt/slideLayouts/_rels/slideLayout10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48.xml"/><Relationship Id="rId1" Type="http://schemas.openxmlformats.org/officeDocument/2006/relationships/tags" Target="../tags/tag2161.xml"/><Relationship Id="rId4" Type="http://schemas.openxmlformats.org/officeDocument/2006/relationships/image" Target="../media/image11.png"/></Relationships>
</file>

<file path=ppt/slideLayouts/_rels/slideLayout10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8.xml"/></Relationships>
</file>

<file path=ppt/slideLayouts/_rels/slideLayout10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9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Layouts/_rels/slideLayout10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69.xml"/><Relationship Id="rId1" Type="http://schemas.openxmlformats.org/officeDocument/2006/relationships/tags" Target="../tags/tag2168.xml"/></Relationships>
</file>

<file path=ppt/slideLayouts/_rels/slideLayout10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71.xml"/><Relationship Id="rId1" Type="http://schemas.openxmlformats.org/officeDocument/2006/relationships/tags" Target="../tags/tag2170.xml"/></Relationships>
</file>

<file path=ppt/slideLayouts/_rels/slideLayout10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73.xml"/><Relationship Id="rId1" Type="http://schemas.openxmlformats.org/officeDocument/2006/relationships/tags" Target="../tags/tag2172.xml"/></Relationships>
</file>

<file path=ppt/slideLayouts/_rels/slideLayout10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75.xml"/><Relationship Id="rId1" Type="http://schemas.openxmlformats.org/officeDocument/2006/relationships/tags" Target="../tags/tag2174.xml"/></Relationships>
</file>

<file path=ppt/slideLayouts/_rels/slideLayout10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77.xml"/><Relationship Id="rId1" Type="http://schemas.openxmlformats.org/officeDocument/2006/relationships/tags" Target="../tags/tag2176.xml"/></Relationships>
</file>

<file path=ppt/slideLayouts/_rels/slideLayout10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79.xml"/><Relationship Id="rId1" Type="http://schemas.openxmlformats.org/officeDocument/2006/relationships/tags" Target="../tags/tag2178.xml"/></Relationships>
</file>

<file path=ppt/slideLayouts/_rels/slideLayout10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81.xml"/><Relationship Id="rId1" Type="http://schemas.openxmlformats.org/officeDocument/2006/relationships/tags" Target="../tags/tag2180.xml"/></Relationships>
</file>

<file path=ppt/slideLayouts/_rels/slideLayout10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83.xml"/><Relationship Id="rId1" Type="http://schemas.openxmlformats.org/officeDocument/2006/relationships/tags" Target="../tags/tag2182.xml"/></Relationships>
</file>

<file path=ppt/slideLayouts/_rels/slideLayout10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85.xml"/><Relationship Id="rId1" Type="http://schemas.openxmlformats.org/officeDocument/2006/relationships/tags" Target="../tags/tag2184.xml"/></Relationships>
</file>

<file path=ppt/slideLayouts/_rels/slideLayout10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87.xml"/><Relationship Id="rId1" Type="http://schemas.openxmlformats.org/officeDocument/2006/relationships/tags" Target="../tags/tag218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Layouts/_rels/slideLayout1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89.xml"/><Relationship Id="rId1" Type="http://schemas.openxmlformats.org/officeDocument/2006/relationships/tags" Target="../tags/tag2188.xml"/></Relationships>
</file>

<file path=ppt/slideLayouts/_rels/slideLayout1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91.xml"/><Relationship Id="rId1" Type="http://schemas.openxmlformats.org/officeDocument/2006/relationships/tags" Target="../tags/tag2190.xml"/></Relationships>
</file>

<file path=ppt/slideLayouts/_rels/slideLayout1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9.xml"/></Relationships>
</file>

<file path=ppt/slideLayouts/_rels/slideLayout1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93.xml"/><Relationship Id="rId1" Type="http://schemas.openxmlformats.org/officeDocument/2006/relationships/tags" Target="../tags/tag2192.xml"/></Relationships>
</file>

<file path=ppt/slideLayouts/_rels/slideLayout1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95.xml"/><Relationship Id="rId1" Type="http://schemas.openxmlformats.org/officeDocument/2006/relationships/tags" Target="../tags/tag2194.xml"/></Relationships>
</file>

<file path=ppt/slideLayouts/_rels/slideLayout1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97.xml"/><Relationship Id="rId1" Type="http://schemas.openxmlformats.org/officeDocument/2006/relationships/tags" Target="../tags/tag2196.xml"/></Relationships>
</file>

<file path=ppt/slideLayouts/_rels/slideLayout1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199.xml"/><Relationship Id="rId1" Type="http://schemas.openxmlformats.org/officeDocument/2006/relationships/tags" Target="../tags/tag2198.xml"/></Relationships>
</file>

<file path=ppt/slideLayouts/_rels/slideLayout1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201.xml"/><Relationship Id="rId1" Type="http://schemas.openxmlformats.org/officeDocument/2006/relationships/tags" Target="../tags/tag2200.xml"/></Relationships>
</file>

<file path=ppt/slideLayouts/_rels/slideLayout1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203.xml"/><Relationship Id="rId1" Type="http://schemas.openxmlformats.org/officeDocument/2006/relationships/tags" Target="../tags/tag2202.xml"/></Relationships>
</file>

<file path=ppt/slideLayouts/_rels/slideLayout1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205.xml"/><Relationship Id="rId1" Type="http://schemas.openxmlformats.org/officeDocument/2006/relationships/tags" Target="../tags/tag220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Layouts/_rels/slideLayout1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9.xml"/><Relationship Id="rId2" Type="http://schemas.openxmlformats.org/officeDocument/2006/relationships/tags" Target="../tags/tag2207.xml"/><Relationship Id="rId1" Type="http://schemas.openxmlformats.org/officeDocument/2006/relationships/tags" Target="../tags/tag2206.xml"/></Relationships>
</file>

<file path=ppt/slideLayouts/_rels/slideLayout1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9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1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9.xml"/></Relationships>
</file>

<file path=ppt/slideLayouts/_rels/slideLayout1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0.xml"/></Relationships>
</file>

<file path=ppt/slideLayouts/_rels/slideLayout1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16.xml"/><Relationship Id="rId1" Type="http://schemas.openxmlformats.org/officeDocument/2006/relationships/tags" Target="../tags/tag2215.xml"/></Relationships>
</file>

<file path=ppt/slideLayouts/_rels/slideLayout1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18.xml"/><Relationship Id="rId1" Type="http://schemas.openxmlformats.org/officeDocument/2006/relationships/tags" Target="../tags/tag2217.xml"/></Relationships>
</file>

<file path=ppt/slideLayouts/_rels/slideLayout1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20.xml"/><Relationship Id="rId1" Type="http://schemas.openxmlformats.org/officeDocument/2006/relationships/tags" Target="../tags/tag2219.xml"/></Relationships>
</file>

<file path=ppt/slideLayouts/_rels/slideLayout1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22.xml"/><Relationship Id="rId1" Type="http://schemas.openxmlformats.org/officeDocument/2006/relationships/tags" Target="../tags/tag2221.xml"/></Relationships>
</file>

<file path=ppt/slideLayouts/_rels/slideLayout1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24.xml"/><Relationship Id="rId1" Type="http://schemas.openxmlformats.org/officeDocument/2006/relationships/tags" Target="../tags/tag222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26.xml"/><Relationship Id="rId1" Type="http://schemas.openxmlformats.org/officeDocument/2006/relationships/tags" Target="../tags/tag2225.xml"/></Relationships>
</file>

<file path=ppt/slideLayouts/_rels/slideLayout1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28.xml"/><Relationship Id="rId1" Type="http://schemas.openxmlformats.org/officeDocument/2006/relationships/tags" Target="../tags/tag2227.xml"/></Relationships>
</file>

<file path=ppt/slideLayouts/_rels/slideLayout1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30.xml"/><Relationship Id="rId1" Type="http://schemas.openxmlformats.org/officeDocument/2006/relationships/tags" Target="../tags/tag2229.xml"/></Relationships>
</file>

<file path=ppt/slideLayouts/_rels/slideLayout1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32.xml"/><Relationship Id="rId1" Type="http://schemas.openxmlformats.org/officeDocument/2006/relationships/tags" Target="../tags/tag2231.xml"/></Relationships>
</file>

<file path=ppt/slideLayouts/_rels/slideLayout1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34.xml"/><Relationship Id="rId1" Type="http://schemas.openxmlformats.org/officeDocument/2006/relationships/tags" Target="../tags/tag2233.xml"/></Relationships>
</file>

<file path=ppt/slideLayouts/_rels/slideLayout1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36.xml"/><Relationship Id="rId1" Type="http://schemas.openxmlformats.org/officeDocument/2006/relationships/tags" Target="../tags/tag2235.xml"/></Relationships>
</file>

<file path=ppt/slideLayouts/_rels/slideLayout1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38.xml"/><Relationship Id="rId1" Type="http://schemas.openxmlformats.org/officeDocument/2006/relationships/tags" Target="../tags/tag2237.xml"/></Relationships>
</file>

<file path=ppt/slideLayouts/_rels/slideLayout1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0.xml"/></Relationships>
</file>

<file path=ppt/slideLayouts/_rels/slideLayout1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40.xml"/><Relationship Id="rId1" Type="http://schemas.openxmlformats.org/officeDocument/2006/relationships/tags" Target="../tags/tag2239.xml"/></Relationships>
</file>

<file path=ppt/slideLayouts/_rels/slideLayout1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42.xml"/><Relationship Id="rId1" Type="http://schemas.openxmlformats.org/officeDocument/2006/relationships/tags" Target="../tags/tag224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Layouts/_rels/slideLayout1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44.xml"/><Relationship Id="rId1" Type="http://schemas.openxmlformats.org/officeDocument/2006/relationships/tags" Target="../tags/tag2243.xml"/></Relationships>
</file>

<file path=ppt/slideLayouts/_rels/slideLayout1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46.xml"/><Relationship Id="rId1" Type="http://schemas.openxmlformats.org/officeDocument/2006/relationships/tags" Target="../tags/tag2245.xml"/></Relationships>
</file>

<file path=ppt/slideLayouts/_rels/slideLayout1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48.xml"/><Relationship Id="rId1" Type="http://schemas.openxmlformats.org/officeDocument/2006/relationships/tags" Target="../tags/tag2247.xml"/></Relationships>
</file>

<file path=ppt/slideLayouts/_rels/slideLayout1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50.xml"/><Relationship Id="rId1" Type="http://schemas.openxmlformats.org/officeDocument/2006/relationships/tags" Target="../tags/tag2249.xml"/></Relationships>
</file>

<file path=ppt/slideLayouts/_rels/slideLayout1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52.xml"/><Relationship Id="rId1" Type="http://schemas.openxmlformats.org/officeDocument/2006/relationships/tags" Target="../tags/tag2251.xml"/></Relationships>
</file>

<file path=ppt/slideLayouts/_rels/slideLayout1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0.xml"/><Relationship Id="rId2" Type="http://schemas.openxmlformats.org/officeDocument/2006/relationships/tags" Target="../tags/tag2254.xml"/><Relationship Id="rId1" Type="http://schemas.openxmlformats.org/officeDocument/2006/relationships/tags" Target="../tags/tag2253.xml"/></Relationships>
</file>

<file path=ppt/slideLayouts/_rels/slideLayout1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50.xml"/><Relationship Id="rId1" Type="http://schemas.openxmlformats.org/officeDocument/2006/relationships/tags" Target="../tags/tag2255.xml"/><Relationship Id="rId4" Type="http://schemas.openxmlformats.org/officeDocument/2006/relationships/image" Target="../media/image14.png"/></Relationships>
</file>

<file path=ppt/slideLayouts/_rels/slideLayout1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0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Layouts/_rels/slideLayout114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1.xml"/></Relationships>
</file>

<file path=ppt/slideLayouts/_rels/slideLayout1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63.xml"/><Relationship Id="rId1" Type="http://schemas.openxmlformats.org/officeDocument/2006/relationships/tags" Target="../tags/tag2262.xml"/></Relationships>
</file>

<file path=ppt/slideLayouts/_rels/slideLayout1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65.xml"/><Relationship Id="rId1" Type="http://schemas.openxmlformats.org/officeDocument/2006/relationships/tags" Target="../tags/tag2264.xml"/></Relationships>
</file>

<file path=ppt/slideLayouts/_rels/slideLayout1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67.xml"/><Relationship Id="rId1" Type="http://schemas.openxmlformats.org/officeDocument/2006/relationships/tags" Target="../tags/tag2266.xml"/></Relationships>
</file>

<file path=ppt/slideLayouts/_rels/slideLayout1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69.xml"/><Relationship Id="rId1" Type="http://schemas.openxmlformats.org/officeDocument/2006/relationships/tags" Target="../tags/tag2268.xml"/></Relationships>
</file>

<file path=ppt/slideLayouts/_rels/slideLayout1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71.xml"/><Relationship Id="rId1" Type="http://schemas.openxmlformats.org/officeDocument/2006/relationships/tags" Target="../tags/tag2270.xml"/></Relationships>
</file>

<file path=ppt/slideLayouts/_rels/slideLayout1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73.xml"/><Relationship Id="rId1" Type="http://schemas.openxmlformats.org/officeDocument/2006/relationships/tags" Target="../tags/tag2272.xml"/></Relationships>
</file>

<file path=ppt/slideLayouts/_rels/slideLayout1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75.xml"/><Relationship Id="rId1" Type="http://schemas.openxmlformats.org/officeDocument/2006/relationships/tags" Target="../tags/tag2274.xml"/></Relationships>
</file>

<file path=ppt/slideLayouts/_rels/slideLayout1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77.xml"/><Relationship Id="rId1" Type="http://schemas.openxmlformats.org/officeDocument/2006/relationships/tags" Target="../tags/tag2276.xml"/></Relationships>
</file>

<file path=ppt/slideLayouts/_rels/slideLayout1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79.xml"/><Relationship Id="rId1" Type="http://schemas.openxmlformats.org/officeDocument/2006/relationships/tags" Target="../tags/tag227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Layouts/_rels/slideLayout1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81.xml"/><Relationship Id="rId1" Type="http://schemas.openxmlformats.org/officeDocument/2006/relationships/tags" Target="../tags/tag2280.xml"/></Relationships>
</file>

<file path=ppt/slideLayouts/_rels/slideLayout1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83.xml"/><Relationship Id="rId1" Type="http://schemas.openxmlformats.org/officeDocument/2006/relationships/tags" Target="../tags/tag2282.xml"/></Relationships>
</file>

<file path=ppt/slideLayouts/_rels/slideLayout1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85.xml"/><Relationship Id="rId1" Type="http://schemas.openxmlformats.org/officeDocument/2006/relationships/tags" Target="../tags/tag2284.xml"/></Relationships>
</file>

<file path=ppt/slideLayouts/_rels/slideLayout115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1.xml"/></Relationships>
</file>

<file path=ppt/slideLayouts/_rels/slideLayout1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87.xml"/><Relationship Id="rId1" Type="http://schemas.openxmlformats.org/officeDocument/2006/relationships/tags" Target="../tags/tag2286.xml"/></Relationships>
</file>

<file path=ppt/slideLayouts/_rels/slideLayout1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89.xml"/><Relationship Id="rId1" Type="http://schemas.openxmlformats.org/officeDocument/2006/relationships/tags" Target="../tags/tag2288.xml"/></Relationships>
</file>

<file path=ppt/slideLayouts/_rels/slideLayout1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91.xml"/><Relationship Id="rId1" Type="http://schemas.openxmlformats.org/officeDocument/2006/relationships/tags" Target="../tags/tag2290.xml"/></Relationships>
</file>

<file path=ppt/slideLayouts/_rels/slideLayout1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93.xml"/><Relationship Id="rId1" Type="http://schemas.openxmlformats.org/officeDocument/2006/relationships/tags" Target="../tags/tag2292.xml"/></Relationships>
</file>

<file path=ppt/slideLayouts/_rels/slideLayout1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95.xml"/><Relationship Id="rId1" Type="http://schemas.openxmlformats.org/officeDocument/2006/relationships/tags" Target="../tags/tag2294.xml"/></Relationships>
</file>

<file path=ppt/slideLayouts/_rels/slideLayout1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97.xml"/><Relationship Id="rId1" Type="http://schemas.openxmlformats.org/officeDocument/2006/relationships/tags" Target="../tags/tag229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1.xml"/><Relationship Id="rId1" Type="http://schemas.openxmlformats.org/officeDocument/2006/relationships/tags" Target="../tags/tag230.xml"/></Relationships>
</file>

<file path=ppt/slideLayouts/_rels/slideLayout1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299.xml"/><Relationship Id="rId1" Type="http://schemas.openxmlformats.org/officeDocument/2006/relationships/tags" Target="../tags/tag2298.xml"/></Relationships>
</file>

<file path=ppt/slideLayouts/_rels/slideLayout1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1.xml"/><Relationship Id="rId2" Type="http://schemas.openxmlformats.org/officeDocument/2006/relationships/tags" Target="../tags/tag2301.xml"/><Relationship Id="rId1" Type="http://schemas.openxmlformats.org/officeDocument/2006/relationships/tags" Target="../tags/tag2300.xml"/></Relationships>
</file>

<file path=ppt/slideLayouts/_rels/slideLayout116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1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1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2.xml"/></Relationships>
</file>

<file path=ppt/slideLayouts/_rels/slideLayout1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10.xml"/><Relationship Id="rId1" Type="http://schemas.openxmlformats.org/officeDocument/2006/relationships/tags" Target="../tags/tag2309.xml"/></Relationships>
</file>

<file path=ppt/slideLayouts/_rels/slideLayout1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12.xml"/><Relationship Id="rId1" Type="http://schemas.openxmlformats.org/officeDocument/2006/relationships/tags" Target="../tags/tag2311.xml"/></Relationships>
</file>

<file path=ppt/slideLayouts/_rels/slideLayout1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14.xml"/><Relationship Id="rId1" Type="http://schemas.openxmlformats.org/officeDocument/2006/relationships/tags" Target="../tags/tag2313.xml"/></Relationships>
</file>

<file path=ppt/slideLayouts/_rels/slideLayout1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16.xml"/><Relationship Id="rId1" Type="http://schemas.openxmlformats.org/officeDocument/2006/relationships/tags" Target="../tags/tag2315.xml"/></Relationships>
</file>

<file path=ppt/slideLayouts/_rels/slideLayout1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18.xml"/><Relationship Id="rId1" Type="http://schemas.openxmlformats.org/officeDocument/2006/relationships/tags" Target="../tags/tag231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Layouts/_rels/slideLayout1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20.xml"/><Relationship Id="rId1" Type="http://schemas.openxmlformats.org/officeDocument/2006/relationships/tags" Target="../tags/tag2319.xml"/></Relationships>
</file>

<file path=ppt/slideLayouts/_rels/slideLayout1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22.xml"/><Relationship Id="rId1" Type="http://schemas.openxmlformats.org/officeDocument/2006/relationships/tags" Target="../tags/tag2321.xml"/></Relationships>
</file>

<file path=ppt/slideLayouts/_rels/slideLayout1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24.xml"/><Relationship Id="rId1" Type="http://schemas.openxmlformats.org/officeDocument/2006/relationships/tags" Target="../tags/tag2323.xml"/></Relationships>
</file>

<file path=ppt/slideLayouts/_rels/slideLayout1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26.xml"/><Relationship Id="rId1" Type="http://schemas.openxmlformats.org/officeDocument/2006/relationships/tags" Target="../tags/tag2325.xml"/></Relationships>
</file>

<file path=ppt/slideLayouts/_rels/slideLayout1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28.xml"/><Relationship Id="rId1" Type="http://schemas.openxmlformats.org/officeDocument/2006/relationships/tags" Target="../tags/tag2327.xml"/></Relationships>
</file>

<file path=ppt/slideLayouts/_rels/slideLayout1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30.xml"/><Relationship Id="rId1" Type="http://schemas.openxmlformats.org/officeDocument/2006/relationships/tags" Target="../tags/tag2329.xml"/></Relationships>
</file>

<file path=ppt/slideLayouts/_rels/slideLayout1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32.xml"/><Relationship Id="rId1" Type="http://schemas.openxmlformats.org/officeDocument/2006/relationships/tags" Target="../tags/tag2331.xml"/></Relationships>
</file>

<file path=ppt/slideLayouts/_rels/slideLayout1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2.xml"/></Relationships>
</file>

<file path=ppt/slideLayouts/_rels/slideLayout1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34.xml"/><Relationship Id="rId1" Type="http://schemas.openxmlformats.org/officeDocument/2006/relationships/tags" Target="../tags/tag2333.xml"/></Relationships>
</file>

<file path=ppt/slideLayouts/_rels/slideLayout1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36.xml"/><Relationship Id="rId1" Type="http://schemas.openxmlformats.org/officeDocument/2006/relationships/tags" Target="../tags/tag233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Layouts/_rels/slideLayout1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38.xml"/><Relationship Id="rId1" Type="http://schemas.openxmlformats.org/officeDocument/2006/relationships/tags" Target="../tags/tag2337.xml"/></Relationships>
</file>

<file path=ppt/slideLayouts/_rels/slideLayout1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40.xml"/><Relationship Id="rId1" Type="http://schemas.openxmlformats.org/officeDocument/2006/relationships/tags" Target="../tags/tag2339.xml"/></Relationships>
</file>

<file path=ppt/slideLayouts/_rels/slideLayout1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42.xml"/><Relationship Id="rId1" Type="http://schemas.openxmlformats.org/officeDocument/2006/relationships/tags" Target="../tags/tag2341.xml"/></Relationships>
</file>

<file path=ppt/slideLayouts/_rels/slideLayout1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44.xml"/><Relationship Id="rId1" Type="http://schemas.openxmlformats.org/officeDocument/2006/relationships/tags" Target="../tags/tag2343.xml"/></Relationships>
</file>

<file path=ppt/slideLayouts/_rels/slideLayout1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46.xml"/><Relationship Id="rId1" Type="http://schemas.openxmlformats.org/officeDocument/2006/relationships/tags" Target="../tags/tag2345.xml"/></Relationships>
</file>

<file path=ppt/slideLayouts/_rels/slideLayout1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2.xml"/><Relationship Id="rId2" Type="http://schemas.openxmlformats.org/officeDocument/2006/relationships/tags" Target="../tags/tag2348.xml"/><Relationship Id="rId1" Type="http://schemas.openxmlformats.org/officeDocument/2006/relationships/tags" Target="../tags/tag2347.xml"/></Relationships>
</file>

<file path=ppt/slideLayouts/_rels/slideLayout1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52.xml"/><Relationship Id="rId1" Type="http://schemas.openxmlformats.org/officeDocument/2006/relationships/tags" Target="../tags/tag2349.xml"/><Relationship Id="rId4" Type="http://schemas.openxmlformats.org/officeDocument/2006/relationships/image" Target="../media/image11.png"/></Relationships>
</file>

<file path=ppt/slideLayouts/_rels/slideLayout1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2.xml"/></Relationships>
</file>

<file path=ppt/slideLayouts/_rels/slideLayout1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2.xml"/></Relationships>
</file>

<file path=ppt/slideLayouts/_rels/slideLayout1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Layouts/_rels/slideLayout1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58.xml"/><Relationship Id="rId1" Type="http://schemas.openxmlformats.org/officeDocument/2006/relationships/tags" Target="../tags/tag2357.xml"/></Relationships>
</file>

<file path=ppt/slideLayouts/_rels/slideLayout1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60.xml"/><Relationship Id="rId1" Type="http://schemas.openxmlformats.org/officeDocument/2006/relationships/tags" Target="../tags/tag2359.xml"/></Relationships>
</file>

<file path=ppt/slideLayouts/_rels/slideLayout1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62.xml"/><Relationship Id="rId1" Type="http://schemas.openxmlformats.org/officeDocument/2006/relationships/tags" Target="../tags/tag2361.xml"/></Relationships>
</file>

<file path=ppt/slideLayouts/_rels/slideLayout1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64.xml"/><Relationship Id="rId1" Type="http://schemas.openxmlformats.org/officeDocument/2006/relationships/tags" Target="../tags/tag2363.xml"/></Relationships>
</file>

<file path=ppt/slideLayouts/_rels/slideLayout1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66.xml"/><Relationship Id="rId1" Type="http://schemas.openxmlformats.org/officeDocument/2006/relationships/tags" Target="../tags/tag2365.xml"/></Relationships>
</file>

<file path=ppt/slideLayouts/_rels/slideLayout1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68.xml"/><Relationship Id="rId1" Type="http://schemas.openxmlformats.org/officeDocument/2006/relationships/tags" Target="../tags/tag2367.xml"/></Relationships>
</file>

<file path=ppt/slideLayouts/_rels/slideLayout1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70.xml"/><Relationship Id="rId1" Type="http://schemas.openxmlformats.org/officeDocument/2006/relationships/tags" Target="../tags/tag2369.xml"/></Relationships>
</file>

<file path=ppt/slideLayouts/_rels/slideLayout1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72.xml"/><Relationship Id="rId1" Type="http://schemas.openxmlformats.org/officeDocument/2006/relationships/tags" Target="../tags/tag2371.xml"/></Relationships>
</file>

<file path=ppt/slideLayouts/_rels/slideLayout1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74.xml"/><Relationship Id="rId1" Type="http://schemas.openxmlformats.org/officeDocument/2006/relationships/tags" Target="../tags/tag2373.xml"/></Relationships>
</file>

<file path=ppt/slideLayouts/_rels/slideLayout1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76.xml"/><Relationship Id="rId1" Type="http://schemas.openxmlformats.org/officeDocument/2006/relationships/tags" Target="../tags/tag237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Layouts/_rels/slideLayout1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78.xml"/><Relationship Id="rId1" Type="http://schemas.openxmlformats.org/officeDocument/2006/relationships/tags" Target="../tags/tag2377.xml"/></Relationships>
</file>

<file path=ppt/slideLayouts/_rels/slideLayout1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80.xml"/><Relationship Id="rId1" Type="http://schemas.openxmlformats.org/officeDocument/2006/relationships/tags" Target="../tags/tag2379.xml"/></Relationships>
</file>

<file path=ppt/slideLayouts/_rels/slideLayout1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3.xml"/></Relationships>
</file>

<file path=ppt/slideLayouts/_rels/slideLayout1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82.xml"/><Relationship Id="rId1" Type="http://schemas.openxmlformats.org/officeDocument/2006/relationships/tags" Target="../tags/tag2381.xml"/></Relationships>
</file>

<file path=ppt/slideLayouts/_rels/slideLayout1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84.xml"/><Relationship Id="rId1" Type="http://schemas.openxmlformats.org/officeDocument/2006/relationships/tags" Target="../tags/tag2383.xml"/></Relationships>
</file>

<file path=ppt/slideLayouts/_rels/slideLayout1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86.xml"/><Relationship Id="rId1" Type="http://schemas.openxmlformats.org/officeDocument/2006/relationships/tags" Target="../tags/tag2385.xml"/></Relationships>
</file>

<file path=ppt/slideLayouts/_rels/slideLayout1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88.xml"/><Relationship Id="rId1" Type="http://schemas.openxmlformats.org/officeDocument/2006/relationships/tags" Target="../tags/tag2387.xml"/></Relationships>
</file>

<file path=ppt/slideLayouts/_rels/slideLayout1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90.xml"/><Relationship Id="rId1" Type="http://schemas.openxmlformats.org/officeDocument/2006/relationships/tags" Target="../tags/tag2389.xml"/></Relationships>
</file>

<file path=ppt/slideLayouts/_rels/slideLayout1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92.xml"/><Relationship Id="rId1" Type="http://schemas.openxmlformats.org/officeDocument/2006/relationships/tags" Target="../tags/tag2391.xml"/></Relationships>
</file>

<file path=ppt/slideLayouts/_rels/slideLayout1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94.xml"/><Relationship Id="rId1" Type="http://schemas.openxmlformats.org/officeDocument/2006/relationships/tags" Target="../tags/tag239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40.xml"/><Relationship Id="rId4" Type="http://schemas.openxmlformats.org/officeDocument/2006/relationships/image" Target="../media/image11.png"/></Relationships>
</file>

<file path=ppt/slideLayouts/_rels/slideLayout1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3.xml"/><Relationship Id="rId2" Type="http://schemas.openxmlformats.org/officeDocument/2006/relationships/tags" Target="../tags/tag2396.xml"/><Relationship Id="rId1" Type="http://schemas.openxmlformats.org/officeDocument/2006/relationships/tags" Target="../tags/tag2395.xml"/></Relationships>
</file>

<file path=ppt/slideLayouts/_rels/slideLayout1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53.xml"/><Relationship Id="rId1" Type="http://schemas.openxmlformats.org/officeDocument/2006/relationships/tags" Target="../tags/tag2397.xml"/><Relationship Id="rId4" Type="http://schemas.openxmlformats.org/officeDocument/2006/relationships/image" Target="../media/image11.png"/></Relationships>
</file>

<file path=ppt/slideLayouts/_rels/slideLayout1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3.xml"/></Relationships>
</file>

<file path=ppt/slideLayouts/_rels/slideLayout1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4.xml"/><Relationship Id="rId2" Type="http://schemas.openxmlformats.org/officeDocument/2006/relationships/tags" Target="../tags/tag2406.xml"/><Relationship Id="rId1" Type="http://schemas.openxmlformats.org/officeDocument/2006/relationships/tags" Target="../tags/tag2405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1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5.xml"/></Relationships>
</file>

<file path=ppt/slideLayouts/_rels/slideLayout1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14.xml"/><Relationship Id="rId1" Type="http://schemas.openxmlformats.org/officeDocument/2006/relationships/tags" Target="../tags/tag2413.xml"/></Relationships>
</file>

<file path=ppt/slideLayouts/_rels/slideLayout1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16.xml"/><Relationship Id="rId1" Type="http://schemas.openxmlformats.org/officeDocument/2006/relationships/tags" Target="../tags/tag2415.xml"/></Relationships>
</file>

<file path=ppt/slideLayouts/_rels/slideLayout1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18.xml"/><Relationship Id="rId1" Type="http://schemas.openxmlformats.org/officeDocument/2006/relationships/tags" Target="../tags/tag2417.xml"/></Relationships>
</file>

<file path=ppt/slideLayouts/_rels/slideLayout1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20.xml"/><Relationship Id="rId1" Type="http://schemas.openxmlformats.org/officeDocument/2006/relationships/tags" Target="../tags/tag2419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22.xml"/><Relationship Id="rId1" Type="http://schemas.openxmlformats.org/officeDocument/2006/relationships/tags" Target="../tags/tag2421.xml"/></Relationships>
</file>

<file path=ppt/slideLayouts/_rels/slideLayout1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24.xml"/><Relationship Id="rId1" Type="http://schemas.openxmlformats.org/officeDocument/2006/relationships/tags" Target="../tags/tag2423.xml"/></Relationships>
</file>

<file path=ppt/slideLayouts/_rels/slideLayout1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26.xml"/><Relationship Id="rId1" Type="http://schemas.openxmlformats.org/officeDocument/2006/relationships/tags" Target="../tags/tag2425.xml"/></Relationships>
</file>

<file path=ppt/slideLayouts/_rels/slideLayout1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28.xml"/><Relationship Id="rId1" Type="http://schemas.openxmlformats.org/officeDocument/2006/relationships/tags" Target="../tags/tag2427.xml"/></Relationships>
</file>

<file path=ppt/slideLayouts/_rels/slideLayout1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30.xml"/><Relationship Id="rId1" Type="http://schemas.openxmlformats.org/officeDocument/2006/relationships/tags" Target="../tags/tag2429.xml"/></Relationships>
</file>

<file path=ppt/slideLayouts/_rels/slideLayout1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32.xml"/><Relationship Id="rId1" Type="http://schemas.openxmlformats.org/officeDocument/2006/relationships/tags" Target="../tags/tag2431.xml"/></Relationships>
</file>

<file path=ppt/slideLayouts/_rels/slideLayout1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34.xml"/><Relationship Id="rId1" Type="http://schemas.openxmlformats.org/officeDocument/2006/relationships/tags" Target="../tags/tag2433.xml"/></Relationships>
</file>

<file path=ppt/slideLayouts/_rels/slideLayout1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36.xml"/><Relationship Id="rId1" Type="http://schemas.openxmlformats.org/officeDocument/2006/relationships/tags" Target="../tags/tag2435.xml"/></Relationships>
</file>

<file path=ppt/slideLayouts/_rels/slideLayout1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5.xml"/></Relationships>
</file>

<file path=ppt/slideLayouts/_rels/slideLayout1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38.xml"/><Relationship Id="rId1" Type="http://schemas.openxmlformats.org/officeDocument/2006/relationships/tags" Target="../tags/tag243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40.xml"/><Relationship Id="rId1" Type="http://schemas.openxmlformats.org/officeDocument/2006/relationships/tags" Target="../tags/tag2439.xml"/></Relationships>
</file>

<file path=ppt/slideLayouts/_rels/slideLayout1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42.xml"/><Relationship Id="rId1" Type="http://schemas.openxmlformats.org/officeDocument/2006/relationships/tags" Target="../tags/tag2441.xml"/></Relationships>
</file>

<file path=ppt/slideLayouts/_rels/slideLayout12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44.xml"/><Relationship Id="rId1" Type="http://schemas.openxmlformats.org/officeDocument/2006/relationships/tags" Target="../tags/tag2443.xml"/></Relationships>
</file>

<file path=ppt/slideLayouts/_rels/slideLayout1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46.xml"/><Relationship Id="rId1" Type="http://schemas.openxmlformats.org/officeDocument/2006/relationships/tags" Target="../tags/tag2445.xml"/></Relationships>
</file>

<file path=ppt/slideLayouts/_rels/slideLayout1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48.xml"/><Relationship Id="rId1" Type="http://schemas.openxmlformats.org/officeDocument/2006/relationships/tags" Target="../tags/tag2447.xml"/></Relationships>
</file>

<file path=ppt/slideLayouts/_rels/slideLayout12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50.xml"/><Relationship Id="rId1" Type="http://schemas.openxmlformats.org/officeDocument/2006/relationships/tags" Target="../tags/tag2449.xml"/></Relationships>
</file>

<file path=ppt/slideLayouts/_rels/slideLayout1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5.xml"/><Relationship Id="rId2" Type="http://schemas.openxmlformats.org/officeDocument/2006/relationships/tags" Target="../tags/tag2452.xml"/><Relationship Id="rId1" Type="http://schemas.openxmlformats.org/officeDocument/2006/relationships/tags" Target="../tags/tag2451.xml"/></Relationships>
</file>

<file path=ppt/slideLayouts/_rels/slideLayout1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5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1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Layouts/_rels/slideLayout1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6.xml"/></Relationships>
</file>

<file path=ppt/slideLayouts/_rels/slideLayout12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61.xml"/><Relationship Id="rId1" Type="http://schemas.openxmlformats.org/officeDocument/2006/relationships/tags" Target="../tags/tag2460.xml"/></Relationships>
</file>

<file path=ppt/slideLayouts/_rels/slideLayout12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63.xml"/><Relationship Id="rId1" Type="http://schemas.openxmlformats.org/officeDocument/2006/relationships/tags" Target="../tags/tag2462.xml"/></Relationships>
</file>

<file path=ppt/slideLayouts/_rels/slideLayout12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65.xml"/><Relationship Id="rId1" Type="http://schemas.openxmlformats.org/officeDocument/2006/relationships/tags" Target="../tags/tag2464.xml"/></Relationships>
</file>

<file path=ppt/slideLayouts/_rels/slideLayout1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67.xml"/><Relationship Id="rId1" Type="http://schemas.openxmlformats.org/officeDocument/2006/relationships/tags" Target="../tags/tag2466.xml"/></Relationships>
</file>

<file path=ppt/slideLayouts/_rels/slideLayout1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69.xml"/><Relationship Id="rId1" Type="http://schemas.openxmlformats.org/officeDocument/2006/relationships/tags" Target="../tags/tag2468.xml"/></Relationships>
</file>

<file path=ppt/slideLayouts/_rels/slideLayout1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71.xml"/><Relationship Id="rId1" Type="http://schemas.openxmlformats.org/officeDocument/2006/relationships/tags" Target="../tags/tag2470.xml"/></Relationships>
</file>

<file path=ppt/slideLayouts/_rels/slideLayout12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73.xml"/><Relationship Id="rId1" Type="http://schemas.openxmlformats.org/officeDocument/2006/relationships/tags" Target="../tags/tag2472.xml"/></Relationships>
</file>

<file path=ppt/slideLayouts/_rels/slideLayout1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75.xml"/><Relationship Id="rId1" Type="http://schemas.openxmlformats.org/officeDocument/2006/relationships/tags" Target="../tags/tag2474.xml"/></Relationships>
</file>

<file path=ppt/slideLayouts/_rels/slideLayout1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77.xml"/><Relationship Id="rId1" Type="http://schemas.openxmlformats.org/officeDocument/2006/relationships/tags" Target="../tags/tag2476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12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79.xml"/><Relationship Id="rId1" Type="http://schemas.openxmlformats.org/officeDocument/2006/relationships/tags" Target="../tags/tag2478.xml"/></Relationships>
</file>

<file path=ppt/slideLayouts/_rels/slideLayout1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81.xml"/><Relationship Id="rId1" Type="http://schemas.openxmlformats.org/officeDocument/2006/relationships/tags" Target="../tags/tag2480.xml"/></Relationships>
</file>

<file path=ppt/slideLayouts/_rels/slideLayout1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83.xml"/><Relationship Id="rId1" Type="http://schemas.openxmlformats.org/officeDocument/2006/relationships/tags" Target="../tags/tag2482.xml"/></Relationships>
</file>

<file path=ppt/slideLayouts/_rels/slideLayout1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6.xml"/></Relationships>
</file>

<file path=ppt/slideLayouts/_rels/slideLayout1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85.xml"/><Relationship Id="rId1" Type="http://schemas.openxmlformats.org/officeDocument/2006/relationships/tags" Target="../tags/tag2484.xml"/></Relationships>
</file>

<file path=ppt/slideLayouts/_rels/slideLayout1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87.xml"/><Relationship Id="rId1" Type="http://schemas.openxmlformats.org/officeDocument/2006/relationships/tags" Target="../tags/tag2486.xml"/></Relationships>
</file>

<file path=ppt/slideLayouts/_rels/slideLayout12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89.xml"/><Relationship Id="rId1" Type="http://schemas.openxmlformats.org/officeDocument/2006/relationships/tags" Target="../tags/tag2488.xml"/></Relationships>
</file>

<file path=ppt/slideLayouts/_rels/slideLayout1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91.xml"/><Relationship Id="rId1" Type="http://schemas.openxmlformats.org/officeDocument/2006/relationships/tags" Target="../tags/tag2490.xml"/></Relationships>
</file>

<file path=ppt/slideLayouts/_rels/slideLayout12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93.xml"/><Relationship Id="rId1" Type="http://schemas.openxmlformats.org/officeDocument/2006/relationships/tags" Target="../tags/tag2492.xml"/></Relationships>
</file>

<file path=ppt/slideLayouts/_rels/slideLayout12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95.xml"/><Relationship Id="rId1" Type="http://schemas.openxmlformats.org/officeDocument/2006/relationships/tags" Target="../tags/tag249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Layouts/_rels/slideLayout1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97.xml"/><Relationship Id="rId1" Type="http://schemas.openxmlformats.org/officeDocument/2006/relationships/tags" Target="../tags/tag2496.xml"/></Relationships>
</file>

<file path=ppt/slideLayouts/_rels/slideLayout1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6.xml"/><Relationship Id="rId2" Type="http://schemas.openxmlformats.org/officeDocument/2006/relationships/tags" Target="../tags/tag2499.xml"/><Relationship Id="rId1" Type="http://schemas.openxmlformats.org/officeDocument/2006/relationships/tags" Target="../tags/tag2498.xml"/></Relationships>
</file>

<file path=ppt/slideLayouts/_rels/slideLayout1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56.xml"/><Relationship Id="rId1" Type="http://schemas.openxmlformats.org/officeDocument/2006/relationships/tags" Target="../tags/tag2500.xml"/><Relationship Id="rId4" Type="http://schemas.openxmlformats.org/officeDocument/2006/relationships/image" Target="../media/image14.png"/></Relationships>
</file>

<file path=ppt/slideLayouts/_rels/slideLayout1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6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1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6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1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5.xml"/><Relationship Id="rId1" Type="http://schemas.openxmlformats.org/officeDocument/2006/relationships/tags" Target="../tags/tag27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7.xml"/><Relationship Id="rId1" Type="http://schemas.openxmlformats.org/officeDocument/2006/relationships/tags" Target="../tags/tag27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1.xml"/><Relationship Id="rId1" Type="http://schemas.openxmlformats.org/officeDocument/2006/relationships/tags" Target="../tags/tag28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3.xml"/><Relationship Id="rId1" Type="http://schemas.openxmlformats.org/officeDocument/2006/relationships/tags" Target="../tags/tag28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5.xml"/><Relationship Id="rId1" Type="http://schemas.openxmlformats.org/officeDocument/2006/relationships/tags" Target="../tags/tag28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87.xml"/><Relationship Id="rId1" Type="http://schemas.openxmlformats.org/officeDocument/2006/relationships/tags" Target="../tags/tag286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88.xml"/><Relationship Id="rId4" Type="http://schemas.openxmlformats.org/officeDocument/2006/relationships/image" Target="../media/image11.png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97.xml"/><Relationship Id="rId1" Type="http://schemas.openxmlformats.org/officeDocument/2006/relationships/tags" Target="../tags/tag29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99.xml"/><Relationship Id="rId1" Type="http://schemas.openxmlformats.org/officeDocument/2006/relationships/tags" Target="../tags/tag298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1.xml"/><Relationship Id="rId1" Type="http://schemas.openxmlformats.org/officeDocument/2006/relationships/tags" Target="../tags/tag300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5.xml"/><Relationship Id="rId1" Type="http://schemas.openxmlformats.org/officeDocument/2006/relationships/tags" Target="../tags/tag304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1.xml"/><Relationship Id="rId1" Type="http://schemas.openxmlformats.org/officeDocument/2006/relationships/tags" Target="../tags/tag320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3.xml"/><Relationship Id="rId1" Type="http://schemas.openxmlformats.org/officeDocument/2006/relationships/tags" Target="../tags/tag322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9.xml"/><Relationship Id="rId1" Type="http://schemas.openxmlformats.org/officeDocument/2006/relationships/tags" Target="../tags/tag328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1.xml"/><Relationship Id="rId1" Type="http://schemas.openxmlformats.org/officeDocument/2006/relationships/tags" Target="../tags/tag330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3.xml"/><Relationship Id="rId1" Type="http://schemas.openxmlformats.org/officeDocument/2006/relationships/tags" Target="../tags/tag33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35.xml"/><Relationship Id="rId1" Type="http://schemas.openxmlformats.org/officeDocument/2006/relationships/tags" Target="../tags/tag33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36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45.xml"/><Relationship Id="rId1" Type="http://schemas.openxmlformats.org/officeDocument/2006/relationships/tags" Target="../tags/tag34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47.xml"/><Relationship Id="rId1" Type="http://schemas.openxmlformats.org/officeDocument/2006/relationships/tags" Target="../tags/tag34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49.xml"/><Relationship Id="rId1" Type="http://schemas.openxmlformats.org/officeDocument/2006/relationships/tags" Target="../tags/tag348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1.xml"/><Relationship Id="rId1" Type="http://schemas.openxmlformats.org/officeDocument/2006/relationships/tags" Target="../tags/tag350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3.xml"/><Relationship Id="rId1" Type="http://schemas.openxmlformats.org/officeDocument/2006/relationships/tags" Target="../tags/tag352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7.xml"/><Relationship Id="rId1" Type="http://schemas.openxmlformats.org/officeDocument/2006/relationships/tags" Target="../tags/tag356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59.xml"/><Relationship Id="rId1" Type="http://schemas.openxmlformats.org/officeDocument/2006/relationships/tags" Target="../tags/tag358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1.xml"/><Relationship Id="rId1" Type="http://schemas.openxmlformats.org/officeDocument/2006/relationships/tags" Target="../tags/tag360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3.xml"/><Relationship Id="rId1" Type="http://schemas.openxmlformats.org/officeDocument/2006/relationships/tags" Target="../tags/tag362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7.xml"/><Relationship Id="rId1" Type="http://schemas.openxmlformats.org/officeDocument/2006/relationships/tags" Target="../tags/tag36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69.xml"/><Relationship Id="rId1" Type="http://schemas.openxmlformats.org/officeDocument/2006/relationships/tags" Target="../tags/tag368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1.xml"/><Relationship Id="rId1" Type="http://schemas.openxmlformats.org/officeDocument/2006/relationships/tags" Target="../tags/tag370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3.xml"/><Relationship Id="rId1" Type="http://schemas.openxmlformats.org/officeDocument/2006/relationships/tags" Target="../tags/tag372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5.xml"/><Relationship Id="rId1" Type="http://schemas.openxmlformats.org/officeDocument/2006/relationships/tags" Target="../tags/tag37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7.xml"/><Relationship Id="rId1" Type="http://schemas.openxmlformats.org/officeDocument/2006/relationships/tags" Target="../tags/tag37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81.xml"/><Relationship Id="rId1" Type="http://schemas.openxmlformats.org/officeDocument/2006/relationships/tags" Target="../tags/tag380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83.xml"/><Relationship Id="rId1" Type="http://schemas.openxmlformats.org/officeDocument/2006/relationships/tags" Target="../tags/tag382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84.xml"/><Relationship Id="rId4" Type="http://schemas.openxmlformats.org/officeDocument/2006/relationships/image" Target="../media/image11.png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93.xml"/><Relationship Id="rId1" Type="http://schemas.openxmlformats.org/officeDocument/2006/relationships/tags" Target="../tags/tag392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95.xml"/><Relationship Id="rId1" Type="http://schemas.openxmlformats.org/officeDocument/2006/relationships/tags" Target="../tags/tag39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97.xml"/><Relationship Id="rId1" Type="http://schemas.openxmlformats.org/officeDocument/2006/relationships/tags" Target="../tags/tag396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99.xml"/><Relationship Id="rId1" Type="http://schemas.openxmlformats.org/officeDocument/2006/relationships/tags" Target="../tags/tag39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1.xml"/><Relationship Id="rId1" Type="http://schemas.openxmlformats.org/officeDocument/2006/relationships/tags" Target="../tags/tag400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3.xml"/><Relationship Id="rId1" Type="http://schemas.openxmlformats.org/officeDocument/2006/relationships/tags" Target="../tags/tag402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5.xml"/><Relationship Id="rId1" Type="http://schemas.openxmlformats.org/officeDocument/2006/relationships/tags" Target="../tags/tag40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09.xml"/><Relationship Id="rId1" Type="http://schemas.openxmlformats.org/officeDocument/2006/relationships/tags" Target="../tags/tag408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1.xml"/><Relationship Id="rId1" Type="http://schemas.openxmlformats.org/officeDocument/2006/relationships/tags" Target="../tags/tag410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3.xml"/><Relationship Id="rId1" Type="http://schemas.openxmlformats.org/officeDocument/2006/relationships/tags" Target="../tags/tag412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7.xml"/><Relationship Id="rId1" Type="http://schemas.openxmlformats.org/officeDocument/2006/relationships/tags" Target="../tags/tag41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19.xml"/><Relationship Id="rId1" Type="http://schemas.openxmlformats.org/officeDocument/2006/relationships/tags" Target="../tags/tag418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3.xml"/><Relationship Id="rId1" Type="http://schemas.openxmlformats.org/officeDocument/2006/relationships/tags" Target="../tags/tag422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5.xml"/><Relationship Id="rId1" Type="http://schemas.openxmlformats.org/officeDocument/2006/relationships/tags" Target="../tags/tag424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7.xml"/><Relationship Id="rId1" Type="http://schemas.openxmlformats.org/officeDocument/2006/relationships/tags" Target="../tags/tag426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29.xml"/><Relationship Id="rId1" Type="http://schemas.openxmlformats.org/officeDocument/2006/relationships/tags" Target="../tags/tag428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31.xml"/><Relationship Id="rId1" Type="http://schemas.openxmlformats.org/officeDocument/2006/relationships/tags" Target="../tags/tag430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432.xml"/><Relationship Id="rId4" Type="http://schemas.openxmlformats.org/officeDocument/2006/relationships/image" Target="../media/image11.png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1.xml"/><Relationship Id="rId1" Type="http://schemas.openxmlformats.org/officeDocument/2006/relationships/tags" Target="../tags/tag440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3.xml"/><Relationship Id="rId1" Type="http://schemas.openxmlformats.org/officeDocument/2006/relationships/tags" Target="../tags/tag442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5.xml"/><Relationship Id="rId1" Type="http://schemas.openxmlformats.org/officeDocument/2006/relationships/tags" Target="../tags/tag444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7.xml"/><Relationship Id="rId1" Type="http://schemas.openxmlformats.org/officeDocument/2006/relationships/tags" Target="../tags/tag446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49.xml"/><Relationship Id="rId1" Type="http://schemas.openxmlformats.org/officeDocument/2006/relationships/tags" Target="../tags/tag448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1.xml"/><Relationship Id="rId1" Type="http://schemas.openxmlformats.org/officeDocument/2006/relationships/tags" Target="../tags/tag450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3.xml"/><Relationship Id="rId1" Type="http://schemas.openxmlformats.org/officeDocument/2006/relationships/tags" Target="../tags/tag452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5.xml"/><Relationship Id="rId1" Type="http://schemas.openxmlformats.org/officeDocument/2006/relationships/tags" Target="../tags/tag454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7.xml"/><Relationship Id="rId1" Type="http://schemas.openxmlformats.org/officeDocument/2006/relationships/tags" Target="../tags/tag456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59.xml"/><Relationship Id="rId1" Type="http://schemas.openxmlformats.org/officeDocument/2006/relationships/tags" Target="../tags/tag45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1.xml"/><Relationship Id="rId1" Type="http://schemas.openxmlformats.org/officeDocument/2006/relationships/tags" Target="../tags/tag460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3.xml"/><Relationship Id="rId1" Type="http://schemas.openxmlformats.org/officeDocument/2006/relationships/tags" Target="../tags/tag462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5.xml"/><Relationship Id="rId1" Type="http://schemas.openxmlformats.org/officeDocument/2006/relationships/tags" Target="../tags/tag46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7.xml"/><Relationship Id="rId1" Type="http://schemas.openxmlformats.org/officeDocument/2006/relationships/tags" Target="../tags/tag466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69.xml"/><Relationship Id="rId1" Type="http://schemas.openxmlformats.org/officeDocument/2006/relationships/tags" Target="../tags/tag468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1.xml"/><Relationship Id="rId1" Type="http://schemas.openxmlformats.org/officeDocument/2006/relationships/tags" Target="../tags/tag470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3.xml"/><Relationship Id="rId1" Type="http://schemas.openxmlformats.org/officeDocument/2006/relationships/tags" Target="../tags/tag472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5.xml"/><Relationship Id="rId1" Type="http://schemas.openxmlformats.org/officeDocument/2006/relationships/tags" Target="../tags/tag474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7.xml"/><Relationship Id="rId1" Type="http://schemas.openxmlformats.org/officeDocument/2006/relationships/tags" Target="../tags/tag47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79.xml"/><Relationship Id="rId1" Type="http://schemas.openxmlformats.org/officeDocument/2006/relationships/tags" Target="../tags/tag478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80.xml"/><Relationship Id="rId4" Type="http://schemas.openxmlformats.org/officeDocument/2006/relationships/image" Target="../media/image11.png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89.xml"/><Relationship Id="rId1" Type="http://schemas.openxmlformats.org/officeDocument/2006/relationships/tags" Target="../tags/tag488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1.xml"/><Relationship Id="rId1" Type="http://schemas.openxmlformats.org/officeDocument/2006/relationships/tags" Target="../tags/tag490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3.xml"/><Relationship Id="rId1" Type="http://schemas.openxmlformats.org/officeDocument/2006/relationships/tags" Target="../tags/tag492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5.xml"/><Relationship Id="rId1" Type="http://schemas.openxmlformats.org/officeDocument/2006/relationships/tags" Target="../tags/tag494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7.xml"/><Relationship Id="rId1" Type="http://schemas.openxmlformats.org/officeDocument/2006/relationships/tags" Target="../tags/tag496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499.xml"/><Relationship Id="rId1" Type="http://schemas.openxmlformats.org/officeDocument/2006/relationships/tags" Target="../tags/tag49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Relationship Id="rId4" Type="http://schemas.openxmlformats.org/officeDocument/2006/relationships/image" Target="../media/image11.png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1.xml"/><Relationship Id="rId1" Type="http://schemas.openxmlformats.org/officeDocument/2006/relationships/tags" Target="../tags/tag500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3.xml"/><Relationship Id="rId1" Type="http://schemas.openxmlformats.org/officeDocument/2006/relationships/tags" Target="../tags/tag502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5.xml"/><Relationship Id="rId1" Type="http://schemas.openxmlformats.org/officeDocument/2006/relationships/tags" Target="../tags/tag504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7.xml"/><Relationship Id="rId1" Type="http://schemas.openxmlformats.org/officeDocument/2006/relationships/tags" Target="../tags/tag506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09.xml"/><Relationship Id="rId1" Type="http://schemas.openxmlformats.org/officeDocument/2006/relationships/tags" Target="../tags/tag508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1.xml"/><Relationship Id="rId1" Type="http://schemas.openxmlformats.org/officeDocument/2006/relationships/tags" Target="../tags/tag510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3.xml"/><Relationship Id="rId1" Type="http://schemas.openxmlformats.org/officeDocument/2006/relationships/tags" Target="../tags/tag512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5.xml"/><Relationship Id="rId1" Type="http://schemas.openxmlformats.org/officeDocument/2006/relationships/tags" Target="../tags/tag514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7.xml"/><Relationship Id="rId1" Type="http://schemas.openxmlformats.org/officeDocument/2006/relationships/tags" Target="../tags/tag51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19.xml"/><Relationship Id="rId1" Type="http://schemas.openxmlformats.org/officeDocument/2006/relationships/tags" Target="../tags/tag518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1.xml"/><Relationship Id="rId1" Type="http://schemas.openxmlformats.org/officeDocument/2006/relationships/tags" Target="../tags/tag520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3.xml"/><Relationship Id="rId1" Type="http://schemas.openxmlformats.org/officeDocument/2006/relationships/tags" Target="../tags/tag522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5.xml"/><Relationship Id="rId1" Type="http://schemas.openxmlformats.org/officeDocument/2006/relationships/tags" Target="../tags/tag524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27.xml"/><Relationship Id="rId1" Type="http://schemas.openxmlformats.org/officeDocument/2006/relationships/tags" Target="../tags/tag526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28.xml"/><Relationship Id="rId4" Type="http://schemas.openxmlformats.org/officeDocument/2006/relationships/image" Target="../media/image11.png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37.xml"/><Relationship Id="rId1" Type="http://schemas.openxmlformats.org/officeDocument/2006/relationships/tags" Target="../tags/tag53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39.xml"/><Relationship Id="rId1" Type="http://schemas.openxmlformats.org/officeDocument/2006/relationships/tags" Target="../tags/tag53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1.xml"/><Relationship Id="rId1" Type="http://schemas.openxmlformats.org/officeDocument/2006/relationships/tags" Target="../tags/tag540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3.xml"/><Relationship Id="rId1" Type="http://schemas.openxmlformats.org/officeDocument/2006/relationships/tags" Target="../tags/tag542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5.xml"/><Relationship Id="rId1" Type="http://schemas.openxmlformats.org/officeDocument/2006/relationships/tags" Target="../tags/tag544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7.xml"/><Relationship Id="rId1" Type="http://schemas.openxmlformats.org/officeDocument/2006/relationships/tags" Target="../tags/tag54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49.xml"/><Relationship Id="rId1" Type="http://schemas.openxmlformats.org/officeDocument/2006/relationships/tags" Target="../tags/tag548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1.xml"/><Relationship Id="rId1" Type="http://schemas.openxmlformats.org/officeDocument/2006/relationships/tags" Target="../tags/tag550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3.xml"/><Relationship Id="rId1" Type="http://schemas.openxmlformats.org/officeDocument/2006/relationships/tags" Target="../tags/tag552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5.xml"/><Relationship Id="rId1" Type="http://schemas.openxmlformats.org/officeDocument/2006/relationships/tags" Target="../tags/tag554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7.xml"/><Relationship Id="rId1" Type="http://schemas.openxmlformats.org/officeDocument/2006/relationships/tags" Target="../tags/tag556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59.xml"/><Relationship Id="rId1" Type="http://schemas.openxmlformats.org/officeDocument/2006/relationships/tags" Target="../tags/tag55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4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1.xml"/><Relationship Id="rId1" Type="http://schemas.openxmlformats.org/officeDocument/2006/relationships/tags" Target="../tags/tag560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3.xml"/><Relationship Id="rId1" Type="http://schemas.openxmlformats.org/officeDocument/2006/relationships/tags" Target="../tags/tag562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5.xml"/><Relationship Id="rId1" Type="http://schemas.openxmlformats.org/officeDocument/2006/relationships/tags" Target="../tags/tag564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7.xml"/><Relationship Id="rId1" Type="http://schemas.openxmlformats.org/officeDocument/2006/relationships/tags" Target="../tags/tag56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69.xml"/><Relationship Id="rId1" Type="http://schemas.openxmlformats.org/officeDocument/2006/relationships/tags" Target="../tags/tag568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71.xml"/><Relationship Id="rId1" Type="http://schemas.openxmlformats.org/officeDocument/2006/relationships/tags" Target="../tags/tag570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73.xml"/><Relationship Id="rId1" Type="http://schemas.openxmlformats.org/officeDocument/2006/relationships/tags" Target="../tags/tag572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75.xml"/><Relationship Id="rId1" Type="http://schemas.openxmlformats.org/officeDocument/2006/relationships/tags" Target="../tags/tag574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4.xml"/><Relationship Id="rId1" Type="http://schemas.openxmlformats.org/officeDocument/2006/relationships/tags" Target="../tags/tag576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85.xml"/><Relationship Id="rId1" Type="http://schemas.openxmlformats.org/officeDocument/2006/relationships/tags" Target="../tags/tag584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87.xml"/><Relationship Id="rId1" Type="http://schemas.openxmlformats.org/officeDocument/2006/relationships/tags" Target="../tags/tag586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89.xml"/><Relationship Id="rId1" Type="http://schemas.openxmlformats.org/officeDocument/2006/relationships/tags" Target="../tags/tag588.xml"/></Relationships>
</file>

<file path=ppt/slideLayouts/_rels/slideLayout2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1.xml"/><Relationship Id="rId1" Type="http://schemas.openxmlformats.org/officeDocument/2006/relationships/tags" Target="../tags/tag590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3.xml"/><Relationship Id="rId1" Type="http://schemas.openxmlformats.org/officeDocument/2006/relationships/tags" Target="../tags/tag592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5.xml"/><Relationship Id="rId1" Type="http://schemas.openxmlformats.org/officeDocument/2006/relationships/tags" Target="../tags/tag594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7.xml"/><Relationship Id="rId1" Type="http://schemas.openxmlformats.org/officeDocument/2006/relationships/tags" Target="../tags/tag596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599.xml"/><Relationship Id="rId1" Type="http://schemas.openxmlformats.org/officeDocument/2006/relationships/tags" Target="../tags/tag59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1.xml"/><Relationship Id="rId1" Type="http://schemas.openxmlformats.org/officeDocument/2006/relationships/tags" Target="../tags/tag600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3.xml"/><Relationship Id="rId1" Type="http://schemas.openxmlformats.org/officeDocument/2006/relationships/tags" Target="../tags/tag602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5.xml"/><Relationship Id="rId1" Type="http://schemas.openxmlformats.org/officeDocument/2006/relationships/tags" Target="../tags/tag604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7.xml"/><Relationship Id="rId1" Type="http://schemas.openxmlformats.org/officeDocument/2006/relationships/tags" Target="../tags/tag606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9.xml"/><Relationship Id="rId1" Type="http://schemas.openxmlformats.org/officeDocument/2006/relationships/tags" Target="../tags/tag608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1.xml"/><Relationship Id="rId1" Type="http://schemas.openxmlformats.org/officeDocument/2006/relationships/tags" Target="../tags/tag610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3.xml"/><Relationship Id="rId1" Type="http://schemas.openxmlformats.org/officeDocument/2006/relationships/tags" Target="../tags/tag612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5.xml"/><Relationship Id="rId1" Type="http://schemas.openxmlformats.org/officeDocument/2006/relationships/tags" Target="../tags/tag614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7.xml"/><Relationship Id="rId1" Type="http://schemas.openxmlformats.org/officeDocument/2006/relationships/tags" Target="../tags/tag61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19.xml"/><Relationship Id="rId1" Type="http://schemas.openxmlformats.org/officeDocument/2006/relationships/tags" Target="../tags/tag618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21.xml"/><Relationship Id="rId1" Type="http://schemas.openxmlformats.org/officeDocument/2006/relationships/tags" Target="../tags/tag620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23.xml"/><Relationship Id="rId1" Type="http://schemas.openxmlformats.org/officeDocument/2006/relationships/tags" Target="../tags/tag622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5.xml"/><Relationship Id="rId1" Type="http://schemas.openxmlformats.org/officeDocument/2006/relationships/tags" Target="../tags/tag624.xml"/><Relationship Id="rId4" Type="http://schemas.openxmlformats.org/officeDocument/2006/relationships/image" Target="../media/image11.png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33.xml"/><Relationship Id="rId1" Type="http://schemas.openxmlformats.org/officeDocument/2006/relationships/tags" Target="../tags/tag632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35.xml"/><Relationship Id="rId1" Type="http://schemas.openxmlformats.org/officeDocument/2006/relationships/tags" Target="../tags/tag634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37.xml"/><Relationship Id="rId1" Type="http://schemas.openxmlformats.org/officeDocument/2006/relationships/tags" Target="../tags/tag636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39.xml"/><Relationship Id="rId1" Type="http://schemas.openxmlformats.org/officeDocument/2006/relationships/tags" Target="../tags/tag638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1.xml"/><Relationship Id="rId1" Type="http://schemas.openxmlformats.org/officeDocument/2006/relationships/tags" Target="../tags/tag640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3.xml"/><Relationship Id="rId1" Type="http://schemas.openxmlformats.org/officeDocument/2006/relationships/tags" Target="../tags/tag642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5.xml"/><Relationship Id="rId1" Type="http://schemas.openxmlformats.org/officeDocument/2006/relationships/tags" Target="../tags/tag644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7.xml"/><Relationship Id="rId1" Type="http://schemas.openxmlformats.org/officeDocument/2006/relationships/tags" Target="../tags/tag646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49.xml"/><Relationship Id="rId1" Type="http://schemas.openxmlformats.org/officeDocument/2006/relationships/tags" Target="../tags/tag648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1.xml"/><Relationship Id="rId1" Type="http://schemas.openxmlformats.org/officeDocument/2006/relationships/tags" Target="../tags/tag650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3.xml"/><Relationship Id="rId1" Type="http://schemas.openxmlformats.org/officeDocument/2006/relationships/tags" Target="../tags/tag652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5.xml"/><Relationship Id="rId1" Type="http://schemas.openxmlformats.org/officeDocument/2006/relationships/tags" Target="../tags/tag654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6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7.xml"/><Relationship Id="rId1" Type="http://schemas.openxmlformats.org/officeDocument/2006/relationships/tags" Target="../tags/tag65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59.xml"/><Relationship Id="rId1" Type="http://schemas.openxmlformats.org/officeDocument/2006/relationships/tags" Target="../tags/tag658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1.xml"/><Relationship Id="rId1" Type="http://schemas.openxmlformats.org/officeDocument/2006/relationships/tags" Target="../tags/tag660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3.xml"/><Relationship Id="rId1" Type="http://schemas.openxmlformats.org/officeDocument/2006/relationships/tags" Target="../tags/tag662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5.xml"/><Relationship Id="rId1" Type="http://schemas.openxmlformats.org/officeDocument/2006/relationships/tags" Target="../tags/tag664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7.xml"/><Relationship Id="rId1" Type="http://schemas.openxmlformats.org/officeDocument/2006/relationships/tags" Target="../tags/tag666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69.xml"/><Relationship Id="rId1" Type="http://schemas.openxmlformats.org/officeDocument/2006/relationships/tags" Target="../tags/tag668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6.xml"/><Relationship Id="rId2" Type="http://schemas.openxmlformats.org/officeDocument/2006/relationships/tags" Target="../tags/tag671.xml"/><Relationship Id="rId1" Type="http://schemas.openxmlformats.org/officeDocument/2006/relationships/tags" Target="../tags/tag670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6.xml"/><Relationship Id="rId1" Type="http://schemas.openxmlformats.org/officeDocument/2006/relationships/tags" Target="../tags/tag672.xml"/><Relationship Id="rId4" Type="http://schemas.openxmlformats.org/officeDocument/2006/relationships/image" Target="../media/image11.png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81.xml"/><Relationship Id="rId1" Type="http://schemas.openxmlformats.org/officeDocument/2006/relationships/tags" Target="../tags/tag680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83.xml"/><Relationship Id="rId1" Type="http://schemas.openxmlformats.org/officeDocument/2006/relationships/tags" Target="../tags/tag682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85.xml"/><Relationship Id="rId1" Type="http://schemas.openxmlformats.org/officeDocument/2006/relationships/tags" Target="../tags/tag684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87.xml"/><Relationship Id="rId1" Type="http://schemas.openxmlformats.org/officeDocument/2006/relationships/tags" Target="../tags/tag686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89.xml"/><Relationship Id="rId1" Type="http://schemas.openxmlformats.org/officeDocument/2006/relationships/tags" Target="../tags/tag688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1.xml"/><Relationship Id="rId1" Type="http://schemas.openxmlformats.org/officeDocument/2006/relationships/tags" Target="../tags/tag690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3.xml"/><Relationship Id="rId1" Type="http://schemas.openxmlformats.org/officeDocument/2006/relationships/tags" Target="../tags/tag692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5.xml"/><Relationship Id="rId1" Type="http://schemas.openxmlformats.org/officeDocument/2006/relationships/tags" Target="../tags/tag694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7.xml"/><Relationship Id="rId1" Type="http://schemas.openxmlformats.org/officeDocument/2006/relationships/tags" Target="../tags/tag696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699.xml"/><Relationship Id="rId1" Type="http://schemas.openxmlformats.org/officeDocument/2006/relationships/tags" Target="../tags/tag69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1.xml"/><Relationship Id="rId1" Type="http://schemas.openxmlformats.org/officeDocument/2006/relationships/tags" Target="../tags/tag700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3.xml"/><Relationship Id="rId1" Type="http://schemas.openxmlformats.org/officeDocument/2006/relationships/tags" Target="../tags/tag702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7.xml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5.xml"/><Relationship Id="rId1" Type="http://schemas.openxmlformats.org/officeDocument/2006/relationships/tags" Target="../tags/tag704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7.xml"/><Relationship Id="rId1" Type="http://schemas.openxmlformats.org/officeDocument/2006/relationships/tags" Target="../tags/tag706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09.xml"/><Relationship Id="rId1" Type="http://schemas.openxmlformats.org/officeDocument/2006/relationships/tags" Target="../tags/tag708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1.xml"/><Relationship Id="rId1" Type="http://schemas.openxmlformats.org/officeDocument/2006/relationships/tags" Target="../tags/tag710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3.xml"/><Relationship Id="rId1" Type="http://schemas.openxmlformats.org/officeDocument/2006/relationships/tags" Target="../tags/tag712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5.xml"/><Relationship Id="rId1" Type="http://schemas.openxmlformats.org/officeDocument/2006/relationships/tags" Target="../tags/tag714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7.xml"/><Relationship Id="rId1" Type="http://schemas.openxmlformats.org/officeDocument/2006/relationships/tags" Target="../tags/tag71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7.xml"/><Relationship Id="rId2" Type="http://schemas.openxmlformats.org/officeDocument/2006/relationships/tags" Target="../tags/tag719.xml"/><Relationship Id="rId1" Type="http://schemas.openxmlformats.org/officeDocument/2006/relationships/tags" Target="../tags/tag718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7.xml"/><Relationship Id="rId1" Type="http://schemas.openxmlformats.org/officeDocument/2006/relationships/tags" Target="../tags/tag720.xml"/><Relationship Id="rId4" Type="http://schemas.openxmlformats.org/officeDocument/2006/relationships/image" Target="../media/image11.png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29.xml"/><Relationship Id="rId1" Type="http://schemas.openxmlformats.org/officeDocument/2006/relationships/tags" Target="../tags/tag728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1.xml"/><Relationship Id="rId1" Type="http://schemas.openxmlformats.org/officeDocument/2006/relationships/tags" Target="../tags/tag730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3.xml"/><Relationship Id="rId1" Type="http://schemas.openxmlformats.org/officeDocument/2006/relationships/tags" Target="../tags/tag732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5.xml"/><Relationship Id="rId1" Type="http://schemas.openxmlformats.org/officeDocument/2006/relationships/tags" Target="../tags/tag734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7.xml"/><Relationship Id="rId1" Type="http://schemas.openxmlformats.org/officeDocument/2006/relationships/tags" Target="../tags/tag736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39.xml"/><Relationship Id="rId1" Type="http://schemas.openxmlformats.org/officeDocument/2006/relationships/tags" Target="../tags/tag73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1.xml"/><Relationship Id="rId1" Type="http://schemas.openxmlformats.org/officeDocument/2006/relationships/tags" Target="../tags/tag740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3.xml"/><Relationship Id="rId1" Type="http://schemas.openxmlformats.org/officeDocument/2006/relationships/tags" Target="../tags/tag742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5.xml"/><Relationship Id="rId1" Type="http://schemas.openxmlformats.org/officeDocument/2006/relationships/tags" Target="../tags/tag744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7.xml"/><Relationship Id="rId1" Type="http://schemas.openxmlformats.org/officeDocument/2006/relationships/tags" Target="../tags/tag746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49.xml"/><Relationship Id="rId1" Type="http://schemas.openxmlformats.org/officeDocument/2006/relationships/tags" Target="../tags/tag748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1.xml"/><Relationship Id="rId1" Type="http://schemas.openxmlformats.org/officeDocument/2006/relationships/tags" Target="../tags/tag750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8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3.xml"/><Relationship Id="rId1" Type="http://schemas.openxmlformats.org/officeDocument/2006/relationships/tags" Target="../tags/tag752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5.xml"/><Relationship Id="rId1" Type="http://schemas.openxmlformats.org/officeDocument/2006/relationships/tags" Target="../tags/tag754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7.xml"/><Relationship Id="rId1" Type="http://schemas.openxmlformats.org/officeDocument/2006/relationships/tags" Target="../tags/tag75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59.xml"/><Relationship Id="rId1" Type="http://schemas.openxmlformats.org/officeDocument/2006/relationships/tags" Target="../tags/tag758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1.xml"/><Relationship Id="rId1" Type="http://schemas.openxmlformats.org/officeDocument/2006/relationships/tags" Target="../tags/tag760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3.xml"/><Relationship Id="rId1" Type="http://schemas.openxmlformats.org/officeDocument/2006/relationships/tags" Target="../tags/tag762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5.xml"/><Relationship Id="rId1" Type="http://schemas.openxmlformats.org/officeDocument/2006/relationships/tags" Target="../tags/tag764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767.xml"/><Relationship Id="rId1" Type="http://schemas.openxmlformats.org/officeDocument/2006/relationships/tags" Target="../tags/tag766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8.xml"/><Relationship Id="rId1" Type="http://schemas.openxmlformats.org/officeDocument/2006/relationships/tags" Target="../tags/tag768.xml"/><Relationship Id="rId4" Type="http://schemas.openxmlformats.org/officeDocument/2006/relationships/image" Target="../media/image11.png"/></Relationships>
</file>

<file path=ppt/slideLayouts/_rels/slideLayout3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9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19.xml"/><Relationship Id="rId1" Type="http://schemas.openxmlformats.org/officeDocument/2006/relationships/tags" Target="../tags/tag769.xml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78.xml"/><Relationship Id="rId1" Type="http://schemas.openxmlformats.org/officeDocument/2006/relationships/tags" Target="../tags/tag777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80.xml"/><Relationship Id="rId1" Type="http://schemas.openxmlformats.org/officeDocument/2006/relationships/tags" Target="../tags/tag779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82.xml"/><Relationship Id="rId1" Type="http://schemas.openxmlformats.org/officeDocument/2006/relationships/tags" Target="../tags/tag781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84.xml"/><Relationship Id="rId1" Type="http://schemas.openxmlformats.org/officeDocument/2006/relationships/tags" Target="../tags/tag783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86.xml"/><Relationship Id="rId1" Type="http://schemas.openxmlformats.org/officeDocument/2006/relationships/tags" Target="../tags/tag785.xml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88.xml"/><Relationship Id="rId1" Type="http://schemas.openxmlformats.org/officeDocument/2006/relationships/tags" Target="../tags/tag787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90.xml"/><Relationship Id="rId1" Type="http://schemas.openxmlformats.org/officeDocument/2006/relationships/tags" Target="../tags/tag789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92.xml"/><Relationship Id="rId1" Type="http://schemas.openxmlformats.org/officeDocument/2006/relationships/tags" Target="../tags/tag791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94.xml"/><Relationship Id="rId1" Type="http://schemas.openxmlformats.org/officeDocument/2006/relationships/tags" Target="../tags/tag79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96.xml"/><Relationship Id="rId1" Type="http://schemas.openxmlformats.org/officeDocument/2006/relationships/tags" Target="../tags/tag795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798.xml"/><Relationship Id="rId1" Type="http://schemas.openxmlformats.org/officeDocument/2006/relationships/tags" Target="../tags/tag797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00.xml"/><Relationship Id="rId1" Type="http://schemas.openxmlformats.org/officeDocument/2006/relationships/tags" Target="../tags/tag799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0.xml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02.xml"/><Relationship Id="rId1" Type="http://schemas.openxmlformats.org/officeDocument/2006/relationships/tags" Target="../tags/tag801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04.xml"/><Relationship Id="rId1" Type="http://schemas.openxmlformats.org/officeDocument/2006/relationships/tags" Target="../tags/tag803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06.xml"/><Relationship Id="rId1" Type="http://schemas.openxmlformats.org/officeDocument/2006/relationships/tags" Target="../tags/tag805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08.xml"/><Relationship Id="rId1" Type="http://schemas.openxmlformats.org/officeDocument/2006/relationships/tags" Target="../tags/tag807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10.xml"/><Relationship Id="rId1" Type="http://schemas.openxmlformats.org/officeDocument/2006/relationships/tags" Target="../tags/tag809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12.xml"/><Relationship Id="rId1" Type="http://schemas.openxmlformats.org/officeDocument/2006/relationships/tags" Target="../tags/tag81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14.xml"/><Relationship Id="rId1" Type="http://schemas.openxmlformats.org/officeDocument/2006/relationships/tags" Target="../tags/tag813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0.xml"/><Relationship Id="rId2" Type="http://schemas.openxmlformats.org/officeDocument/2006/relationships/tags" Target="../tags/tag816.xml"/><Relationship Id="rId1" Type="http://schemas.openxmlformats.org/officeDocument/2006/relationships/tags" Target="../tags/tag815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0.xml"/><Relationship Id="rId1" Type="http://schemas.openxmlformats.org/officeDocument/2006/relationships/tags" Target="../tags/tag817.xml"/><Relationship Id="rId4" Type="http://schemas.openxmlformats.org/officeDocument/2006/relationships/image" Target="../media/image11.png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1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26.xml"/><Relationship Id="rId1" Type="http://schemas.openxmlformats.org/officeDocument/2006/relationships/tags" Target="../tags/tag825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28.xml"/><Relationship Id="rId1" Type="http://schemas.openxmlformats.org/officeDocument/2006/relationships/tags" Target="../tags/tag827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30.xml"/><Relationship Id="rId1" Type="http://schemas.openxmlformats.org/officeDocument/2006/relationships/tags" Target="../tags/tag829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32.xml"/><Relationship Id="rId1" Type="http://schemas.openxmlformats.org/officeDocument/2006/relationships/tags" Target="../tags/tag831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34.xml"/><Relationship Id="rId1" Type="http://schemas.openxmlformats.org/officeDocument/2006/relationships/tags" Target="../tags/tag83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36.xml"/><Relationship Id="rId1" Type="http://schemas.openxmlformats.org/officeDocument/2006/relationships/tags" Target="../tags/tag835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38.xml"/><Relationship Id="rId1" Type="http://schemas.openxmlformats.org/officeDocument/2006/relationships/tags" Target="../tags/tag837.xml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40.xml"/><Relationship Id="rId1" Type="http://schemas.openxmlformats.org/officeDocument/2006/relationships/tags" Target="../tags/tag839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42.xml"/><Relationship Id="rId1" Type="http://schemas.openxmlformats.org/officeDocument/2006/relationships/tags" Target="../tags/tag841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44.xml"/><Relationship Id="rId1" Type="http://schemas.openxmlformats.org/officeDocument/2006/relationships/tags" Target="../tags/tag843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46.xml"/><Relationship Id="rId1" Type="http://schemas.openxmlformats.org/officeDocument/2006/relationships/tags" Target="../tags/tag845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48.xml"/><Relationship Id="rId1" Type="http://schemas.openxmlformats.org/officeDocument/2006/relationships/tags" Target="../tags/tag847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1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50.xml"/><Relationship Id="rId1" Type="http://schemas.openxmlformats.org/officeDocument/2006/relationships/tags" Target="../tags/tag849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52.xml"/><Relationship Id="rId1" Type="http://schemas.openxmlformats.org/officeDocument/2006/relationships/tags" Target="../tags/tag85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54.xml"/><Relationship Id="rId1" Type="http://schemas.openxmlformats.org/officeDocument/2006/relationships/tags" Target="../tags/tag853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56.xml"/><Relationship Id="rId1" Type="http://schemas.openxmlformats.org/officeDocument/2006/relationships/tags" Target="../tags/tag855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58.xml"/><Relationship Id="rId1" Type="http://schemas.openxmlformats.org/officeDocument/2006/relationships/tags" Target="../tags/tag857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60.xml"/><Relationship Id="rId1" Type="http://schemas.openxmlformats.org/officeDocument/2006/relationships/tags" Target="../tags/tag859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62.xml"/><Relationship Id="rId1" Type="http://schemas.openxmlformats.org/officeDocument/2006/relationships/tags" Target="../tags/tag861.xml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1.xml"/><Relationship Id="rId2" Type="http://schemas.openxmlformats.org/officeDocument/2006/relationships/tags" Target="../tags/tag864.xml"/><Relationship Id="rId1" Type="http://schemas.openxmlformats.org/officeDocument/2006/relationships/tags" Target="../tags/tag863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1.xml"/><Relationship Id="rId1" Type="http://schemas.openxmlformats.org/officeDocument/2006/relationships/tags" Target="../tags/tag865.xml"/><Relationship Id="rId4" Type="http://schemas.openxmlformats.org/officeDocument/2006/relationships/image" Target="../media/image11.png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1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74.xml"/><Relationship Id="rId1" Type="http://schemas.openxmlformats.org/officeDocument/2006/relationships/tags" Target="../tags/tag87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Layouts/_rels/slideLayout4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76.xml"/><Relationship Id="rId1" Type="http://schemas.openxmlformats.org/officeDocument/2006/relationships/tags" Target="../tags/tag875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78.xml"/><Relationship Id="rId1" Type="http://schemas.openxmlformats.org/officeDocument/2006/relationships/tags" Target="../tags/tag877.xml"/></Relationships>
</file>

<file path=ppt/slideLayouts/_rels/slideLayout4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80.xml"/><Relationship Id="rId1" Type="http://schemas.openxmlformats.org/officeDocument/2006/relationships/tags" Target="../tags/tag879.xml"/></Relationships>
</file>

<file path=ppt/slideLayouts/_rels/slideLayout4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82.xml"/><Relationship Id="rId1" Type="http://schemas.openxmlformats.org/officeDocument/2006/relationships/tags" Target="../tags/tag881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84.xml"/><Relationship Id="rId1" Type="http://schemas.openxmlformats.org/officeDocument/2006/relationships/tags" Target="../tags/tag883.xml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86.xml"/><Relationship Id="rId1" Type="http://schemas.openxmlformats.org/officeDocument/2006/relationships/tags" Target="../tags/tag885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88.xml"/><Relationship Id="rId1" Type="http://schemas.openxmlformats.org/officeDocument/2006/relationships/tags" Target="../tags/tag887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90.xml"/><Relationship Id="rId1" Type="http://schemas.openxmlformats.org/officeDocument/2006/relationships/tags" Target="../tags/tag889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92.xml"/><Relationship Id="rId1" Type="http://schemas.openxmlformats.org/officeDocument/2006/relationships/tags" Target="../tags/tag891.xml"/></Relationships>
</file>

<file path=ppt/slideLayouts/_rels/slideLayout4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94.xml"/><Relationship Id="rId1" Type="http://schemas.openxmlformats.org/officeDocument/2006/relationships/tags" Target="../tags/tag89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96.xml"/><Relationship Id="rId1" Type="http://schemas.openxmlformats.org/officeDocument/2006/relationships/tags" Target="../tags/tag895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2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898.xml"/><Relationship Id="rId1" Type="http://schemas.openxmlformats.org/officeDocument/2006/relationships/tags" Target="../tags/tag897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00.xml"/><Relationship Id="rId1" Type="http://schemas.openxmlformats.org/officeDocument/2006/relationships/tags" Target="../tags/tag899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02.xml"/><Relationship Id="rId1" Type="http://schemas.openxmlformats.org/officeDocument/2006/relationships/tags" Target="../tags/tag901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04.xml"/><Relationship Id="rId1" Type="http://schemas.openxmlformats.org/officeDocument/2006/relationships/tags" Target="../tags/tag903.xml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06.xml"/><Relationship Id="rId1" Type="http://schemas.openxmlformats.org/officeDocument/2006/relationships/tags" Target="../tags/tag905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08.xml"/><Relationship Id="rId1" Type="http://schemas.openxmlformats.org/officeDocument/2006/relationships/tags" Target="../tags/tag907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10.xml"/><Relationship Id="rId1" Type="http://schemas.openxmlformats.org/officeDocument/2006/relationships/tags" Target="../tags/tag909.xml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912.xml"/><Relationship Id="rId1" Type="http://schemas.openxmlformats.org/officeDocument/2006/relationships/tags" Target="../tags/tag91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2.xml"/><Relationship Id="rId1" Type="http://schemas.openxmlformats.org/officeDocument/2006/relationships/tags" Target="../tags/tag913.xml"/><Relationship Id="rId4" Type="http://schemas.openxmlformats.org/officeDocument/2006/relationships/image" Target="../media/image11.png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3.xml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22.xml"/><Relationship Id="rId1" Type="http://schemas.openxmlformats.org/officeDocument/2006/relationships/tags" Target="../tags/tag921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24.xml"/><Relationship Id="rId1" Type="http://schemas.openxmlformats.org/officeDocument/2006/relationships/tags" Target="../tags/tag923.xml"/></Relationships>
</file>

<file path=ppt/slideLayouts/_rels/slideLayout4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26.xml"/><Relationship Id="rId1" Type="http://schemas.openxmlformats.org/officeDocument/2006/relationships/tags" Target="../tags/tag925.xml"/></Relationships>
</file>

<file path=ppt/slideLayouts/_rels/slideLayout4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28.xml"/><Relationship Id="rId1" Type="http://schemas.openxmlformats.org/officeDocument/2006/relationships/tags" Target="../tags/tag927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30.xml"/><Relationship Id="rId1" Type="http://schemas.openxmlformats.org/officeDocument/2006/relationships/tags" Target="../tags/tag929.xml"/></Relationships>
</file>

<file path=ppt/slideLayouts/_rels/slideLayout4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32.xml"/><Relationship Id="rId1" Type="http://schemas.openxmlformats.org/officeDocument/2006/relationships/tags" Target="../tags/tag931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34.xml"/><Relationship Id="rId1" Type="http://schemas.openxmlformats.org/officeDocument/2006/relationships/tags" Target="../tags/tag93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Layouts/_rels/slideLayout4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36.xml"/><Relationship Id="rId1" Type="http://schemas.openxmlformats.org/officeDocument/2006/relationships/tags" Target="../tags/tag935.xml"/></Relationships>
</file>

<file path=ppt/slideLayouts/_rels/slideLayout4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38.xml"/><Relationship Id="rId1" Type="http://schemas.openxmlformats.org/officeDocument/2006/relationships/tags" Target="../tags/tag937.xml"/></Relationships>
</file>

<file path=ppt/slideLayouts/_rels/slideLayout4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40.xml"/><Relationship Id="rId1" Type="http://schemas.openxmlformats.org/officeDocument/2006/relationships/tags" Target="../tags/tag939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42.xml"/><Relationship Id="rId1" Type="http://schemas.openxmlformats.org/officeDocument/2006/relationships/tags" Target="../tags/tag941.xml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44.xml"/><Relationship Id="rId1" Type="http://schemas.openxmlformats.org/officeDocument/2006/relationships/tags" Target="../tags/tag943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3.xml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46.xml"/><Relationship Id="rId1" Type="http://schemas.openxmlformats.org/officeDocument/2006/relationships/tags" Target="../tags/tag945.xml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48.xml"/><Relationship Id="rId1" Type="http://schemas.openxmlformats.org/officeDocument/2006/relationships/tags" Target="../tags/tag947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50.xml"/><Relationship Id="rId1" Type="http://schemas.openxmlformats.org/officeDocument/2006/relationships/tags" Target="../tags/tag949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52.xml"/><Relationship Id="rId1" Type="http://schemas.openxmlformats.org/officeDocument/2006/relationships/tags" Target="../tags/tag95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54.xml"/><Relationship Id="rId1" Type="http://schemas.openxmlformats.org/officeDocument/2006/relationships/tags" Target="../tags/tag953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56.xml"/><Relationship Id="rId1" Type="http://schemas.openxmlformats.org/officeDocument/2006/relationships/tags" Target="../tags/tag955.xml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58.xml"/><Relationship Id="rId1" Type="http://schemas.openxmlformats.org/officeDocument/2006/relationships/tags" Target="../tags/tag957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960.xml"/><Relationship Id="rId1" Type="http://schemas.openxmlformats.org/officeDocument/2006/relationships/tags" Target="../tags/tag959.xml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3.xml"/><Relationship Id="rId1" Type="http://schemas.openxmlformats.org/officeDocument/2006/relationships/tags" Target="../tags/tag961.xml"/><Relationship Id="rId4" Type="http://schemas.openxmlformats.org/officeDocument/2006/relationships/image" Target="../media/image11.png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3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4.xml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70.xml"/><Relationship Id="rId1" Type="http://schemas.openxmlformats.org/officeDocument/2006/relationships/tags" Target="../tags/tag969.xml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72.xml"/><Relationship Id="rId1" Type="http://schemas.openxmlformats.org/officeDocument/2006/relationships/tags" Target="../tags/tag971.xml"/></Relationships>
</file>

<file path=ppt/slideLayouts/_rels/slideLayout4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74.xml"/><Relationship Id="rId1" Type="http://schemas.openxmlformats.org/officeDocument/2006/relationships/tags" Target="../tags/tag97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6.xml"/><Relationship Id="rId4" Type="http://schemas.openxmlformats.org/officeDocument/2006/relationships/image" Target="../media/image14.png"/></Relationships>
</file>

<file path=ppt/slideLayouts/_rels/slideLayout4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76.xml"/><Relationship Id="rId1" Type="http://schemas.openxmlformats.org/officeDocument/2006/relationships/tags" Target="../tags/tag975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78.xml"/><Relationship Id="rId1" Type="http://schemas.openxmlformats.org/officeDocument/2006/relationships/tags" Target="../tags/tag977.xml"/></Relationships>
</file>

<file path=ppt/slideLayouts/_rels/slideLayout4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80.xml"/><Relationship Id="rId1" Type="http://schemas.openxmlformats.org/officeDocument/2006/relationships/tags" Target="../tags/tag979.xml"/></Relationships>
</file>

<file path=ppt/slideLayouts/_rels/slideLayout4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82.xml"/><Relationship Id="rId1" Type="http://schemas.openxmlformats.org/officeDocument/2006/relationships/tags" Target="../tags/tag981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84.xml"/><Relationship Id="rId1" Type="http://schemas.openxmlformats.org/officeDocument/2006/relationships/tags" Target="../tags/tag983.xml"/></Relationships>
</file>

<file path=ppt/slideLayouts/_rels/slideLayout4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86.xml"/><Relationship Id="rId1" Type="http://schemas.openxmlformats.org/officeDocument/2006/relationships/tags" Target="../tags/tag985.xml"/></Relationships>
</file>

<file path=ppt/slideLayouts/_rels/slideLayout4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88.xml"/><Relationship Id="rId1" Type="http://schemas.openxmlformats.org/officeDocument/2006/relationships/tags" Target="../tags/tag987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90.xml"/><Relationship Id="rId1" Type="http://schemas.openxmlformats.org/officeDocument/2006/relationships/tags" Target="../tags/tag989.xml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92.xml"/><Relationship Id="rId1" Type="http://schemas.openxmlformats.org/officeDocument/2006/relationships/tags" Target="../tags/tag991.xml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94.xml"/><Relationship Id="rId1" Type="http://schemas.openxmlformats.org/officeDocument/2006/relationships/tags" Target="../tags/tag993.xml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96.xml"/><Relationship Id="rId1" Type="http://schemas.openxmlformats.org/officeDocument/2006/relationships/tags" Target="../tags/tag995.xml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998.xml"/><Relationship Id="rId1" Type="http://schemas.openxmlformats.org/officeDocument/2006/relationships/tags" Target="../tags/tag997.xml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00.xml"/><Relationship Id="rId1" Type="http://schemas.openxmlformats.org/officeDocument/2006/relationships/tags" Target="../tags/tag999.xml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02.xml"/><Relationship Id="rId1" Type="http://schemas.openxmlformats.org/officeDocument/2006/relationships/tags" Target="../tags/tag1001.xml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04.xml"/><Relationship Id="rId1" Type="http://schemas.openxmlformats.org/officeDocument/2006/relationships/tags" Target="../tags/tag1003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06.xml"/><Relationship Id="rId1" Type="http://schemas.openxmlformats.org/officeDocument/2006/relationships/tags" Target="../tags/tag1005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1008.xml"/><Relationship Id="rId1" Type="http://schemas.openxmlformats.org/officeDocument/2006/relationships/tags" Target="../tags/tag1007.xml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4.xml"/><Relationship Id="rId1" Type="http://schemas.openxmlformats.org/officeDocument/2006/relationships/tags" Target="../tags/tag1009.xml"/><Relationship Id="rId4" Type="http://schemas.openxmlformats.org/officeDocument/2006/relationships/image" Target="../media/image11.png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5.xml"/></Relationships>
</file>

<file path=ppt/slideLayouts/_rels/slideLayout5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18.xml"/><Relationship Id="rId1" Type="http://schemas.openxmlformats.org/officeDocument/2006/relationships/tags" Target="../tags/tag1017.xml"/></Relationships>
</file>

<file path=ppt/slideLayouts/_rels/slideLayout5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20.xml"/><Relationship Id="rId1" Type="http://schemas.openxmlformats.org/officeDocument/2006/relationships/tags" Target="../tags/tag1019.xml"/></Relationships>
</file>

<file path=ppt/slideLayouts/_rels/slideLayout5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22.xml"/><Relationship Id="rId1" Type="http://schemas.openxmlformats.org/officeDocument/2006/relationships/tags" Target="../tags/tag1021.xml"/></Relationships>
</file>

<file path=ppt/slideLayouts/_rels/slideLayout5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24.xml"/><Relationship Id="rId1" Type="http://schemas.openxmlformats.org/officeDocument/2006/relationships/tags" Target="../tags/tag1023.xml"/></Relationships>
</file>

<file path=ppt/slideLayouts/_rels/slideLayout5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26.xml"/><Relationship Id="rId1" Type="http://schemas.openxmlformats.org/officeDocument/2006/relationships/tags" Target="../tags/tag1025.xml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28.xml"/><Relationship Id="rId1" Type="http://schemas.openxmlformats.org/officeDocument/2006/relationships/tags" Target="../tags/tag1027.xml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30.xml"/><Relationship Id="rId1" Type="http://schemas.openxmlformats.org/officeDocument/2006/relationships/tags" Target="../tags/tag1029.xml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32.xml"/><Relationship Id="rId1" Type="http://schemas.openxmlformats.org/officeDocument/2006/relationships/tags" Target="../tags/tag1031.xml"/></Relationships>
</file>

<file path=ppt/slideLayouts/_rels/slideLayout5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34.xml"/><Relationship Id="rId1" Type="http://schemas.openxmlformats.org/officeDocument/2006/relationships/tags" Target="../tags/tag103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Layouts/_rels/slideLayout5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36.xml"/><Relationship Id="rId1" Type="http://schemas.openxmlformats.org/officeDocument/2006/relationships/tags" Target="../tags/tag1035.xml"/></Relationships>
</file>

<file path=ppt/slideLayouts/_rels/slideLayout5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38.xml"/><Relationship Id="rId1" Type="http://schemas.openxmlformats.org/officeDocument/2006/relationships/tags" Target="../tags/tag1037.xml"/></Relationships>
</file>

<file path=ppt/slideLayouts/_rels/slideLayout5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40.xml"/><Relationship Id="rId1" Type="http://schemas.openxmlformats.org/officeDocument/2006/relationships/tags" Target="../tags/tag1039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5.xml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42.xml"/><Relationship Id="rId1" Type="http://schemas.openxmlformats.org/officeDocument/2006/relationships/tags" Target="../tags/tag1041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44.xml"/><Relationship Id="rId1" Type="http://schemas.openxmlformats.org/officeDocument/2006/relationships/tags" Target="../tags/tag1043.xml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46.xml"/><Relationship Id="rId1" Type="http://schemas.openxmlformats.org/officeDocument/2006/relationships/tags" Target="../tags/tag1045.xml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48.xml"/><Relationship Id="rId1" Type="http://schemas.openxmlformats.org/officeDocument/2006/relationships/tags" Target="../tags/tag1047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50.xml"/><Relationship Id="rId1" Type="http://schemas.openxmlformats.org/officeDocument/2006/relationships/tags" Target="../tags/tag1049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52.xml"/><Relationship Id="rId1" Type="http://schemas.openxmlformats.org/officeDocument/2006/relationships/tags" Target="../tags/tag105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Layouts/_rels/slideLayout5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54.xml"/><Relationship Id="rId1" Type="http://schemas.openxmlformats.org/officeDocument/2006/relationships/tags" Target="../tags/tag1053.xml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5.xml"/><Relationship Id="rId2" Type="http://schemas.openxmlformats.org/officeDocument/2006/relationships/tags" Target="../tags/tag1056.xml"/><Relationship Id="rId1" Type="http://schemas.openxmlformats.org/officeDocument/2006/relationships/tags" Target="../tags/tag1055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5.xml"/><Relationship Id="rId1" Type="http://schemas.openxmlformats.org/officeDocument/2006/relationships/tags" Target="../tags/tag1057.xml"/><Relationship Id="rId4" Type="http://schemas.openxmlformats.org/officeDocument/2006/relationships/image" Target="../media/image11.png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5.xml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6.xml"/></Relationships>
</file>

<file path=ppt/slideLayouts/_rels/slideLayout5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66.xml"/><Relationship Id="rId1" Type="http://schemas.openxmlformats.org/officeDocument/2006/relationships/tags" Target="../tags/tag1065.xml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68.xml"/><Relationship Id="rId1" Type="http://schemas.openxmlformats.org/officeDocument/2006/relationships/tags" Target="../tags/tag1067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70.xml"/><Relationship Id="rId1" Type="http://schemas.openxmlformats.org/officeDocument/2006/relationships/tags" Target="../tags/tag1069.xml"/></Relationships>
</file>

<file path=ppt/slideLayouts/_rels/slideLayout5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72.xml"/><Relationship Id="rId1" Type="http://schemas.openxmlformats.org/officeDocument/2006/relationships/tags" Target="../tags/tag1071.xml"/></Relationships>
</file>

<file path=ppt/slideLayouts/_rels/slideLayout5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74.xml"/><Relationship Id="rId1" Type="http://schemas.openxmlformats.org/officeDocument/2006/relationships/tags" Target="../tags/tag107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Layouts/_rels/slideLayout5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76.xml"/><Relationship Id="rId1" Type="http://schemas.openxmlformats.org/officeDocument/2006/relationships/tags" Target="../tags/tag1075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78.xml"/><Relationship Id="rId1" Type="http://schemas.openxmlformats.org/officeDocument/2006/relationships/tags" Target="../tags/tag1077.xml"/></Relationships>
</file>

<file path=ppt/slideLayouts/_rels/slideLayout5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80.xml"/><Relationship Id="rId1" Type="http://schemas.openxmlformats.org/officeDocument/2006/relationships/tags" Target="../tags/tag1079.xml"/></Relationships>
</file>

<file path=ppt/slideLayouts/_rels/slideLayout5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82.xml"/><Relationship Id="rId1" Type="http://schemas.openxmlformats.org/officeDocument/2006/relationships/tags" Target="../tags/tag1081.xml"/></Relationships>
</file>

<file path=ppt/slideLayouts/_rels/slideLayout5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84.xml"/><Relationship Id="rId1" Type="http://schemas.openxmlformats.org/officeDocument/2006/relationships/tags" Target="../tags/tag1083.xml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86.xml"/><Relationship Id="rId1" Type="http://schemas.openxmlformats.org/officeDocument/2006/relationships/tags" Target="../tags/tag1085.xml"/></Relationships>
</file>

<file path=ppt/slideLayouts/_rels/slideLayout5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88.xml"/><Relationship Id="rId1" Type="http://schemas.openxmlformats.org/officeDocument/2006/relationships/tags" Target="../tags/tag1087.xml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6.xml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90.xml"/><Relationship Id="rId1" Type="http://schemas.openxmlformats.org/officeDocument/2006/relationships/tags" Target="../tags/tag1089.xml"/></Relationships>
</file>

<file path=ppt/slideLayouts/_rels/slideLayout5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92.xml"/><Relationship Id="rId1" Type="http://schemas.openxmlformats.org/officeDocument/2006/relationships/tags" Target="../tags/tag109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Layouts/_rels/slideLayout5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94.xml"/><Relationship Id="rId1" Type="http://schemas.openxmlformats.org/officeDocument/2006/relationships/tags" Target="../tags/tag1093.xml"/></Relationships>
</file>

<file path=ppt/slideLayouts/_rels/slideLayout5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96.xml"/><Relationship Id="rId1" Type="http://schemas.openxmlformats.org/officeDocument/2006/relationships/tags" Target="../tags/tag1095.xml"/></Relationships>
</file>

<file path=ppt/slideLayouts/_rels/slideLayout5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098.xml"/><Relationship Id="rId1" Type="http://schemas.openxmlformats.org/officeDocument/2006/relationships/tags" Target="../tags/tag1097.xml"/></Relationships>
</file>

<file path=ppt/slideLayouts/_rels/slideLayout5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100.xml"/><Relationship Id="rId1" Type="http://schemas.openxmlformats.org/officeDocument/2006/relationships/tags" Target="../tags/tag1099.xml"/></Relationships>
</file>

<file path=ppt/slideLayouts/_rels/slideLayout5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102.xml"/><Relationship Id="rId1" Type="http://schemas.openxmlformats.org/officeDocument/2006/relationships/tags" Target="../tags/tag1101.xml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6.xml"/><Relationship Id="rId2" Type="http://schemas.openxmlformats.org/officeDocument/2006/relationships/tags" Target="../tags/tag1104.xml"/><Relationship Id="rId1" Type="http://schemas.openxmlformats.org/officeDocument/2006/relationships/tags" Target="../tags/tag1103.xml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6.xml"/><Relationship Id="rId1" Type="http://schemas.openxmlformats.org/officeDocument/2006/relationships/tags" Target="../tags/tag1105.xml"/><Relationship Id="rId4" Type="http://schemas.openxmlformats.org/officeDocument/2006/relationships/image" Target="../media/image11.png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6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7.xml"/></Relationships>
</file>

<file path=ppt/slideLayouts/_rels/slideLayout5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14.xml"/><Relationship Id="rId1" Type="http://schemas.openxmlformats.org/officeDocument/2006/relationships/tags" Target="../tags/tag111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Layouts/_rels/slideLayout5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16.xml"/><Relationship Id="rId1" Type="http://schemas.openxmlformats.org/officeDocument/2006/relationships/tags" Target="../tags/tag1115.xml"/></Relationships>
</file>

<file path=ppt/slideLayouts/_rels/slideLayout5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18.xml"/><Relationship Id="rId1" Type="http://schemas.openxmlformats.org/officeDocument/2006/relationships/tags" Target="../tags/tag1117.xml"/></Relationships>
</file>

<file path=ppt/slideLayouts/_rels/slideLayout5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20.xml"/><Relationship Id="rId1" Type="http://schemas.openxmlformats.org/officeDocument/2006/relationships/tags" Target="../tags/tag1119.xml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22.xml"/><Relationship Id="rId1" Type="http://schemas.openxmlformats.org/officeDocument/2006/relationships/tags" Target="../tags/tag1121.xml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24.xml"/><Relationship Id="rId1" Type="http://schemas.openxmlformats.org/officeDocument/2006/relationships/tags" Target="../tags/tag1123.xml"/></Relationships>
</file>

<file path=ppt/slideLayouts/_rels/slideLayout5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26.xml"/><Relationship Id="rId1" Type="http://schemas.openxmlformats.org/officeDocument/2006/relationships/tags" Target="../tags/tag1125.xml"/></Relationships>
</file>

<file path=ppt/slideLayouts/_rels/slideLayout5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28.xml"/><Relationship Id="rId1" Type="http://schemas.openxmlformats.org/officeDocument/2006/relationships/tags" Target="../tags/tag1127.xml"/></Relationships>
</file>

<file path=ppt/slideLayouts/_rels/slideLayout5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30.xml"/><Relationship Id="rId1" Type="http://schemas.openxmlformats.org/officeDocument/2006/relationships/tags" Target="../tags/tag1129.xml"/></Relationships>
</file>

<file path=ppt/slideLayouts/_rels/slideLayout5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32.xml"/><Relationship Id="rId1" Type="http://schemas.openxmlformats.org/officeDocument/2006/relationships/tags" Target="../tags/tag1131.xml"/></Relationships>
</file>

<file path=ppt/slideLayouts/_rels/slideLayout5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34.xml"/><Relationship Id="rId1" Type="http://schemas.openxmlformats.org/officeDocument/2006/relationships/tags" Target="../tags/tag113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Layouts/_rels/slideLayout5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36.xml"/><Relationship Id="rId1" Type="http://schemas.openxmlformats.org/officeDocument/2006/relationships/tags" Target="../tags/tag1135.xml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7.xml"/></Relationships>
</file>

<file path=ppt/slideLayouts/_rels/slideLayout5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38.xml"/><Relationship Id="rId1" Type="http://schemas.openxmlformats.org/officeDocument/2006/relationships/tags" Target="../tags/tag1137.xml"/></Relationships>
</file>

<file path=ppt/slideLayouts/_rels/slideLayout5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40.xml"/><Relationship Id="rId1" Type="http://schemas.openxmlformats.org/officeDocument/2006/relationships/tags" Target="../tags/tag1139.xml"/></Relationships>
</file>

<file path=ppt/slideLayouts/_rels/slideLayout5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42.xml"/><Relationship Id="rId1" Type="http://schemas.openxmlformats.org/officeDocument/2006/relationships/tags" Target="../tags/tag1141.xml"/></Relationships>
</file>

<file path=ppt/slideLayouts/_rels/slideLayout5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44.xml"/><Relationship Id="rId1" Type="http://schemas.openxmlformats.org/officeDocument/2006/relationships/tags" Target="../tags/tag1143.xml"/></Relationships>
</file>

<file path=ppt/slideLayouts/_rels/slideLayout5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46.xml"/><Relationship Id="rId1" Type="http://schemas.openxmlformats.org/officeDocument/2006/relationships/tags" Target="../tags/tag1145.xml"/></Relationships>
</file>

<file path=ppt/slideLayouts/_rels/slideLayout5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48.xml"/><Relationship Id="rId1" Type="http://schemas.openxmlformats.org/officeDocument/2006/relationships/tags" Target="../tags/tag1147.xml"/></Relationships>
</file>

<file path=ppt/slideLayouts/_rels/slideLayout5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50.xml"/><Relationship Id="rId1" Type="http://schemas.openxmlformats.org/officeDocument/2006/relationships/tags" Target="../tags/tag1149.xml"/></Relationships>
</file>

<file path=ppt/slideLayouts/_rels/slideLayout5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1152.xml"/><Relationship Id="rId1" Type="http://schemas.openxmlformats.org/officeDocument/2006/relationships/tags" Target="../tags/tag115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Layouts/_rels/slideLayout5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7.xml"/><Relationship Id="rId1" Type="http://schemas.openxmlformats.org/officeDocument/2006/relationships/tags" Target="../tags/tag1153.xml"/><Relationship Id="rId4" Type="http://schemas.openxmlformats.org/officeDocument/2006/relationships/image" Target="../media/image11.png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7.xml"/></Relationships>
</file>

<file path=ppt/slideLayouts/_rels/slideLayout5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8.xml"/></Relationships>
</file>

<file path=ppt/slideLayouts/_rels/slideLayout5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62.xml"/><Relationship Id="rId1" Type="http://schemas.openxmlformats.org/officeDocument/2006/relationships/tags" Target="../tags/tag1161.xml"/></Relationships>
</file>

<file path=ppt/slideLayouts/_rels/slideLayout5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64.xml"/><Relationship Id="rId1" Type="http://schemas.openxmlformats.org/officeDocument/2006/relationships/tags" Target="../tags/tag1163.xml"/></Relationships>
</file>

<file path=ppt/slideLayouts/_rels/slideLayout5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66.xml"/><Relationship Id="rId1" Type="http://schemas.openxmlformats.org/officeDocument/2006/relationships/tags" Target="../tags/tag1165.xml"/></Relationships>
</file>

<file path=ppt/slideLayouts/_rels/slideLayout5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68.xml"/><Relationship Id="rId1" Type="http://schemas.openxmlformats.org/officeDocument/2006/relationships/tags" Target="../tags/tag1167.xml"/></Relationships>
</file>

<file path=ppt/slideLayouts/_rels/slideLayout5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70.xml"/><Relationship Id="rId1" Type="http://schemas.openxmlformats.org/officeDocument/2006/relationships/tags" Target="../tags/tag1169.xml"/></Relationships>
</file>

<file path=ppt/slideLayouts/_rels/slideLayout5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72.xml"/><Relationship Id="rId1" Type="http://schemas.openxmlformats.org/officeDocument/2006/relationships/tags" Target="../tags/tag1171.xml"/></Relationships>
</file>

<file path=ppt/slideLayouts/_rels/slideLayout5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74.xml"/><Relationship Id="rId1" Type="http://schemas.openxmlformats.org/officeDocument/2006/relationships/tags" Target="../tags/tag117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Layouts/_rels/slideLayout5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76.xml"/><Relationship Id="rId1" Type="http://schemas.openxmlformats.org/officeDocument/2006/relationships/tags" Target="../tags/tag1175.xml"/></Relationships>
</file>

<file path=ppt/slideLayouts/_rels/slideLayout5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78.xml"/><Relationship Id="rId1" Type="http://schemas.openxmlformats.org/officeDocument/2006/relationships/tags" Target="../tags/tag1177.xml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80.xml"/><Relationship Id="rId1" Type="http://schemas.openxmlformats.org/officeDocument/2006/relationships/tags" Target="../tags/tag1179.xml"/></Relationships>
</file>

<file path=ppt/slideLayouts/_rels/slideLayout5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82.xml"/><Relationship Id="rId1" Type="http://schemas.openxmlformats.org/officeDocument/2006/relationships/tags" Target="../tags/tag1181.xml"/></Relationships>
</file>

<file path=ppt/slideLayouts/_rels/slideLayout5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84.xml"/><Relationship Id="rId1" Type="http://schemas.openxmlformats.org/officeDocument/2006/relationships/tags" Target="../tags/tag1183.xml"/></Relationships>
</file>

<file path=ppt/slideLayouts/_rels/slideLayout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8.xml"/></Relationships>
</file>

<file path=ppt/slideLayouts/_rels/slideLayout5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86.xml"/><Relationship Id="rId1" Type="http://schemas.openxmlformats.org/officeDocument/2006/relationships/tags" Target="../tags/tag1185.xml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88.xml"/><Relationship Id="rId1" Type="http://schemas.openxmlformats.org/officeDocument/2006/relationships/tags" Target="../tags/tag1187.xml"/></Relationships>
</file>

<file path=ppt/slideLayouts/_rels/slideLayout5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90.xml"/><Relationship Id="rId1" Type="http://schemas.openxmlformats.org/officeDocument/2006/relationships/tags" Target="../tags/tag1189.xml"/></Relationships>
</file>

<file path=ppt/slideLayouts/_rels/slideLayout5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92.xml"/><Relationship Id="rId1" Type="http://schemas.openxmlformats.org/officeDocument/2006/relationships/tags" Target="../tags/tag119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Layouts/_rels/slideLayout6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94.xml"/><Relationship Id="rId1" Type="http://schemas.openxmlformats.org/officeDocument/2006/relationships/tags" Target="../tags/tag1193.xml"/></Relationships>
</file>

<file path=ppt/slideLayouts/_rels/slideLayout6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96.xml"/><Relationship Id="rId1" Type="http://schemas.openxmlformats.org/officeDocument/2006/relationships/tags" Target="../tags/tag1195.xml"/></Relationships>
</file>

<file path=ppt/slideLayouts/_rels/slideLayout6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198.xml"/><Relationship Id="rId1" Type="http://schemas.openxmlformats.org/officeDocument/2006/relationships/tags" Target="../tags/tag1197.xml"/></Relationships>
</file>

<file path=ppt/slideLayouts/_rels/slideLayout6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8.xml"/><Relationship Id="rId2" Type="http://schemas.openxmlformats.org/officeDocument/2006/relationships/tags" Target="../tags/tag1200.xml"/><Relationship Id="rId1" Type="http://schemas.openxmlformats.org/officeDocument/2006/relationships/tags" Target="../tags/tag1199.xml"/></Relationships>
</file>

<file path=ppt/slideLayouts/_rels/slideLayout6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8.xml"/><Relationship Id="rId1" Type="http://schemas.openxmlformats.org/officeDocument/2006/relationships/tags" Target="../tags/tag1201.xml"/><Relationship Id="rId4" Type="http://schemas.openxmlformats.org/officeDocument/2006/relationships/image" Target="../media/image11.png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8.xml"/></Relationships>
</file>

<file path=ppt/slideLayouts/_rels/slideLayout6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9.xml"/></Relationships>
</file>

<file path=ppt/slideLayouts/_rels/slideLayout6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10.xml"/><Relationship Id="rId1" Type="http://schemas.openxmlformats.org/officeDocument/2006/relationships/tags" Target="../tags/tag1209.xml"/></Relationships>
</file>

<file path=ppt/slideLayouts/_rels/slideLayout6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12.xml"/><Relationship Id="rId1" Type="http://schemas.openxmlformats.org/officeDocument/2006/relationships/tags" Target="../tags/tag1211.xml"/></Relationships>
</file>

<file path=ppt/slideLayouts/_rels/slideLayout6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14.xml"/><Relationship Id="rId1" Type="http://schemas.openxmlformats.org/officeDocument/2006/relationships/tags" Target="../tags/tag121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Layouts/_rels/slideLayout6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16.xml"/><Relationship Id="rId1" Type="http://schemas.openxmlformats.org/officeDocument/2006/relationships/tags" Target="../tags/tag1215.xml"/></Relationships>
</file>

<file path=ppt/slideLayouts/_rels/slideLayout6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18.xml"/><Relationship Id="rId1" Type="http://schemas.openxmlformats.org/officeDocument/2006/relationships/tags" Target="../tags/tag1217.xml"/></Relationships>
</file>

<file path=ppt/slideLayouts/_rels/slideLayout6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20.xml"/><Relationship Id="rId1" Type="http://schemas.openxmlformats.org/officeDocument/2006/relationships/tags" Target="../tags/tag1219.xml"/></Relationships>
</file>

<file path=ppt/slideLayouts/_rels/slideLayout6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22.xml"/><Relationship Id="rId1" Type="http://schemas.openxmlformats.org/officeDocument/2006/relationships/tags" Target="../tags/tag1221.xml"/></Relationships>
</file>

<file path=ppt/slideLayouts/_rels/slideLayout6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24.xml"/><Relationship Id="rId1" Type="http://schemas.openxmlformats.org/officeDocument/2006/relationships/tags" Target="../tags/tag1223.xml"/></Relationships>
</file>

<file path=ppt/slideLayouts/_rels/slideLayout6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26.xml"/><Relationship Id="rId1" Type="http://schemas.openxmlformats.org/officeDocument/2006/relationships/tags" Target="../tags/tag1225.xml"/></Relationships>
</file>

<file path=ppt/slideLayouts/_rels/slideLayout6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28.xml"/><Relationship Id="rId1" Type="http://schemas.openxmlformats.org/officeDocument/2006/relationships/tags" Target="../tags/tag1227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30.xml"/><Relationship Id="rId1" Type="http://schemas.openxmlformats.org/officeDocument/2006/relationships/tags" Target="../tags/tag1229.xml"/></Relationships>
</file>

<file path=ppt/slideLayouts/_rels/slideLayout6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32.xml"/><Relationship Id="rId1" Type="http://schemas.openxmlformats.org/officeDocument/2006/relationships/tags" Target="../tags/tag1231.xml"/></Relationships>
</file>

<file path=ppt/slideLayouts/_rels/slideLayout6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Layouts/_rels/slideLayout6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34.xml"/><Relationship Id="rId1" Type="http://schemas.openxmlformats.org/officeDocument/2006/relationships/tags" Target="../tags/tag1233.xml"/></Relationships>
</file>

<file path=ppt/slideLayouts/_rels/slideLayout6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36.xml"/><Relationship Id="rId1" Type="http://schemas.openxmlformats.org/officeDocument/2006/relationships/tags" Target="../tags/tag1235.xml"/></Relationships>
</file>

<file path=ppt/slideLayouts/_rels/slideLayout6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38.xml"/><Relationship Id="rId1" Type="http://schemas.openxmlformats.org/officeDocument/2006/relationships/tags" Target="../tags/tag1237.xml"/></Relationships>
</file>

<file path=ppt/slideLayouts/_rels/slideLayout6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40.xml"/><Relationship Id="rId1" Type="http://schemas.openxmlformats.org/officeDocument/2006/relationships/tags" Target="../tags/tag1239.xml"/></Relationships>
</file>

<file path=ppt/slideLayouts/_rels/slideLayout6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42.xml"/><Relationship Id="rId1" Type="http://schemas.openxmlformats.org/officeDocument/2006/relationships/tags" Target="../tags/tag1241.xml"/></Relationships>
</file>

<file path=ppt/slideLayouts/_rels/slideLayout6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44.xml"/><Relationship Id="rId1" Type="http://schemas.openxmlformats.org/officeDocument/2006/relationships/tags" Target="../tags/tag1243.xml"/></Relationships>
</file>

<file path=ppt/slideLayouts/_rels/slideLayout6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46.xml"/><Relationship Id="rId1" Type="http://schemas.openxmlformats.org/officeDocument/2006/relationships/tags" Target="../tags/tag1245.xml"/></Relationships>
</file>

<file path=ppt/slideLayouts/_rels/slideLayout6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9.xml"/><Relationship Id="rId2" Type="http://schemas.openxmlformats.org/officeDocument/2006/relationships/tags" Target="../tags/tag1248.xml"/><Relationship Id="rId1" Type="http://schemas.openxmlformats.org/officeDocument/2006/relationships/tags" Target="../tags/tag1247.xml"/></Relationships>
</file>

<file path=ppt/slideLayouts/_rels/slideLayout6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9.xml"/><Relationship Id="rId1" Type="http://schemas.openxmlformats.org/officeDocument/2006/relationships/tags" Target="../tags/tag1249.xml"/><Relationship Id="rId4" Type="http://schemas.openxmlformats.org/officeDocument/2006/relationships/image" Target="../media/image11.png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Layouts/_rels/slideLayout6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0.xml"/></Relationships>
</file>

<file path=ppt/slideLayouts/_rels/slideLayout6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58.xml"/><Relationship Id="rId1" Type="http://schemas.openxmlformats.org/officeDocument/2006/relationships/tags" Target="../tags/tag1257.xml"/></Relationships>
</file>

<file path=ppt/slideLayouts/_rels/slideLayout6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60.xml"/><Relationship Id="rId1" Type="http://schemas.openxmlformats.org/officeDocument/2006/relationships/tags" Target="../tags/tag1259.xml"/></Relationships>
</file>

<file path=ppt/slideLayouts/_rels/slideLayout6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62.xml"/><Relationship Id="rId1" Type="http://schemas.openxmlformats.org/officeDocument/2006/relationships/tags" Target="../tags/tag1261.xml"/></Relationships>
</file>

<file path=ppt/slideLayouts/_rels/slideLayout6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64.xml"/><Relationship Id="rId1" Type="http://schemas.openxmlformats.org/officeDocument/2006/relationships/tags" Target="../tags/tag1263.xml"/></Relationships>
</file>

<file path=ppt/slideLayouts/_rels/slideLayout6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66.xml"/><Relationship Id="rId1" Type="http://schemas.openxmlformats.org/officeDocument/2006/relationships/tags" Target="../tags/tag1265.xml"/></Relationships>
</file>

<file path=ppt/slideLayouts/_rels/slideLayout6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68.xml"/><Relationship Id="rId1" Type="http://schemas.openxmlformats.org/officeDocument/2006/relationships/tags" Target="../tags/tag1267.xml"/></Relationships>
</file>

<file path=ppt/slideLayouts/_rels/slideLayout6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70.xml"/><Relationship Id="rId1" Type="http://schemas.openxmlformats.org/officeDocument/2006/relationships/tags" Target="../tags/tag1269.xml"/></Relationships>
</file>

<file path=ppt/slideLayouts/_rels/slideLayout6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72.xml"/><Relationship Id="rId1" Type="http://schemas.openxmlformats.org/officeDocument/2006/relationships/tags" Target="../tags/tag1271.xml"/></Relationships>
</file>

<file path=ppt/slideLayouts/_rels/slideLayout6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74.xml"/><Relationship Id="rId1" Type="http://schemas.openxmlformats.org/officeDocument/2006/relationships/tags" Target="../tags/tag127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76.xml"/><Relationship Id="rId1" Type="http://schemas.openxmlformats.org/officeDocument/2006/relationships/tags" Target="../tags/tag1275.xml"/></Relationships>
</file>

<file path=ppt/slideLayouts/_rels/slideLayout6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78.xml"/><Relationship Id="rId1" Type="http://schemas.openxmlformats.org/officeDocument/2006/relationships/tags" Target="../tags/tag1277.xml"/></Relationships>
</file>

<file path=ppt/slideLayouts/_rels/slideLayout6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80.xml"/><Relationship Id="rId1" Type="http://schemas.openxmlformats.org/officeDocument/2006/relationships/tags" Target="../tags/tag1279.xml"/></Relationships>
</file>

<file path=ppt/slideLayouts/_rels/slideLayout6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0.xml"/></Relationships>
</file>

<file path=ppt/slideLayouts/_rels/slideLayout6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82.xml"/><Relationship Id="rId1" Type="http://schemas.openxmlformats.org/officeDocument/2006/relationships/tags" Target="../tags/tag1281.xml"/></Relationships>
</file>

<file path=ppt/slideLayouts/_rels/slideLayout6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84.xml"/><Relationship Id="rId1" Type="http://schemas.openxmlformats.org/officeDocument/2006/relationships/tags" Target="../tags/tag1283.xml"/></Relationships>
</file>

<file path=ppt/slideLayouts/_rels/slideLayout6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86.xml"/><Relationship Id="rId1" Type="http://schemas.openxmlformats.org/officeDocument/2006/relationships/tags" Target="../tags/tag1285.xml"/></Relationships>
</file>

<file path=ppt/slideLayouts/_rels/slideLayout6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88.xml"/><Relationship Id="rId1" Type="http://schemas.openxmlformats.org/officeDocument/2006/relationships/tags" Target="../tags/tag1287.xml"/></Relationships>
</file>

<file path=ppt/slideLayouts/_rels/slideLayout6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90.xml"/><Relationship Id="rId1" Type="http://schemas.openxmlformats.org/officeDocument/2006/relationships/tags" Target="../tags/tag1289.xml"/></Relationships>
</file>

<file path=ppt/slideLayouts/_rels/slideLayout6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92.xml"/><Relationship Id="rId1" Type="http://schemas.openxmlformats.org/officeDocument/2006/relationships/tags" Target="../tags/tag129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Layouts/_rels/slideLayout6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94.xml"/><Relationship Id="rId1" Type="http://schemas.openxmlformats.org/officeDocument/2006/relationships/tags" Target="../tags/tag1293.xml"/></Relationships>
</file>

<file path=ppt/slideLayouts/_rels/slideLayout6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0.xml"/><Relationship Id="rId2" Type="http://schemas.openxmlformats.org/officeDocument/2006/relationships/tags" Target="../tags/tag1296.xml"/><Relationship Id="rId1" Type="http://schemas.openxmlformats.org/officeDocument/2006/relationships/tags" Target="../tags/tag1295.xml"/></Relationships>
</file>

<file path=ppt/slideLayouts/_rels/slideLayout6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0.xml"/><Relationship Id="rId1" Type="http://schemas.openxmlformats.org/officeDocument/2006/relationships/tags" Target="../tags/tag1297.xml"/><Relationship Id="rId4" Type="http://schemas.openxmlformats.org/officeDocument/2006/relationships/image" Target="../media/image11.png"/></Relationships>
</file>

<file path=ppt/slideLayouts/_rels/slideLayout6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0.xml"/></Relationships>
</file>

<file path=ppt/slideLayouts/_rels/slideLayout6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1.xml"/></Relationships>
</file>

<file path=ppt/slideLayouts/_rels/slideLayout6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06.xml"/><Relationship Id="rId1" Type="http://schemas.openxmlformats.org/officeDocument/2006/relationships/tags" Target="../tags/tag1305.xml"/></Relationships>
</file>

<file path=ppt/slideLayouts/_rels/slideLayout6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08.xml"/><Relationship Id="rId1" Type="http://schemas.openxmlformats.org/officeDocument/2006/relationships/tags" Target="../tags/tag1307.xml"/></Relationships>
</file>

<file path=ppt/slideLayouts/_rels/slideLayout6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10.xml"/><Relationship Id="rId1" Type="http://schemas.openxmlformats.org/officeDocument/2006/relationships/tags" Target="../tags/tag1309.xml"/></Relationships>
</file>

<file path=ppt/slideLayouts/_rels/slideLayout6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12.xml"/><Relationship Id="rId1" Type="http://schemas.openxmlformats.org/officeDocument/2006/relationships/tags" Target="../tags/tag1311.xml"/></Relationships>
</file>

<file path=ppt/slideLayouts/_rels/slideLayout6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14.xml"/><Relationship Id="rId1" Type="http://schemas.openxmlformats.org/officeDocument/2006/relationships/tags" Target="../tags/tag131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Layouts/_rels/slideLayout6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16.xml"/><Relationship Id="rId1" Type="http://schemas.openxmlformats.org/officeDocument/2006/relationships/tags" Target="../tags/tag1315.xml"/></Relationships>
</file>

<file path=ppt/slideLayouts/_rels/slideLayout6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18.xml"/><Relationship Id="rId1" Type="http://schemas.openxmlformats.org/officeDocument/2006/relationships/tags" Target="../tags/tag1317.xml"/></Relationships>
</file>

<file path=ppt/slideLayouts/_rels/slideLayout6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20.xml"/><Relationship Id="rId1" Type="http://schemas.openxmlformats.org/officeDocument/2006/relationships/tags" Target="../tags/tag1319.xml"/></Relationships>
</file>

<file path=ppt/slideLayouts/_rels/slideLayout6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22.xml"/><Relationship Id="rId1" Type="http://schemas.openxmlformats.org/officeDocument/2006/relationships/tags" Target="../tags/tag1321.xml"/></Relationships>
</file>

<file path=ppt/slideLayouts/_rels/slideLayout6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24.xml"/><Relationship Id="rId1" Type="http://schemas.openxmlformats.org/officeDocument/2006/relationships/tags" Target="../tags/tag1323.xml"/></Relationships>
</file>

<file path=ppt/slideLayouts/_rels/slideLayout6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26.xml"/><Relationship Id="rId1" Type="http://schemas.openxmlformats.org/officeDocument/2006/relationships/tags" Target="../tags/tag1325.xml"/></Relationships>
</file>

<file path=ppt/slideLayouts/_rels/slideLayout6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28.xml"/><Relationship Id="rId1" Type="http://schemas.openxmlformats.org/officeDocument/2006/relationships/tags" Target="../tags/tag1327.xml"/></Relationships>
</file>

<file path=ppt/slideLayouts/_rels/slideLayout6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1.xml"/></Relationships>
</file>

<file path=ppt/slideLayouts/_rels/slideLayout6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30.xml"/><Relationship Id="rId1" Type="http://schemas.openxmlformats.org/officeDocument/2006/relationships/tags" Target="../tags/tag1329.xml"/></Relationships>
</file>

<file path=ppt/slideLayouts/_rels/slideLayout6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32.xml"/><Relationship Id="rId1" Type="http://schemas.openxmlformats.org/officeDocument/2006/relationships/tags" Target="../tags/tag133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Layouts/_rels/slideLayout6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34.xml"/><Relationship Id="rId1" Type="http://schemas.openxmlformats.org/officeDocument/2006/relationships/tags" Target="../tags/tag1333.xml"/></Relationships>
</file>

<file path=ppt/slideLayouts/_rels/slideLayout6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36.xml"/><Relationship Id="rId1" Type="http://schemas.openxmlformats.org/officeDocument/2006/relationships/tags" Target="../tags/tag1335.xml"/></Relationships>
</file>

<file path=ppt/slideLayouts/_rels/slideLayout6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38.xml"/><Relationship Id="rId1" Type="http://schemas.openxmlformats.org/officeDocument/2006/relationships/tags" Target="../tags/tag1337.xml"/></Relationships>
</file>

<file path=ppt/slideLayouts/_rels/slideLayout6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40.xml"/><Relationship Id="rId1" Type="http://schemas.openxmlformats.org/officeDocument/2006/relationships/tags" Target="../tags/tag1339.xml"/></Relationships>
</file>

<file path=ppt/slideLayouts/_rels/slideLayout6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42.xml"/><Relationship Id="rId1" Type="http://schemas.openxmlformats.org/officeDocument/2006/relationships/tags" Target="../tags/tag1341.xml"/></Relationships>
</file>

<file path=ppt/slideLayouts/_rels/slideLayout6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1.xml"/><Relationship Id="rId2" Type="http://schemas.openxmlformats.org/officeDocument/2006/relationships/tags" Target="../tags/tag1344.xml"/><Relationship Id="rId1" Type="http://schemas.openxmlformats.org/officeDocument/2006/relationships/tags" Target="../tags/tag1343.xml"/></Relationships>
</file>

<file path=ppt/slideLayouts/_rels/slideLayout6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1.xml"/><Relationship Id="rId1" Type="http://schemas.openxmlformats.org/officeDocument/2006/relationships/tags" Target="../tags/tag1345.xml"/><Relationship Id="rId4" Type="http://schemas.openxmlformats.org/officeDocument/2006/relationships/image" Target="../media/image11.png"/></Relationships>
</file>

<file path=ppt/slideLayouts/_rels/slideLayout6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1.xml"/></Relationships>
</file>

<file path=ppt/slideLayouts/_rels/slideLayout6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2.xml"/></Relationships>
</file>

<file path=ppt/slideLayouts/_rels/slideLayout6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54.xml"/><Relationship Id="rId1" Type="http://schemas.openxmlformats.org/officeDocument/2006/relationships/tags" Target="../tags/tag135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Layouts/_rels/slideLayout6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56.xml"/><Relationship Id="rId1" Type="http://schemas.openxmlformats.org/officeDocument/2006/relationships/tags" Target="../tags/tag1355.xml"/></Relationships>
</file>

<file path=ppt/slideLayouts/_rels/slideLayout6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58.xml"/><Relationship Id="rId1" Type="http://schemas.openxmlformats.org/officeDocument/2006/relationships/tags" Target="../tags/tag1357.xml"/></Relationships>
</file>

<file path=ppt/slideLayouts/_rels/slideLayout6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60.xml"/><Relationship Id="rId1" Type="http://schemas.openxmlformats.org/officeDocument/2006/relationships/tags" Target="../tags/tag1359.xml"/></Relationships>
</file>

<file path=ppt/slideLayouts/_rels/slideLayout6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62.xml"/><Relationship Id="rId1" Type="http://schemas.openxmlformats.org/officeDocument/2006/relationships/tags" Target="../tags/tag1361.xml"/></Relationships>
</file>

<file path=ppt/slideLayouts/_rels/slideLayout6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64.xml"/><Relationship Id="rId1" Type="http://schemas.openxmlformats.org/officeDocument/2006/relationships/tags" Target="../tags/tag1363.xml"/></Relationships>
</file>

<file path=ppt/slideLayouts/_rels/slideLayout6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66.xml"/><Relationship Id="rId1" Type="http://schemas.openxmlformats.org/officeDocument/2006/relationships/tags" Target="../tags/tag1365.xml"/></Relationships>
</file>

<file path=ppt/slideLayouts/_rels/slideLayout6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68.xml"/><Relationship Id="rId1" Type="http://schemas.openxmlformats.org/officeDocument/2006/relationships/tags" Target="../tags/tag1367.xml"/></Relationships>
</file>

<file path=ppt/slideLayouts/_rels/slideLayout6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70.xml"/><Relationship Id="rId1" Type="http://schemas.openxmlformats.org/officeDocument/2006/relationships/tags" Target="../tags/tag1369.xml"/></Relationships>
</file>

<file path=ppt/slideLayouts/_rels/slideLayout6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72.xml"/><Relationship Id="rId1" Type="http://schemas.openxmlformats.org/officeDocument/2006/relationships/tags" Target="../tags/tag1371.xml"/></Relationships>
</file>

<file path=ppt/slideLayouts/_rels/slideLayout6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74.xml"/><Relationship Id="rId1" Type="http://schemas.openxmlformats.org/officeDocument/2006/relationships/tags" Target="../tags/tag137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Layouts/_rels/slideLayout6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76.xml"/><Relationship Id="rId1" Type="http://schemas.openxmlformats.org/officeDocument/2006/relationships/tags" Target="../tags/tag1375.xml"/></Relationships>
</file>

<file path=ppt/slideLayouts/_rels/slideLayout6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2.xml"/></Relationships>
</file>

<file path=ppt/slideLayouts/_rels/slideLayout6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78.xml"/><Relationship Id="rId1" Type="http://schemas.openxmlformats.org/officeDocument/2006/relationships/tags" Target="../tags/tag1377.xml"/></Relationships>
</file>

<file path=ppt/slideLayouts/_rels/slideLayout6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80.xml"/><Relationship Id="rId1" Type="http://schemas.openxmlformats.org/officeDocument/2006/relationships/tags" Target="../tags/tag1379.xml"/></Relationships>
</file>

<file path=ppt/slideLayouts/_rels/slideLayout6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82.xml"/><Relationship Id="rId1" Type="http://schemas.openxmlformats.org/officeDocument/2006/relationships/tags" Target="../tags/tag1381.xml"/></Relationships>
</file>

<file path=ppt/slideLayouts/_rels/slideLayout6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84.xml"/><Relationship Id="rId1" Type="http://schemas.openxmlformats.org/officeDocument/2006/relationships/tags" Target="../tags/tag1383.xml"/></Relationships>
</file>

<file path=ppt/slideLayouts/_rels/slideLayout6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86.xml"/><Relationship Id="rId1" Type="http://schemas.openxmlformats.org/officeDocument/2006/relationships/tags" Target="../tags/tag1385.xml"/></Relationships>
</file>

<file path=ppt/slideLayouts/_rels/slideLayout6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88.xml"/><Relationship Id="rId1" Type="http://schemas.openxmlformats.org/officeDocument/2006/relationships/tags" Target="../tags/tag1387.xml"/></Relationships>
</file>

<file path=ppt/slideLayouts/_rels/slideLayout6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90.xml"/><Relationship Id="rId1" Type="http://schemas.openxmlformats.org/officeDocument/2006/relationships/tags" Target="../tags/tag1389.xml"/></Relationships>
</file>

<file path=ppt/slideLayouts/_rels/slideLayout6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2.xml"/><Relationship Id="rId2" Type="http://schemas.openxmlformats.org/officeDocument/2006/relationships/tags" Target="../tags/tag1392.xml"/><Relationship Id="rId1" Type="http://schemas.openxmlformats.org/officeDocument/2006/relationships/tags" Target="../tags/tag139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Layouts/_rels/slideLayout7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2.xml"/><Relationship Id="rId1" Type="http://schemas.openxmlformats.org/officeDocument/2006/relationships/tags" Target="../tags/tag1393.xml"/><Relationship Id="rId4" Type="http://schemas.openxmlformats.org/officeDocument/2006/relationships/image" Target="../media/image11.png"/></Relationships>
</file>

<file path=ppt/slideLayouts/_rels/slideLayout7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2.xml"/></Relationships>
</file>

<file path=ppt/slideLayouts/_rels/slideLayout7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3.xml"/></Relationships>
</file>

<file path=ppt/slideLayouts/_rels/slideLayout7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02.xml"/><Relationship Id="rId1" Type="http://schemas.openxmlformats.org/officeDocument/2006/relationships/tags" Target="../tags/tag1401.xml"/></Relationships>
</file>

<file path=ppt/slideLayouts/_rels/slideLayout7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04.xml"/><Relationship Id="rId1" Type="http://schemas.openxmlformats.org/officeDocument/2006/relationships/tags" Target="../tags/tag1403.xml"/></Relationships>
</file>

<file path=ppt/slideLayouts/_rels/slideLayout7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06.xml"/><Relationship Id="rId1" Type="http://schemas.openxmlformats.org/officeDocument/2006/relationships/tags" Target="../tags/tag1405.xml"/></Relationships>
</file>

<file path=ppt/slideLayouts/_rels/slideLayout7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08.xml"/><Relationship Id="rId1" Type="http://schemas.openxmlformats.org/officeDocument/2006/relationships/tags" Target="../tags/tag1407.xml"/></Relationships>
</file>

<file path=ppt/slideLayouts/_rels/slideLayout7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10.xml"/><Relationship Id="rId1" Type="http://schemas.openxmlformats.org/officeDocument/2006/relationships/tags" Target="../tags/tag1409.xml"/></Relationships>
</file>

<file path=ppt/slideLayouts/_rels/slideLayout7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12.xml"/><Relationship Id="rId1" Type="http://schemas.openxmlformats.org/officeDocument/2006/relationships/tags" Target="../tags/tag1411.xml"/></Relationships>
</file>

<file path=ppt/slideLayouts/_rels/slideLayout7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14.xml"/><Relationship Id="rId1" Type="http://schemas.openxmlformats.org/officeDocument/2006/relationships/tags" Target="../tags/tag14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Layouts/_rels/slideLayout7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16.xml"/><Relationship Id="rId1" Type="http://schemas.openxmlformats.org/officeDocument/2006/relationships/tags" Target="../tags/tag1415.xml"/></Relationships>
</file>

<file path=ppt/slideLayouts/_rels/slideLayout7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18.xml"/><Relationship Id="rId1" Type="http://schemas.openxmlformats.org/officeDocument/2006/relationships/tags" Target="../tags/tag1417.xml"/></Relationships>
</file>

<file path=ppt/slideLayouts/_rels/slideLayout7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20.xml"/><Relationship Id="rId1" Type="http://schemas.openxmlformats.org/officeDocument/2006/relationships/tags" Target="../tags/tag1419.xml"/></Relationships>
</file>

<file path=ppt/slideLayouts/_rels/slideLayout7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22.xml"/><Relationship Id="rId1" Type="http://schemas.openxmlformats.org/officeDocument/2006/relationships/tags" Target="../tags/tag1421.xml"/></Relationships>
</file>

<file path=ppt/slideLayouts/_rels/slideLayout7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24.xml"/><Relationship Id="rId1" Type="http://schemas.openxmlformats.org/officeDocument/2006/relationships/tags" Target="../tags/tag1423.xml"/></Relationships>
</file>

<file path=ppt/slideLayouts/_rels/slideLayout7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3.xml"/></Relationships>
</file>

<file path=ppt/slideLayouts/_rels/slideLayout7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26.xml"/><Relationship Id="rId1" Type="http://schemas.openxmlformats.org/officeDocument/2006/relationships/tags" Target="../tags/tag1425.xml"/></Relationships>
</file>

<file path=ppt/slideLayouts/_rels/slideLayout7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28.xml"/><Relationship Id="rId1" Type="http://schemas.openxmlformats.org/officeDocument/2006/relationships/tags" Target="../tags/tag1427.xml"/></Relationships>
</file>

<file path=ppt/slideLayouts/_rels/slideLayout7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30.xml"/><Relationship Id="rId1" Type="http://schemas.openxmlformats.org/officeDocument/2006/relationships/tags" Target="../tags/tag1429.xml"/></Relationships>
</file>

<file path=ppt/slideLayouts/_rels/slideLayout7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32.xml"/><Relationship Id="rId1" Type="http://schemas.openxmlformats.org/officeDocument/2006/relationships/tags" Target="../tags/tag143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Layouts/_rels/slideLayout7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34.xml"/><Relationship Id="rId1" Type="http://schemas.openxmlformats.org/officeDocument/2006/relationships/tags" Target="../tags/tag1433.xml"/></Relationships>
</file>

<file path=ppt/slideLayouts/_rels/slideLayout7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36.xml"/><Relationship Id="rId1" Type="http://schemas.openxmlformats.org/officeDocument/2006/relationships/tags" Target="../tags/tag1435.xml"/></Relationships>
</file>

<file path=ppt/slideLayouts/_rels/slideLayout7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38.xml"/><Relationship Id="rId1" Type="http://schemas.openxmlformats.org/officeDocument/2006/relationships/tags" Target="../tags/tag1437.xml"/></Relationships>
</file>

<file path=ppt/slideLayouts/_rels/slideLayout7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3.xml"/><Relationship Id="rId2" Type="http://schemas.openxmlformats.org/officeDocument/2006/relationships/tags" Target="../tags/tag1440.xml"/><Relationship Id="rId1" Type="http://schemas.openxmlformats.org/officeDocument/2006/relationships/tags" Target="../tags/tag1439.xml"/></Relationships>
</file>

<file path=ppt/slideLayouts/_rels/slideLayout7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3.xml"/><Relationship Id="rId1" Type="http://schemas.openxmlformats.org/officeDocument/2006/relationships/tags" Target="../tags/tag1441.xml"/><Relationship Id="rId4" Type="http://schemas.openxmlformats.org/officeDocument/2006/relationships/image" Target="../media/image11.png"/></Relationships>
</file>

<file path=ppt/slideLayouts/_rels/slideLayout7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3.xml"/></Relationships>
</file>

<file path=ppt/slideLayouts/_rels/slideLayout7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4.xml"/></Relationships>
</file>

<file path=ppt/slideLayouts/_rels/slideLayout7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50.xml"/><Relationship Id="rId1" Type="http://schemas.openxmlformats.org/officeDocument/2006/relationships/tags" Target="../tags/tag1449.xml"/></Relationships>
</file>

<file path=ppt/slideLayouts/_rels/slideLayout7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52.xml"/><Relationship Id="rId1" Type="http://schemas.openxmlformats.org/officeDocument/2006/relationships/tags" Target="../tags/tag1451.xml"/></Relationships>
</file>

<file path=ppt/slideLayouts/_rels/slideLayout7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54.xml"/><Relationship Id="rId1" Type="http://schemas.openxmlformats.org/officeDocument/2006/relationships/tags" Target="../tags/tag145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144.xml"/><Relationship Id="rId4" Type="http://schemas.openxmlformats.org/officeDocument/2006/relationships/image" Target="../media/image11.png"/></Relationships>
</file>

<file path=ppt/slideLayouts/_rels/slideLayout7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56.xml"/><Relationship Id="rId1" Type="http://schemas.openxmlformats.org/officeDocument/2006/relationships/tags" Target="../tags/tag1455.xml"/></Relationships>
</file>

<file path=ppt/slideLayouts/_rels/slideLayout7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58.xml"/><Relationship Id="rId1" Type="http://schemas.openxmlformats.org/officeDocument/2006/relationships/tags" Target="../tags/tag1457.xml"/></Relationships>
</file>

<file path=ppt/slideLayouts/_rels/slideLayout7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60.xml"/><Relationship Id="rId1" Type="http://schemas.openxmlformats.org/officeDocument/2006/relationships/tags" Target="../tags/tag1459.xml"/></Relationships>
</file>

<file path=ppt/slideLayouts/_rels/slideLayout7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62.xml"/><Relationship Id="rId1" Type="http://schemas.openxmlformats.org/officeDocument/2006/relationships/tags" Target="../tags/tag1461.xml"/></Relationships>
</file>

<file path=ppt/slideLayouts/_rels/slideLayout7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64.xml"/><Relationship Id="rId1" Type="http://schemas.openxmlformats.org/officeDocument/2006/relationships/tags" Target="../tags/tag1463.xml"/></Relationships>
</file>

<file path=ppt/slideLayouts/_rels/slideLayout7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66.xml"/><Relationship Id="rId1" Type="http://schemas.openxmlformats.org/officeDocument/2006/relationships/tags" Target="../tags/tag1465.xml"/></Relationships>
</file>

<file path=ppt/slideLayouts/_rels/slideLayout7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68.xml"/><Relationship Id="rId1" Type="http://schemas.openxmlformats.org/officeDocument/2006/relationships/tags" Target="../tags/tag1467.xml"/></Relationships>
</file>

<file path=ppt/slideLayouts/_rels/slideLayout7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70.xml"/><Relationship Id="rId1" Type="http://schemas.openxmlformats.org/officeDocument/2006/relationships/tags" Target="../tags/tag1469.xml"/></Relationships>
</file>

<file path=ppt/slideLayouts/_rels/slideLayout7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72.xml"/><Relationship Id="rId1" Type="http://schemas.openxmlformats.org/officeDocument/2006/relationships/tags" Target="../tags/tag1471.xml"/></Relationships>
</file>

<file path=ppt/slideLayouts/_rels/slideLayout7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74.xml"/><Relationship Id="rId1" Type="http://schemas.openxmlformats.org/officeDocument/2006/relationships/tags" Target="../tags/tag1473.xml"/></Relationships>
</file>

<file path=ppt/slideLayouts/_rels/slideLayout7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76.xml"/><Relationship Id="rId1" Type="http://schemas.openxmlformats.org/officeDocument/2006/relationships/tags" Target="../tags/tag1475.xml"/></Relationships>
</file>

<file path=ppt/slideLayouts/_rels/slideLayout7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78.xml"/><Relationship Id="rId1" Type="http://schemas.openxmlformats.org/officeDocument/2006/relationships/tags" Target="../tags/tag1477.xml"/></Relationships>
</file>

<file path=ppt/slideLayouts/_rels/slideLayout7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80.xml"/><Relationship Id="rId1" Type="http://schemas.openxmlformats.org/officeDocument/2006/relationships/tags" Target="../tags/tag1479.xml"/></Relationships>
</file>

<file path=ppt/slideLayouts/_rels/slideLayout7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82.xml"/><Relationship Id="rId1" Type="http://schemas.openxmlformats.org/officeDocument/2006/relationships/tags" Target="../tags/tag1481.xml"/></Relationships>
</file>

<file path=ppt/slideLayouts/_rels/slideLayout7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84.xml"/><Relationship Id="rId1" Type="http://schemas.openxmlformats.org/officeDocument/2006/relationships/tags" Target="../tags/tag1483.xml"/></Relationships>
</file>

<file path=ppt/slideLayouts/_rels/slideLayout7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86.xml"/><Relationship Id="rId1" Type="http://schemas.openxmlformats.org/officeDocument/2006/relationships/tags" Target="../tags/tag1485.xml"/></Relationships>
</file>

<file path=ppt/slideLayouts/_rels/slideLayout7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4.xml"/><Relationship Id="rId2" Type="http://schemas.openxmlformats.org/officeDocument/2006/relationships/tags" Target="../tags/tag1488.xml"/><Relationship Id="rId1" Type="http://schemas.openxmlformats.org/officeDocument/2006/relationships/tags" Target="../tags/tag1487.xml"/></Relationships>
</file>

<file path=ppt/slideLayouts/_rels/slideLayout7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4.xml"/><Relationship Id="rId1" Type="http://schemas.openxmlformats.org/officeDocument/2006/relationships/tags" Target="../tags/tag1489.xml"/><Relationship Id="rId4" Type="http://schemas.openxmlformats.org/officeDocument/2006/relationships/image" Target="../media/image11.png"/></Relationships>
</file>

<file path=ppt/slideLayouts/_rels/slideLayout7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5.xml"/></Relationships>
</file>

<file path=ppt/slideLayouts/_rels/slideLayout7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498.xml"/><Relationship Id="rId1" Type="http://schemas.openxmlformats.org/officeDocument/2006/relationships/tags" Target="../tags/tag1497.xml"/></Relationships>
</file>

<file path=ppt/slideLayouts/_rels/slideLayout7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00.xml"/><Relationship Id="rId1" Type="http://schemas.openxmlformats.org/officeDocument/2006/relationships/tags" Target="../tags/tag1499.xml"/></Relationships>
</file>

<file path=ppt/slideLayouts/_rels/slideLayout7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02.xml"/><Relationship Id="rId1" Type="http://schemas.openxmlformats.org/officeDocument/2006/relationships/tags" Target="../tags/tag1501.xml"/></Relationships>
</file>

<file path=ppt/slideLayouts/_rels/slideLayout7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04.xml"/><Relationship Id="rId1" Type="http://schemas.openxmlformats.org/officeDocument/2006/relationships/tags" Target="../tags/tag1503.xml"/></Relationships>
</file>

<file path=ppt/slideLayouts/_rels/slideLayout7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06.xml"/><Relationship Id="rId1" Type="http://schemas.openxmlformats.org/officeDocument/2006/relationships/tags" Target="../tags/tag1505.xml"/></Relationships>
</file>

<file path=ppt/slideLayouts/_rels/slideLayout7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08.xml"/><Relationship Id="rId1" Type="http://schemas.openxmlformats.org/officeDocument/2006/relationships/tags" Target="../tags/tag1507.xml"/></Relationships>
</file>

<file path=ppt/slideLayouts/_rels/slideLayout7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10.xml"/><Relationship Id="rId1" Type="http://schemas.openxmlformats.org/officeDocument/2006/relationships/tags" Target="../tags/tag1509.xml"/></Relationships>
</file>

<file path=ppt/slideLayouts/_rels/slideLayout7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12.xml"/><Relationship Id="rId1" Type="http://schemas.openxmlformats.org/officeDocument/2006/relationships/tags" Target="../tags/tag1511.xml"/></Relationships>
</file>

<file path=ppt/slideLayouts/_rels/slideLayout7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14.xml"/><Relationship Id="rId1" Type="http://schemas.openxmlformats.org/officeDocument/2006/relationships/tags" Target="../tags/tag151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Layouts/_rels/slideLayout7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16.xml"/><Relationship Id="rId1" Type="http://schemas.openxmlformats.org/officeDocument/2006/relationships/tags" Target="../tags/tag1515.xml"/></Relationships>
</file>

<file path=ppt/slideLayouts/_rels/slideLayout7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18.xml"/><Relationship Id="rId1" Type="http://schemas.openxmlformats.org/officeDocument/2006/relationships/tags" Target="../tags/tag1517.xml"/></Relationships>
</file>

<file path=ppt/slideLayouts/_rels/slideLayout7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20.xml"/><Relationship Id="rId1" Type="http://schemas.openxmlformats.org/officeDocument/2006/relationships/tags" Target="../tags/tag1519.xml"/></Relationships>
</file>

<file path=ppt/slideLayouts/_rels/slideLayout7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5.xml"/></Relationships>
</file>

<file path=ppt/slideLayouts/_rels/slideLayout7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22.xml"/><Relationship Id="rId1" Type="http://schemas.openxmlformats.org/officeDocument/2006/relationships/tags" Target="../tags/tag1521.xml"/></Relationships>
</file>

<file path=ppt/slideLayouts/_rels/slideLayout7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24.xml"/><Relationship Id="rId1" Type="http://schemas.openxmlformats.org/officeDocument/2006/relationships/tags" Target="../tags/tag1523.xml"/></Relationships>
</file>

<file path=ppt/slideLayouts/_rels/slideLayout7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26.xml"/><Relationship Id="rId1" Type="http://schemas.openxmlformats.org/officeDocument/2006/relationships/tags" Target="../tags/tag1525.xml"/></Relationships>
</file>

<file path=ppt/slideLayouts/_rels/slideLayout7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28.xml"/><Relationship Id="rId1" Type="http://schemas.openxmlformats.org/officeDocument/2006/relationships/tags" Target="../tags/tag1527.xml"/></Relationships>
</file>

<file path=ppt/slideLayouts/_rels/slideLayout7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30.xml"/><Relationship Id="rId1" Type="http://schemas.openxmlformats.org/officeDocument/2006/relationships/tags" Target="../tags/tag1529.xml"/></Relationships>
</file>

<file path=ppt/slideLayouts/_rels/slideLayout7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32.xml"/><Relationship Id="rId1" Type="http://schemas.openxmlformats.org/officeDocument/2006/relationships/tags" Target="../tags/tag153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Layouts/_rels/slideLayout7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34.xml"/><Relationship Id="rId1" Type="http://schemas.openxmlformats.org/officeDocument/2006/relationships/tags" Target="../tags/tag1533.xml"/></Relationships>
</file>

<file path=ppt/slideLayouts/_rels/slideLayout7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5.xml"/><Relationship Id="rId2" Type="http://schemas.openxmlformats.org/officeDocument/2006/relationships/tags" Target="../tags/tag1536.xml"/><Relationship Id="rId1" Type="http://schemas.openxmlformats.org/officeDocument/2006/relationships/tags" Target="../tags/tag1535.xml"/></Relationships>
</file>

<file path=ppt/slideLayouts/_rels/slideLayout7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5.xml"/><Relationship Id="rId1" Type="http://schemas.openxmlformats.org/officeDocument/2006/relationships/tags" Target="../tags/tag1537.xml"/><Relationship Id="rId4" Type="http://schemas.openxmlformats.org/officeDocument/2006/relationships/image" Target="../media/image11.png"/></Relationships>
</file>

<file path=ppt/slideLayouts/_rels/slideLayout7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5.xml"/></Relationships>
</file>

<file path=ppt/slideLayouts/_rels/slideLayout7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6.xml"/></Relationships>
</file>

<file path=ppt/slideLayouts/_rels/slideLayout7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46.xml"/><Relationship Id="rId1" Type="http://schemas.openxmlformats.org/officeDocument/2006/relationships/tags" Target="../tags/tag1545.xml"/></Relationships>
</file>

<file path=ppt/slideLayouts/_rels/slideLayout7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48.xml"/><Relationship Id="rId1" Type="http://schemas.openxmlformats.org/officeDocument/2006/relationships/tags" Target="../tags/tag1547.xml"/></Relationships>
</file>

<file path=ppt/slideLayouts/_rels/slideLayout7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50.xml"/><Relationship Id="rId1" Type="http://schemas.openxmlformats.org/officeDocument/2006/relationships/tags" Target="../tags/tag1549.xml"/></Relationships>
</file>

<file path=ppt/slideLayouts/_rels/slideLayout7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52.xml"/><Relationship Id="rId1" Type="http://schemas.openxmlformats.org/officeDocument/2006/relationships/tags" Target="../tags/tag1551.xml"/></Relationships>
</file>

<file path=ppt/slideLayouts/_rels/slideLayout7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54.xml"/><Relationship Id="rId1" Type="http://schemas.openxmlformats.org/officeDocument/2006/relationships/tags" Target="../tags/tag155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Layouts/_rels/slideLayout7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56.xml"/><Relationship Id="rId1" Type="http://schemas.openxmlformats.org/officeDocument/2006/relationships/tags" Target="../tags/tag1555.xml"/></Relationships>
</file>

<file path=ppt/slideLayouts/_rels/slideLayout7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58.xml"/><Relationship Id="rId1" Type="http://schemas.openxmlformats.org/officeDocument/2006/relationships/tags" Target="../tags/tag1557.xml"/></Relationships>
</file>

<file path=ppt/slideLayouts/_rels/slideLayout7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60.xml"/><Relationship Id="rId1" Type="http://schemas.openxmlformats.org/officeDocument/2006/relationships/tags" Target="../tags/tag1559.xml"/></Relationships>
</file>

<file path=ppt/slideLayouts/_rels/slideLayout7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62.xml"/><Relationship Id="rId1" Type="http://schemas.openxmlformats.org/officeDocument/2006/relationships/tags" Target="../tags/tag1561.xml"/></Relationships>
</file>

<file path=ppt/slideLayouts/_rels/slideLayout7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64.xml"/><Relationship Id="rId1" Type="http://schemas.openxmlformats.org/officeDocument/2006/relationships/tags" Target="../tags/tag1563.xml"/></Relationships>
</file>

<file path=ppt/slideLayouts/_rels/slideLayout7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66.xml"/><Relationship Id="rId1" Type="http://schemas.openxmlformats.org/officeDocument/2006/relationships/tags" Target="../tags/tag1565.xml"/></Relationships>
</file>

<file path=ppt/slideLayouts/_rels/slideLayout7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68.xml"/><Relationship Id="rId1" Type="http://schemas.openxmlformats.org/officeDocument/2006/relationships/tags" Target="../tags/tag1567.xml"/></Relationships>
</file>

<file path=ppt/slideLayouts/_rels/slideLayout7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6.xml"/></Relationships>
</file>

<file path=ppt/slideLayouts/_rels/slideLayout7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70.xml"/><Relationship Id="rId1" Type="http://schemas.openxmlformats.org/officeDocument/2006/relationships/tags" Target="../tags/tag1569.xml"/></Relationships>
</file>

<file path=ppt/slideLayouts/_rels/slideLayout7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72.xml"/><Relationship Id="rId1" Type="http://schemas.openxmlformats.org/officeDocument/2006/relationships/tags" Target="../tags/tag157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Layouts/_rels/slideLayout7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74.xml"/><Relationship Id="rId1" Type="http://schemas.openxmlformats.org/officeDocument/2006/relationships/tags" Target="../tags/tag1573.xml"/></Relationships>
</file>

<file path=ppt/slideLayouts/_rels/slideLayout7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76.xml"/><Relationship Id="rId1" Type="http://schemas.openxmlformats.org/officeDocument/2006/relationships/tags" Target="../tags/tag1575.xml"/></Relationships>
</file>

<file path=ppt/slideLayouts/_rels/slideLayout7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78.xml"/><Relationship Id="rId1" Type="http://schemas.openxmlformats.org/officeDocument/2006/relationships/tags" Target="../tags/tag1577.xml"/></Relationships>
</file>

<file path=ppt/slideLayouts/_rels/slideLayout7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80.xml"/><Relationship Id="rId1" Type="http://schemas.openxmlformats.org/officeDocument/2006/relationships/tags" Target="../tags/tag1579.xml"/></Relationships>
</file>

<file path=ppt/slideLayouts/_rels/slideLayout7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82.xml"/><Relationship Id="rId1" Type="http://schemas.openxmlformats.org/officeDocument/2006/relationships/tags" Target="../tags/tag1581.xml"/></Relationships>
</file>

<file path=ppt/slideLayouts/_rels/slideLayout7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6.xml"/><Relationship Id="rId2" Type="http://schemas.openxmlformats.org/officeDocument/2006/relationships/tags" Target="../tags/tag1584.xml"/><Relationship Id="rId1" Type="http://schemas.openxmlformats.org/officeDocument/2006/relationships/tags" Target="../tags/tag1583.xml"/></Relationships>
</file>

<file path=ppt/slideLayouts/_rels/slideLayout7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6.xml"/><Relationship Id="rId1" Type="http://schemas.openxmlformats.org/officeDocument/2006/relationships/tags" Target="../tags/tag1585.xml"/><Relationship Id="rId4" Type="http://schemas.openxmlformats.org/officeDocument/2006/relationships/image" Target="../media/image11.png"/></Relationships>
</file>

<file path=ppt/slideLayouts/_rels/slideLayout7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6.xml"/></Relationships>
</file>

<file path=ppt/slideLayouts/_rels/slideLayout7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7.xml"/></Relationships>
</file>

<file path=ppt/slideLayouts/_rels/slideLayout7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594.xml"/><Relationship Id="rId1" Type="http://schemas.openxmlformats.org/officeDocument/2006/relationships/tags" Target="../tags/tag159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Layouts/_rels/slideLayout8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596.xml"/><Relationship Id="rId1" Type="http://schemas.openxmlformats.org/officeDocument/2006/relationships/tags" Target="../tags/tag1595.xml"/></Relationships>
</file>

<file path=ppt/slideLayouts/_rels/slideLayout8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598.xml"/><Relationship Id="rId1" Type="http://schemas.openxmlformats.org/officeDocument/2006/relationships/tags" Target="../tags/tag1597.xml"/></Relationships>
</file>

<file path=ppt/slideLayouts/_rels/slideLayout8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00.xml"/><Relationship Id="rId1" Type="http://schemas.openxmlformats.org/officeDocument/2006/relationships/tags" Target="../tags/tag1599.xml"/></Relationships>
</file>

<file path=ppt/slideLayouts/_rels/slideLayout8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02.xml"/><Relationship Id="rId1" Type="http://schemas.openxmlformats.org/officeDocument/2006/relationships/tags" Target="../tags/tag1601.xml"/></Relationships>
</file>

<file path=ppt/slideLayouts/_rels/slideLayout8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04.xml"/><Relationship Id="rId1" Type="http://schemas.openxmlformats.org/officeDocument/2006/relationships/tags" Target="../tags/tag1603.xml"/></Relationships>
</file>

<file path=ppt/slideLayouts/_rels/slideLayout8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06.xml"/><Relationship Id="rId1" Type="http://schemas.openxmlformats.org/officeDocument/2006/relationships/tags" Target="../tags/tag1605.xml"/></Relationships>
</file>

<file path=ppt/slideLayouts/_rels/slideLayout8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08.xml"/><Relationship Id="rId1" Type="http://schemas.openxmlformats.org/officeDocument/2006/relationships/tags" Target="../tags/tag1607.xml"/></Relationships>
</file>

<file path=ppt/slideLayouts/_rels/slideLayout8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10.xml"/><Relationship Id="rId1" Type="http://schemas.openxmlformats.org/officeDocument/2006/relationships/tags" Target="../tags/tag1609.xml"/></Relationships>
</file>

<file path=ppt/slideLayouts/_rels/slideLayout8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12.xml"/><Relationship Id="rId1" Type="http://schemas.openxmlformats.org/officeDocument/2006/relationships/tags" Target="../tags/tag1611.xml"/></Relationships>
</file>

<file path=ppt/slideLayouts/_rels/slideLayout8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14.xml"/><Relationship Id="rId1" Type="http://schemas.openxmlformats.org/officeDocument/2006/relationships/tags" Target="../tags/tag161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Layouts/_rels/slideLayout8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16.xml"/><Relationship Id="rId1" Type="http://schemas.openxmlformats.org/officeDocument/2006/relationships/tags" Target="../tags/tag1615.xml"/></Relationships>
</file>

<file path=ppt/slideLayouts/_rels/slideLayout8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7.xml"/></Relationships>
</file>

<file path=ppt/slideLayouts/_rels/slideLayout8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18.xml"/><Relationship Id="rId1" Type="http://schemas.openxmlformats.org/officeDocument/2006/relationships/tags" Target="../tags/tag1617.xml"/></Relationships>
</file>

<file path=ppt/slideLayouts/_rels/slideLayout8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20.xml"/><Relationship Id="rId1" Type="http://schemas.openxmlformats.org/officeDocument/2006/relationships/tags" Target="../tags/tag1619.xml"/></Relationships>
</file>

<file path=ppt/slideLayouts/_rels/slideLayout8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22.xml"/><Relationship Id="rId1" Type="http://schemas.openxmlformats.org/officeDocument/2006/relationships/tags" Target="../tags/tag1621.xml"/></Relationships>
</file>

<file path=ppt/slideLayouts/_rels/slideLayout8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24.xml"/><Relationship Id="rId1" Type="http://schemas.openxmlformats.org/officeDocument/2006/relationships/tags" Target="../tags/tag1623.xml"/></Relationships>
</file>

<file path=ppt/slideLayouts/_rels/slideLayout8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26.xml"/><Relationship Id="rId1" Type="http://schemas.openxmlformats.org/officeDocument/2006/relationships/tags" Target="../tags/tag1625.xml"/></Relationships>
</file>

<file path=ppt/slideLayouts/_rels/slideLayout8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28.xml"/><Relationship Id="rId1" Type="http://schemas.openxmlformats.org/officeDocument/2006/relationships/tags" Target="../tags/tag1627.xml"/></Relationships>
</file>

<file path=ppt/slideLayouts/_rels/slideLayout8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30.xml"/><Relationship Id="rId1" Type="http://schemas.openxmlformats.org/officeDocument/2006/relationships/tags" Target="../tags/tag1629.xml"/></Relationships>
</file>

<file path=ppt/slideLayouts/_rels/slideLayout8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7.xml"/><Relationship Id="rId2" Type="http://schemas.openxmlformats.org/officeDocument/2006/relationships/tags" Target="../tags/tag1632.xml"/><Relationship Id="rId1" Type="http://schemas.openxmlformats.org/officeDocument/2006/relationships/tags" Target="../tags/tag163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Layouts/_rels/slideLayout8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7.xml"/><Relationship Id="rId1" Type="http://schemas.openxmlformats.org/officeDocument/2006/relationships/tags" Target="../tags/tag1633.xml"/><Relationship Id="rId4" Type="http://schemas.openxmlformats.org/officeDocument/2006/relationships/image" Target="../media/image11.png"/></Relationships>
</file>

<file path=ppt/slideLayouts/_rels/slideLayout8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7.xml"/></Relationships>
</file>

<file path=ppt/slideLayouts/_rels/slideLayout8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8.xml"/></Relationships>
</file>

<file path=ppt/slideLayouts/_rels/slideLayout8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42.xml"/><Relationship Id="rId1" Type="http://schemas.openxmlformats.org/officeDocument/2006/relationships/tags" Target="../tags/tag1641.xml"/></Relationships>
</file>

<file path=ppt/slideLayouts/_rels/slideLayout8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44.xml"/><Relationship Id="rId1" Type="http://schemas.openxmlformats.org/officeDocument/2006/relationships/tags" Target="../tags/tag1643.xml"/></Relationships>
</file>

<file path=ppt/slideLayouts/_rels/slideLayout8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46.xml"/><Relationship Id="rId1" Type="http://schemas.openxmlformats.org/officeDocument/2006/relationships/tags" Target="../tags/tag1645.xml"/></Relationships>
</file>

<file path=ppt/slideLayouts/_rels/slideLayout8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48.xml"/><Relationship Id="rId1" Type="http://schemas.openxmlformats.org/officeDocument/2006/relationships/tags" Target="../tags/tag1647.xml"/></Relationships>
</file>

<file path=ppt/slideLayouts/_rels/slideLayout8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50.xml"/><Relationship Id="rId1" Type="http://schemas.openxmlformats.org/officeDocument/2006/relationships/tags" Target="../tags/tag1649.xml"/></Relationships>
</file>

<file path=ppt/slideLayouts/_rels/slideLayout8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52.xml"/><Relationship Id="rId1" Type="http://schemas.openxmlformats.org/officeDocument/2006/relationships/tags" Target="../tags/tag1651.xml"/></Relationships>
</file>

<file path=ppt/slideLayouts/_rels/slideLayout8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54.xml"/><Relationship Id="rId1" Type="http://schemas.openxmlformats.org/officeDocument/2006/relationships/tags" Target="../tags/tag165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Layouts/_rels/slideLayout8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56.xml"/><Relationship Id="rId1" Type="http://schemas.openxmlformats.org/officeDocument/2006/relationships/tags" Target="../tags/tag1655.xml"/></Relationships>
</file>

<file path=ppt/slideLayouts/_rels/slideLayout8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58.xml"/><Relationship Id="rId1" Type="http://schemas.openxmlformats.org/officeDocument/2006/relationships/tags" Target="../tags/tag1657.xml"/></Relationships>
</file>

<file path=ppt/slideLayouts/_rels/slideLayout8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60.xml"/><Relationship Id="rId1" Type="http://schemas.openxmlformats.org/officeDocument/2006/relationships/tags" Target="../tags/tag1659.xml"/></Relationships>
</file>

<file path=ppt/slideLayouts/_rels/slideLayout8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62.xml"/><Relationship Id="rId1" Type="http://schemas.openxmlformats.org/officeDocument/2006/relationships/tags" Target="../tags/tag1661.xml"/></Relationships>
</file>

<file path=ppt/slideLayouts/_rels/slideLayout8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64.xml"/><Relationship Id="rId1" Type="http://schemas.openxmlformats.org/officeDocument/2006/relationships/tags" Target="../tags/tag1663.xml"/></Relationships>
</file>

<file path=ppt/slideLayouts/_rels/slideLayout8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8.xml"/></Relationships>
</file>

<file path=ppt/slideLayouts/_rels/slideLayout8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66.xml"/><Relationship Id="rId1" Type="http://schemas.openxmlformats.org/officeDocument/2006/relationships/tags" Target="../tags/tag1665.xml"/></Relationships>
</file>

<file path=ppt/slideLayouts/_rels/slideLayout8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68.xml"/><Relationship Id="rId1" Type="http://schemas.openxmlformats.org/officeDocument/2006/relationships/tags" Target="../tags/tag1667.xml"/></Relationships>
</file>

<file path=ppt/slideLayouts/_rels/slideLayout8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70.xml"/><Relationship Id="rId1" Type="http://schemas.openxmlformats.org/officeDocument/2006/relationships/tags" Target="../tags/tag1669.xml"/></Relationships>
</file>

<file path=ppt/slideLayouts/_rels/slideLayout8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72.xml"/><Relationship Id="rId1" Type="http://schemas.openxmlformats.org/officeDocument/2006/relationships/tags" Target="../tags/tag167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Layouts/_rels/slideLayout8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74.xml"/><Relationship Id="rId1" Type="http://schemas.openxmlformats.org/officeDocument/2006/relationships/tags" Target="../tags/tag1673.xml"/></Relationships>
</file>

<file path=ppt/slideLayouts/_rels/slideLayout8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76.xml"/><Relationship Id="rId1" Type="http://schemas.openxmlformats.org/officeDocument/2006/relationships/tags" Target="../tags/tag1675.xml"/></Relationships>
</file>

<file path=ppt/slideLayouts/_rels/slideLayout8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78.xml"/><Relationship Id="rId1" Type="http://schemas.openxmlformats.org/officeDocument/2006/relationships/tags" Target="../tags/tag1677.xml"/></Relationships>
</file>

<file path=ppt/slideLayouts/_rels/slideLayout8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8.xml"/><Relationship Id="rId2" Type="http://schemas.openxmlformats.org/officeDocument/2006/relationships/tags" Target="../tags/tag1680.xml"/><Relationship Id="rId1" Type="http://schemas.openxmlformats.org/officeDocument/2006/relationships/tags" Target="../tags/tag1679.xml"/></Relationships>
</file>

<file path=ppt/slideLayouts/_rels/slideLayout8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8.xml"/><Relationship Id="rId1" Type="http://schemas.openxmlformats.org/officeDocument/2006/relationships/tags" Target="../tags/tag1681.xml"/><Relationship Id="rId4" Type="http://schemas.openxmlformats.org/officeDocument/2006/relationships/image" Target="../media/image11.png"/></Relationships>
</file>

<file path=ppt/slideLayouts/_rels/slideLayout8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8.xml"/></Relationships>
</file>

<file path=ppt/slideLayouts/_rels/slideLayout8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9.xml"/></Relationships>
</file>

<file path=ppt/slideLayouts/_rels/slideLayout8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690.xml"/><Relationship Id="rId1" Type="http://schemas.openxmlformats.org/officeDocument/2006/relationships/tags" Target="../tags/tag1689.xml"/></Relationships>
</file>

<file path=ppt/slideLayouts/_rels/slideLayout8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692.xml"/><Relationship Id="rId1" Type="http://schemas.openxmlformats.org/officeDocument/2006/relationships/tags" Target="../tags/tag1691.xml"/></Relationships>
</file>

<file path=ppt/slideLayouts/_rels/slideLayout8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694.xml"/><Relationship Id="rId1" Type="http://schemas.openxmlformats.org/officeDocument/2006/relationships/tags" Target="../tags/tag169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Layouts/_rels/slideLayout8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696.xml"/><Relationship Id="rId1" Type="http://schemas.openxmlformats.org/officeDocument/2006/relationships/tags" Target="../tags/tag1695.xml"/></Relationships>
</file>

<file path=ppt/slideLayouts/_rels/slideLayout8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698.xml"/><Relationship Id="rId1" Type="http://schemas.openxmlformats.org/officeDocument/2006/relationships/tags" Target="../tags/tag1697.xml"/></Relationships>
</file>

<file path=ppt/slideLayouts/_rels/slideLayout8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00.xml"/><Relationship Id="rId1" Type="http://schemas.openxmlformats.org/officeDocument/2006/relationships/tags" Target="../tags/tag1699.xml"/></Relationships>
</file>

<file path=ppt/slideLayouts/_rels/slideLayout8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02.xml"/><Relationship Id="rId1" Type="http://schemas.openxmlformats.org/officeDocument/2006/relationships/tags" Target="../tags/tag1701.xml"/></Relationships>
</file>

<file path=ppt/slideLayouts/_rels/slideLayout8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04.xml"/><Relationship Id="rId1" Type="http://schemas.openxmlformats.org/officeDocument/2006/relationships/tags" Target="../tags/tag1703.xml"/></Relationships>
</file>

<file path=ppt/slideLayouts/_rels/slideLayout8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06.xml"/><Relationship Id="rId1" Type="http://schemas.openxmlformats.org/officeDocument/2006/relationships/tags" Target="../tags/tag1705.xml"/></Relationships>
</file>

<file path=ppt/slideLayouts/_rels/slideLayout8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08.xml"/><Relationship Id="rId1" Type="http://schemas.openxmlformats.org/officeDocument/2006/relationships/tags" Target="../tags/tag1707.xml"/></Relationships>
</file>

<file path=ppt/slideLayouts/_rels/slideLayout8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10.xml"/><Relationship Id="rId1" Type="http://schemas.openxmlformats.org/officeDocument/2006/relationships/tags" Target="../tags/tag1709.xml"/></Relationships>
</file>

<file path=ppt/slideLayouts/_rels/slideLayout8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12.xml"/><Relationship Id="rId1" Type="http://schemas.openxmlformats.org/officeDocument/2006/relationships/tags" Target="../tags/tag1711.xml"/></Relationships>
</file>

<file path=ppt/slideLayouts/_rels/slideLayout8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Layouts/_rels/slideLayout8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14.xml"/><Relationship Id="rId1" Type="http://schemas.openxmlformats.org/officeDocument/2006/relationships/tags" Target="../tags/tag1713.xml"/></Relationships>
</file>

<file path=ppt/slideLayouts/_rels/slideLayout8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16.xml"/><Relationship Id="rId1" Type="http://schemas.openxmlformats.org/officeDocument/2006/relationships/tags" Target="../tags/tag1715.xml"/></Relationships>
</file>

<file path=ppt/slideLayouts/_rels/slideLayout8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18.xml"/><Relationship Id="rId1" Type="http://schemas.openxmlformats.org/officeDocument/2006/relationships/tags" Target="../tags/tag1717.xml"/></Relationships>
</file>

<file path=ppt/slideLayouts/_rels/slideLayout8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20.xml"/><Relationship Id="rId1" Type="http://schemas.openxmlformats.org/officeDocument/2006/relationships/tags" Target="../tags/tag1719.xml"/></Relationships>
</file>

<file path=ppt/slideLayouts/_rels/slideLayout8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22.xml"/><Relationship Id="rId1" Type="http://schemas.openxmlformats.org/officeDocument/2006/relationships/tags" Target="../tags/tag1721.xml"/></Relationships>
</file>

<file path=ppt/slideLayouts/_rels/slideLayout8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24.xml"/><Relationship Id="rId1" Type="http://schemas.openxmlformats.org/officeDocument/2006/relationships/tags" Target="../tags/tag1723.xml"/></Relationships>
</file>

<file path=ppt/slideLayouts/_rels/slideLayout8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26.xml"/><Relationship Id="rId1" Type="http://schemas.openxmlformats.org/officeDocument/2006/relationships/tags" Target="../tags/tag1725.xml"/></Relationships>
</file>

<file path=ppt/slideLayouts/_rels/slideLayout8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9.xml"/><Relationship Id="rId2" Type="http://schemas.openxmlformats.org/officeDocument/2006/relationships/tags" Target="../tags/tag1728.xml"/><Relationship Id="rId1" Type="http://schemas.openxmlformats.org/officeDocument/2006/relationships/tags" Target="../tags/tag1727.xml"/></Relationships>
</file>

<file path=ppt/slideLayouts/_rels/slideLayout8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9.xml"/><Relationship Id="rId1" Type="http://schemas.openxmlformats.org/officeDocument/2006/relationships/tags" Target="../tags/tag1729.xml"/><Relationship Id="rId4" Type="http://schemas.openxmlformats.org/officeDocument/2006/relationships/image" Target="../media/image11.png"/></Relationships>
</file>

<file path=ppt/slideLayouts/_rels/slideLayout8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Layouts/_rels/slideLayout8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0.xml"/></Relationships>
</file>

<file path=ppt/slideLayouts/_rels/slideLayout8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38.xml"/><Relationship Id="rId1" Type="http://schemas.openxmlformats.org/officeDocument/2006/relationships/tags" Target="../tags/tag1737.xml"/></Relationships>
</file>

<file path=ppt/slideLayouts/_rels/slideLayout8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40.xml"/><Relationship Id="rId1" Type="http://schemas.openxmlformats.org/officeDocument/2006/relationships/tags" Target="../tags/tag1739.xml"/></Relationships>
</file>

<file path=ppt/slideLayouts/_rels/slideLayout8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42.xml"/><Relationship Id="rId1" Type="http://schemas.openxmlformats.org/officeDocument/2006/relationships/tags" Target="../tags/tag1741.xml"/></Relationships>
</file>

<file path=ppt/slideLayouts/_rels/slideLayout8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44.xml"/><Relationship Id="rId1" Type="http://schemas.openxmlformats.org/officeDocument/2006/relationships/tags" Target="../tags/tag1743.xml"/></Relationships>
</file>

<file path=ppt/slideLayouts/_rels/slideLayout8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46.xml"/><Relationship Id="rId1" Type="http://schemas.openxmlformats.org/officeDocument/2006/relationships/tags" Target="../tags/tag1745.xml"/></Relationships>
</file>

<file path=ppt/slideLayouts/_rels/slideLayout8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48.xml"/><Relationship Id="rId1" Type="http://schemas.openxmlformats.org/officeDocument/2006/relationships/tags" Target="../tags/tag1747.xml"/></Relationships>
</file>

<file path=ppt/slideLayouts/_rels/slideLayout8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50.xml"/><Relationship Id="rId1" Type="http://schemas.openxmlformats.org/officeDocument/2006/relationships/tags" Target="../tags/tag1749.xml"/></Relationships>
</file>

<file path=ppt/slideLayouts/_rels/slideLayout8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52.xml"/><Relationship Id="rId1" Type="http://schemas.openxmlformats.org/officeDocument/2006/relationships/tags" Target="../tags/tag1751.xml"/></Relationships>
</file>

<file path=ppt/slideLayouts/_rels/slideLayout8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54.xml"/><Relationship Id="rId1" Type="http://schemas.openxmlformats.org/officeDocument/2006/relationships/tags" Target="../tags/tag175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56.xml"/><Relationship Id="rId1" Type="http://schemas.openxmlformats.org/officeDocument/2006/relationships/tags" Target="../tags/tag1755.xml"/></Relationships>
</file>

<file path=ppt/slideLayouts/_rels/slideLayout8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58.xml"/><Relationship Id="rId1" Type="http://schemas.openxmlformats.org/officeDocument/2006/relationships/tags" Target="../tags/tag1757.xml"/></Relationships>
</file>

<file path=ppt/slideLayouts/_rels/slideLayout8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60.xml"/><Relationship Id="rId1" Type="http://schemas.openxmlformats.org/officeDocument/2006/relationships/tags" Target="../tags/tag1759.xml"/></Relationships>
</file>

<file path=ppt/slideLayouts/_rels/slideLayout8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0.xml"/></Relationships>
</file>

<file path=ppt/slideLayouts/_rels/slideLayout8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62.xml"/><Relationship Id="rId1" Type="http://schemas.openxmlformats.org/officeDocument/2006/relationships/tags" Target="../tags/tag1761.xml"/></Relationships>
</file>

<file path=ppt/slideLayouts/_rels/slideLayout8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64.xml"/><Relationship Id="rId1" Type="http://schemas.openxmlformats.org/officeDocument/2006/relationships/tags" Target="../tags/tag1763.xml"/></Relationships>
</file>

<file path=ppt/slideLayouts/_rels/slideLayout8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66.xml"/><Relationship Id="rId1" Type="http://schemas.openxmlformats.org/officeDocument/2006/relationships/tags" Target="../tags/tag1765.xml"/></Relationships>
</file>

<file path=ppt/slideLayouts/_rels/slideLayout8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68.xml"/><Relationship Id="rId1" Type="http://schemas.openxmlformats.org/officeDocument/2006/relationships/tags" Target="../tags/tag1767.xml"/></Relationships>
</file>

<file path=ppt/slideLayouts/_rels/slideLayout8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70.xml"/><Relationship Id="rId1" Type="http://schemas.openxmlformats.org/officeDocument/2006/relationships/tags" Target="../tags/tag1769.xml"/></Relationships>
</file>

<file path=ppt/slideLayouts/_rels/slideLayout8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72.xml"/><Relationship Id="rId1" Type="http://schemas.openxmlformats.org/officeDocument/2006/relationships/tags" Target="../tags/tag177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Layouts/_rels/slideLayout8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74.xml"/><Relationship Id="rId1" Type="http://schemas.openxmlformats.org/officeDocument/2006/relationships/tags" Target="../tags/tag1773.xml"/></Relationships>
</file>

<file path=ppt/slideLayouts/_rels/slideLayout8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0.xml"/><Relationship Id="rId2" Type="http://schemas.openxmlformats.org/officeDocument/2006/relationships/tags" Target="../tags/tag1776.xml"/><Relationship Id="rId1" Type="http://schemas.openxmlformats.org/officeDocument/2006/relationships/tags" Target="../tags/tag1775.xml"/></Relationships>
</file>

<file path=ppt/slideLayouts/_rels/slideLayout8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40.xml"/><Relationship Id="rId1" Type="http://schemas.openxmlformats.org/officeDocument/2006/relationships/tags" Target="../tags/tag1777.xml"/><Relationship Id="rId4" Type="http://schemas.openxmlformats.org/officeDocument/2006/relationships/image" Target="../media/image11.png"/></Relationships>
</file>

<file path=ppt/slideLayouts/_rels/slideLayout8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0.xml"/></Relationships>
</file>

<file path=ppt/slideLayouts/_rels/slideLayout8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1.xml"/></Relationships>
</file>

<file path=ppt/slideLayouts/_rels/slideLayout8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86.xml"/><Relationship Id="rId1" Type="http://schemas.openxmlformats.org/officeDocument/2006/relationships/tags" Target="../tags/tag1785.xml"/></Relationships>
</file>

<file path=ppt/slideLayouts/_rels/slideLayout8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88.xml"/><Relationship Id="rId1" Type="http://schemas.openxmlformats.org/officeDocument/2006/relationships/tags" Target="../tags/tag1787.xml"/></Relationships>
</file>

<file path=ppt/slideLayouts/_rels/slideLayout8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90.xml"/><Relationship Id="rId1" Type="http://schemas.openxmlformats.org/officeDocument/2006/relationships/tags" Target="../tags/tag1789.xml"/></Relationships>
</file>

<file path=ppt/slideLayouts/_rels/slideLayout8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92.xml"/><Relationship Id="rId1" Type="http://schemas.openxmlformats.org/officeDocument/2006/relationships/tags" Target="../tags/tag1791.xml"/></Relationships>
</file>

<file path=ppt/slideLayouts/_rels/slideLayout8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94.xml"/><Relationship Id="rId1" Type="http://schemas.openxmlformats.org/officeDocument/2006/relationships/tags" Target="../tags/tag179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Layouts/_rels/slideLayout9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96.xml"/><Relationship Id="rId1" Type="http://schemas.openxmlformats.org/officeDocument/2006/relationships/tags" Target="../tags/tag1795.xml"/></Relationships>
</file>

<file path=ppt/slideLayouts/_rels/slideLayout9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798.xml"/><Relationship Id="rId1" Type="http://schemas.openxmlformats.org/officeDocument/2006/relationships/tags" Target="../tags/tag1797.xml"/></Relationships>
</file>

<file path=ppt/slideLayouts/_rels/slideLayout9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00.xml"/><Relationship Id="rId1" Type="http://schemas.openxmlformats.org/officeDocument/2006/relationships/tags" Target="../tags/tag1799.xml"/></Relationships>
</file>

<file path=ppt/slideLayouts/_rels/slideLayout9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02.xml"/><Relationship Id="rId1" Type="http://schemas.openxmlformats.org/officeDocument/2006/relationships/tags" Target="../tags/tag1801.xml"/></Relationships>
</file>

<file path=ppt/slideLayouts/_rels/slideLayout9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04.xml"/><Relationship Id="rId1" Type="http://schemas.openxmlformats.org/officeDocument/2006/relationships/tags" Target="../tags/tag1803.xml"/></Relationships>
</file>

<file path=ppt/slideLayouts/_rels/slideLayout9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06.xml"/><Relationship Id="rId1" Type="http://schemas.openxmlformats.org/officeDocument/2006/relationships/tags" Target="../tags/tag1805.xml"/></Relationships>
</file>

<file path=ppt/slideLayouts/_rels/slideLayout9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08.xml"/><Relationship Id="rId1" Type="http://schemas.openxmlformats.org/officeDocument/2006/relationships/tags" Target="../tags/tag1807.xml"/></Relationships>
</file>

<file path=ppt/slideLayouts/_rels/slideLayout9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1.xml"/></Relationships>
</file>

<file path=ppt/slideLayouts/_rels/slideLayout9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10.xml"/><Relationship Id="rId1" Type="http://schemas.openxmlformats.org/officeDocument/2006/relationships/tags" Target="../tags/tag1809.xml"/></Relationships>
</file>

<file path=ppt/slideLayouts/_rels/slideLayout9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12.xml"/><Relationship Id="rId1" Type="http://schemas.openxmlformats.org/officeDocument/2006/relationships/tags" Target="../tags/tag181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Layouts/_rels/slideLayout9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14.xml"/><Relationship Id="rId1" Type="http://schemas.openxmlformats.org/officeDocument/2006/relationships/tags" Target="../tags/tag1813.xml"/></Relationships>
</file>

<file path=ppt/slideLayouts/_rels/slideLayout9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16.xml"/><Relationship Id="rId1" Type="http://schemas.openxmlformats.org/officeDocument/2006/relationships/tags" Target="../tags/tag1815.xml"/></Relationships>
</file>

<file path=ppt/slideLayouts/_rels/slideLayout9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18.xml"/><Relationship Id="rId1" Type="http://schemas.openxmlformats.org/officeDocument/2006/relationships/tags" Target="../tags/tag1817.xml"/></Relationships>
</file>

<file path=ppt/slideLayouts/_rels/slideLayout9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20.xml"/><Relationship Id="rId1" Type="http://schemas.openxmlformats.org/officeDocument/2006/relationships/tags" Target="../tags/tag1819.xml"/></Relationships>
</file>

<file path=ppt/slideLayouts/_rels/slideLayout9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22.xml"/><Relationship Id="rId1" Type="http://schemas.openxmlformats.org/officeDocument/2006/relationships/tags" Target="../tags/tag1821.xml"/></Relationships>
</file>

<file path=ppt/slideLayouts/_rels/slideLayout9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1.xml"/><Relationship Id="rId2" Type="http://schemas.openxmlformats.org/officeDocument/2006/relationships/tags" Target="../tags/tag1824.xml"/><Relationship Id="rId1" Type="http://schemas.openxmlformats.org/officeDocument/2006/relationships/tags" Target="../tags/tag1823.xml"/></Relationships>
</file>

<file path=ppt/slideLayouts/_rels/slideLayout9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41.xml"/><Relationship Id="rId1" Type="http://schemas.openxmlformats.org/officeDocument/2006/relationships/tags" Target="../tags/tag1825.xml"/><Relationship Id="rId4" Type="http://schemas.openxmlformats.org/officeDocument/2006/relationships/image" Target="../media/image11.png"/></Relationships>
</file>

<file path=ppt/slideLayouts/_rels/slideLayout9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1.xml"/></Relationships>
</file>

<file path=ppt/slideLayouts/_rels/slideLayout9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2.xml"/></Relationships>
</file>

<file path=ppt/slideLayouts/_rels/slideLayout9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34.xml"/><Relationship Id="rId1" Type="http://schemas.openxmlformats.org/officeDocument/2006/relationships/tags" Target="../tags/tag183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9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36.xml"/><Relationship Id="rId1" Type="http://schemas.openxmlformats.org/officeDocument/2006/relationships/tags" Target="../tags/tag1835.xml"/></Relationships>
</file>

<file path=ppt/slideLayouts/_rels/slideLayout9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38.xml"/><Relationship Id="rId1" Type="http://schemas.openxmlformats.org/officeDocument/2006/relationships/tags" Target="../tags/tag1837.xml"/></Relationships>
</file>

<file path=ppt/slideLayouts/_rels/slideLayout9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40.xml"/><Relationship Id="rId1" Type="http://schemas.openxmlformats.org/officeDocument/2006/relationships/tags" Target="../tags/tag1839.xml"/></Relationships>
</file>

<file path=ppt/slideLayouts/_rels/slideLayout9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42.xml"/><Relationship Id="rId1" Type="http://schemas.openxmlformats.org/officeDocument/2006/relationships/tags" Target="../tags/tag1841.xml"/></Relationships>
</file>

<file path=ppt/slideLayouts/_rels/slideLayout9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44.xml"/><Relationship Id="rId1" Type="http://schemas.openxmlformats.org/officeDocument/2006/relationships/tags" Target="../tags/tag1843.xml"/></Relationships>
</file>

<file path=ppt/slideLayouts/_rels/slideLayout9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46.xml"/><Relationship Id="rId1" Type="http://schemas.openxmlformats.org/officeDocument/2006/relationships/tags" Target="../tags/tag1845.xml"/></Relationships>
</file>

<file path=ppt/slideLayouts/_rels/slideLayout9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48.xml"/><Relationship Id="rId1" Type="http://schemas.openxmlformats.org/officeDocument/2006/relationships/tags" Target="../tags/tag1847.xml"/></Relationships>
</file>

<file path=ppt/slideLayouts/_rels/slideLayout9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50.xml"/><Relationship Id="rId1" Type="http://schemas.openxmlformats.org/officeDocument/2006/relationships/tags" Target="../tags/tag1849.xml"/></Relationships>
</file>

<file path=ppt/slideLayouts/_rels/slideLayout9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52.xml"/><Relationship Id="rId1" Type="http://schemas.openxmlformats.org/officeDocument/2006/relationships/tags" Target="../tags/tag1851.xml"/></Relationships>
</file>

<file path=ppt/slideLayouts/_rels/slideLayout9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54.xml"/><Relationship Id="rId1" Type="http://schemas.openxmlformats.org/officeDocument/2006/relationships/tags" Target="../tags/tag185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Layouts/_rels/slideLayout9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56.xml"/><Relationship Id="rId1" Type="http://schemas.openxmlformats.org/officeDocument/2006/relationships/tags" Target="../tags/tag1855.xml"/></Relationships>
</file>

<file path=ppt/slideLayouts/_rels/slideLayout9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2.xml"/></Relationships>
</file>

<file path=ppt/slideLayouts/_rels/slideLayout9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58.xml"/><Relationship Id="rId1" Type="http://schemas.openxmlformats.org/officeDocument/2006/relationships/tags" Target="../tags/tag1857.xml"/></Relationships>
</file>

<file path=ppt/slideLayouts/_rels/slideLayout9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60.xml"/><Relationship Id="rId1" Type="http://schemas.openxmlformats.org/officeDocument/2006/relationships/tags" Target="../tags/tag1859.xml"/></Relationships>
</file>

<file path=ppt/slideLayouts/_rels/slideLayout9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62.xml"/><Relationship Id="rId1" Type="http://schemas.openxmlformats.org/officeDocument/2006/relationships/tags" Target="../tags/tag1861.xml"/></Relationships>
</file>

<file path=ppt/slideLayouts/_rels/slideLayout9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64.xml"/><Relationship Id="rId1" Type="http://schemas.openxmlformats.org/officeDocument/2006/relationships/tags" Target="../tags/tag1863.xml"/></Relationships>
</file>

<file path=ppt/slideLayouts/_rels/slideLayout9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66.xml"/><Relationship Id="rId1" Type="http://schemas.openxmlformats.org/officeDocument/2006/relationships/tags" Target="../tags/tag1865.xml"/></Relationships>
</file>

<file path=ppt/slideLayouts/_rels/slideLayout9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68.xml"/><Relationship Id="rId1" Type="http://schemas.openxmlformats.org/officeDocument/2006/relationships/tags" Target="../tags/tag1867.xml"/></Relationships>
</file>

<file path=ppt/slideLayouts/_rels/slideLayout9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70.xml"/><Relationship Id="rId1" Type="http://schemas.openxmlformats.org/officeDocument/2006/relationships/tags" Target="../tags/tag1869.xml"/></Relationships>
</file>

<file path=ppt/slideLayouts/_rels/slideLayout9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2.xml"/><Relationship Id="rId2" Type="http://schemas.openxmlformats.org/officeDocument/2006/relationships/tags" Target="../tags/tag1872.xml"/><Relationship Id="rId1" Type="http://schemas.openxmlformats.org/officeDocument/2006/relationships/tags" Target="../tags/tag187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Layouts/_rels/slideLayout9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42.xml"/><Relationship Id="rId1" Type="http://schemas.openxmlformats.org/officeDocument/2006/relationships/tags" Target="../tags/tag1873.xml"/><Relationship Id="rId4" Type="http://schemas.openxmlformats.org/officeDocument/2006/relationships/image" Target="../media/image11.png"/></Relationships>
</file>

<file path=ppt/slideLayouts/_rels/slideLayout9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2.xml"/></Relationships>
</file>

<file path=ppt/slideLayouts/_rels/slideLayout9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3.xml"/></Relationships>
</file>

<file path=ppt/slideLayouts/_rels/slideLayout9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82.xml"/><Relationship Id="rId1" Type="http://schemas.openxmlformats.org/officeDocument/2006/relationships/tags" Target="../tags/tag1881.xml"/></Relationships>
</file>

<file path=ppt/slideLayouts/_rels/slideLayout9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84.xml"/><Relationship Id="rId1" Type="http://schemas.openxmlformats.org/officeDocument/2006/relationships/tags" Target="../tags/tag1883.xml"/></Relationships>
</file>

<file path=ppt/slideLayouts/_rels/slideLayout9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86.xml"/><Relationship Id="rId1" Type="http://schemas.openxmlformats.org/officeDocument/2006/relationships/tags" Target="../tags/tag1885.xml"/></Relationships>
</file>

<file path=ppt/slideLayouts/_rels/slideLayout9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88.xml"/><Relationship Id="rId1" Type="http://schemas.openxmlformats.org/officeDocument/2006/relationships/tags" Target="../tags/tag1887.xml"/></Relationships>
</file>

<file path=ppt/slideLayouts/_rels/slideLayout9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90.xml"/><Relationship Id="rId1" Type="http://schemas.openxmlformats.org/officeDocument/2006/relationships/tags" Target="../tags/tag1889.xml"/></Relationships>
</file>

<file path=ppt/slideLayouts/_rels/slideLayout9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92.xml"/><Relationship Id="rId1" Type="http://schemas.openxmlformats.org/officeDocument/2006/relationships/tags" Target="../tags/tag1891.xml"/></Relationships>
</file>

<file path=ppt/slideLayouts/_rels/slideLayout9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94.xml"/><Relationship Id="rId1" Type="http://schemas.openxmlformats.org/officeDocument/2006/relationships/tags" Target="../tags/tag189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Layouts/_rels/slideLayout9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96.xml"/><Relationship Id="rId1" Type="http://schemas.openxmlformats.org/officeDocument/2006/relationships/tags" Target="../tags/tag1895.xml"/></Relationships>
</file>

<file path=ppt/slideLayouts/_rels/slideLayout9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898.xml"/><Relationship Id="rId1" Type="http://schemas.openxmlformats.org/officeDocument/2006/relationships/tags" Target="../tags/tag1897.xml"/></Relationships>
</file>

<file path=ppt/slideLayouts/_rels/slideLayout9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00.xml"/><Relationship Id="rId1" Type="http://schemas.openxmlformats.org/officeDocument/2006/relationships/tags" Target="../tags/tag1899.xml"/></Relationships>
</file>

<file path=ppt/slideLayouts/_rels/slideLayout9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02.xml"/><Relationship Id="rId1" Type="http://schemas.openxmlformats.org/officeDocument/2006/relationships/tags" Target="../tags/tag1901.xml"/></Relationships>
</file>

<file path=ppt/slideLayouts/_rels/slideLayout9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04.xml"/><Relationship Id="rId1" Type="http://schemas.openxmlformats.org/officeDocument/2006/relationships/tags" Target="../tags/tag1903.xml"/></Relationships>
</file>

<file path=ppt/slideLayouts/_rels/slideLayout9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3.xml"/></Relationships>
</file>

<file path=ppt/slideLayouts/_rels/slideLayout9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06.xml"/><Relationship Id="rId1" Type="http://schemas.openxmlformats.org/officeDocument/2006/relationships/tags" Target="../tags/tag1905.xml"/></Relationships>
</file>

<file path=ppt/slideLayouts/_rels/slideLayout9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08.xml"/><Relationship Id="rId1" Type="http://schemas.openxmlformats.org/officeDocument/2006/relationships/tags" Target="../tags/tag1907.xml"/></Relationships>
</file>

<file path=ppt/slideLayouts/_rels/slideLayout9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10.xml"/><Relationship Id="rId1" Type="http://schemas.openxmlformats.org/officeDocument/2006/relationships/tags" Target="../tags/tag1909.xml"/></Relationships>
</file>

<file path=ppt/slideLayouts/_rels/slideLayout9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12.xml"/><Relationship Id="rId1" Type="http://schemas.openxmlformats.org/officeDocument/2006/relationships/tags" Target="../tags/tag191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Layouts/_rels/slideLayout9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14.xml"/><Relationship Id="rId1" Type="http://schemas.openxmlformats.org/officeDocument/2006/relationships/tags" Target="../tags/tag1913.xml"/></Relationships>
</file>

<file path=ppt/slideLayouts/_rels/slideLayout9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16.xml"/><Relationship Id="rId1" Type="http://schemas.openxmlformats.org/officeDocument/2006/relationships/tags" Target="../tags/tag1915.xml"/></Relationships>
</file>

<file path=ppt/slideLayouts/_rels/slideLayout9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18.xml"/><Relationship Id="rId1" Type="http://schemas.openxmlformats.org/officeDocument/2006/relationships/tags" Target="../tags/tag1917.xml"/></Relationships>
</file>

<file path=ppt/slideLayouts/_rels/slideLayout9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3.xml"/><Relationship Id="rId2" Type="http://schemas.openxmlformats.org/officeDocument/2006/relationships/tags" Target="../tags/tag1920.xml"/><Relationship Id="rId1" Type="http://schemas.openxmlformats.org/officeDocument/2006/relationships/tags" Target="../tags/tag1919.xml"/></Relationships>
</file>

<file path=ppt/slideLayouts/_rels/slideLayout9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43.xml"/><Relationship Id="rId1" Type="http://schemas.openxmlformats.org/officeDocument/2006/relationships/tags" Target="../tags/tag1921.xml"/><Relationship Id="rId4" Type="http://schemas.openxmlformats.org/officeDocument/2006/relationships/image" Target="../media/image11.png"/></Relationships>
</file>

<file path=ppt/slideLayouts/_rels/slideLayout9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3.xml"/></Relationships>
</file>

<file path=ppt/slideLayouts/_rels/slideLayout9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4.xml"/></Relationships>
</file>

<file path=ppt/slideLayouts/_rels/slideLayout9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30.xml"/><Relationship Id="rId1" Type="http://schemas.openxmlformats.org/officeDocument/2006/relationships/tags" Target="../tags/tag1929.xml"/></Relationships>
</file>

<file path=ppt/slideLayouts/_rels/slideLayout9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32.xml"/><Relationship Id="rId1" Type="http://schemas.openxmlformats.org/officeDocument/2006/relationships/tags" Target="../tags/tag1931.xml"/></Relationships>
</file>

<file path=ppt/slideLayouts/_rels/slideLayout9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34.xml"/><Relationship Id="rId1" Type="http://schemas.openxmlformats.org/officeDocument/2006/relationships/tags" Target="../tags/tag193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2.xml"/><Relationship Id="rId4" Type="http://schemas.openxmlformats.org/officeDocument/2006/relationships/image" Target="../media/image14.png"/></Relationships>
</file>

<file path=ppt/slideLayouts/_rels/slideLayout9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36.xml"/><Relationship Id="rId1" Type="http://schemas.openxmlformats.org/officeDocument/2006/relationships/tags" Target="../tags/tag1935.xml"/></Relationships>
</file>

<file path=ppt/slideLayouts/_rels/slideLayout9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38.xml"/><Relationship Id="rId1" Type="http://schemas.openxmlformats.org/officeDocument/2006/relationships/tags" Target="../tags/tag1937.xml"/></Relationships>
</file>

<file path=ppt/slideLayouts/_rels/slideLayout9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40.xml"/><Relationship Id="rId1" Type="http://schemas.openxmlformats.org/officeDocument/2006/relationships/tags" Target="../tags/tag1939.xml"/></Relationships>
</file>

<file path=ppt/slideLayouts/_rels/slideLayout9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42.xml"/><Relationship Id="rId1" Type="http://schemas.openxmlformats.org/officeDocument/2006/relationships/tags" Target="../tags/tag1941.xml"/></Relationships>
</file>

<file path=ppt/slideLayouts/_rels/slideLayout9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44.xml"/><Relationship Id="rId1" Type="http://schemas.openxmlformats.org/officeDocument/2006/relationships/tags" Target="../tags/tag1943.xml"/></Relationships>
</file>

<file path=ppt/slideLayouts/_rels/slideLayout9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46.xml"/><Relationship Id="rId1" Type="http://schemas.openxmlformats.org/officeDocument/2006/relationships/tags" Target="../tags/tag1945.xml"/></Relationships>
</file>

<file path=ppt/slideLayouts/_rels/slideLayout9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48.xml"/><Relationship Id="rId1" Type="http://schemas.openxmlformats.org/officeDocument/2006/relationships/tags" Target="../tags/tag1947.xml"/></Relationships>
</file>

<file path=ppt/slideLayouts/_rels/slideLayout9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50.xml"/><Relationship Id="rId1" Type="http://schemas.openxmlformats.org/officeDocument/2006/relationships/tags" Target="../tags/tag1949.xml"/></Relationships>
</file>

<file path=ppt/slideLayouts/_rels/slideLayout9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52.xml"/><Relationship Id="rId1" Type="http://schemas.openxmlformats.org/officeDocument/2006/relationships/tags" Target="../tags/tag1951.xml"/></Relationships>
</file>

<file path=ppt/slideLayouts/_rels/slideLayout9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54.xml"/><Relationship Id="rId1" Type="http://schemas.openxmlformats.org/officeDocument/2006/relationships/tags" Target="../tags/tag1953.xml"/></Relationships>
</file>

<file path=ppt/slideLayouts/_rels/slideLayout9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56.xml"/><Relationship Id="rId1" Type="http://schemas.openxmlformats.org/officeDocument/2006/relationships/tags" Target="../tags/tag1955.xml"/></Relationships>
</file>

<file path=ppt/slideLayouts/_rels/slideLayout9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58.xml"/><Relationship Id="rId1" Type="http://schemas.openxmlformats.org/officeDocument/2006/relationships/tags" Target="../tags/tag1957.xml"/></Relationships>
</file>

<file path=ppt/slideLayouts/_rels/slideLayout9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60.xml"/><Relationship Id="rId1" Type="http://schemas.openxmlformats.org/officeDocument/2006/relationships/tags" Target="../tags/tag1959.xml"/></Relationships>
</file>

<file path=ppt/slideLayouts/_rels/slideLayout9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62.xml"/><Relationship Id="rId1" Type="http://schemas.openxmlformats.org/officeDocument/2006/relationships/tags" Target="../tags/tag1961.xml"/></Relationships>
</file>

<file path=ppt/slideLayouts/_rels/slideLayout9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64.xml"/><Relationship Id="rId1" Type="http://schemas.openxmlformats.org/officeDocument/2006/relationships/tags" Target="../tags/tag1963.xml"/></Relationships>
</file>

<file path=ppt/slideLayouts/_rels/slideLayout9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66.xml"/><Relationship Id="rId1" Type="http://schemas.openxmlformats.org/officeDocument/2006/relationships/tags" Target="../tags/tag1965.xml"/></Relationships>
</file>

<file path=ppt/slideLayouts/_rels/slideLayout9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4.xml"/><Relationship Id="rId2" Type="http://schemas.openxmlformats.org/officeDocument/2006/relationships/tags" Target="../tags/tag1968.xml"/><Relationship Id="rId1" Type="http://schemas.openxmlformats.org/officeDocument/2006/relationships/tags" Target="../tags/tag1967.xml"/></Relationships>
</file>

<file path=ppt/slideLayouts/_rels/slideLayout9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44.xml"/><Relationship Id="rId1" Type="http://schemas.openxmlformats.org/officeDocument/2006/relationships/tags" Target="../tags/tag1969.xml"/><Relationship Id="rId4" Type="http://schemas.openxmlformats.org/officeDocument/2006/relationships/image" Target="../media/image11.png"/></Relationships>
</file>

<file path=ppt/slideLayouts/_rels/slideLayout9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9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5.xml"/></Relationships>
</file>

<file path=ppt/slideLayouts/_rels/slideLayout9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78.xml"/><Relationship Id="rId1" Type="http://schemas.openxmlformats.org/officeDocument/2006/relationships/tags" Target="../tags/tag1977.xml"/></Relationships>
</file>

<file path=ppt/slideLayouts/_rels/slideLayout9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80.xml"/><Relationship Id="rId1" Type="http://schemas.openxmlformats.org/officeDocument/2006/relationships/tags" Target="../tags/tag1979.xml"/></Relationships>
</file>

<file path=ppt/slideLayouts/_rels/slideLayout9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82.xml"/><Relationship Id="rId1" Type="http://schemas.openxmlformats.org/officeDocument/2006/relationships/tags" Target="../tags/tag1981.xml"/></Relationships>
</file>

<file path=ppt/slideLayouts/_rels/slideLayout9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84.xml"/><Relationship Id="rId1" Type="http://schemas.openxmlformats.org/officeDocument/2006/relationships/tags" Target="../tags/tag1983.xml"/></Relationships>
</file>

<file path=ppt/slideLayouts/_rels/slideLayout9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86.xml"/><Relationship Id="rId1" Type="http://schemas.openxmlformats.org/officeDocument/2006/relationships/tags" Target="../tags/tag1985.xml"/></Relationships>
</file>

<file path=ppt/slideLayouts/_rels/slideLayout9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88.xml"/><Relationship Id="rId1" Type="http://schemas.openxmlformats.org/officeDocument/2006/relationships/tags" Target="../tags/tag1987.xml"/></Relationships>
</file>

<file path=ppt/slideLayouts/_rels/slideLayout9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90.xml"/><Relationship Id="rId1" Type="http://schemas.openxmlformats.org/officeDocument/2006/relationships/tags" Target="../tags/tag1989.xml"/></Relationships>
</file>

<file path=ppt/slideLayouts/_rels/slideLayout9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92.xml"/><Relationship Id="rId1" Type="http://schemas.openxmlformats.org/officeDocument/2006/relationships/tags" Target="../tags/tag1991.xml"/></Relationships>
</file>

<file path=ppt/slideLayouts/_rels/slideLayout9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5.xml"/><Relationship Id="rId2" Type="http://schemas.openxmlformats.org/officeDocument/2006/relationships/tags" Target="../tags/tag1994.xml"/><Relationship Id="rId1" Type="http://schemas.openxmlformats.org/officeDocument/2006/relationships/tags" Target="../tags/tag199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14701" y="2371725"/>
            <a:ext cx="8011584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New section heading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2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2117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43425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145514"/>
      </p:ext>
    </p:extLst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55291"/>
      </p:ext>
    </p:extLst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737163"/>
      </p:ext>
    </p:extLst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99087"/>
      </p:ext>
    </p:extLst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767027"/>
      </p:ext>
    </p:extLst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471461"/>
      </p:ext>
    </p:extLst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842670"/>
      </p:ext>
    </p:extLst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846780"/>
      </p:ext>
    </p:extLst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297508"/>
      </p:ext>
    </p:extLst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3207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887203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9958025"/>
      </p:ext>
    </p:extLst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003409"/>
      </p:ext>
    </p:extLst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343330"/>
      </p:ext>
    </p:extLst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09933"/>
      </p:ext>
    </p:extLst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96053"/>
      </p:ext>
    </p:extLst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168086"/>
      </p:ext>
    </p:extLst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911858"/>
      </p:ext>
    </p:extLst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5030"/>
      </p:ext>
    </p:extLst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25933"/>
      </p:ext>
    </p:extLst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4194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77363"/>
      </p:ext>
    </p:extLst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393094"/>
      </p:ext>
    </p:extLst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78503"/>
      </p:ext>
    </p:extLst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276210"/>
      </p:ext>
    </p:extLst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906883741"/>
      </p:ext>
    </p:extLst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0708217"/>
      </p:ext>
    </p:extLst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41040"/>
      </p:ext>
    </p:extLst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3087941"/>
      </p:ext>
    </p:extLst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275091"/>
      </p:ext>
    </p:extLst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95117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0600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70618"/>
      </p:ext>
    </p:extLst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801846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43949"/>
      </p:ext>
    </p:extLst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219036"/>
      </p:ext>
    </p:extLst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954958"/>
      </p:ext>
    </p:extLst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547746"/>
      </p:ext>
    </p:extLst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0578089"/>
      </p:ext>
    </p:extLst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800884"/>
      </p:ext>
    </p:extLst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98857"/>
      </p:ext>
    </p:extLst>
  </p:cSld>
  <p:clrMapOvr>
    <a:masterClrMapping/>
  </p:clrMapOvr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CIGFARO National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E1FF-5893-4E9B-8D22-6EFC5E7E0254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66025"/>
      </p:ext>
    </p:extLst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ea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4" y="188642"/>
            <a:ext cx="2636821" cy="617443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1426" y="2204865"/>
            <a:ext cx="4011084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6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11426" y="2708921"/>
            <a:ext cx="4011084" cy="720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9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911426" y="404665"/>
            <a:ext cx="7755500" cy="5040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86" b="0">
                <a:solidFill>
                  <a:schemeClr val="bg1">
                    <a:lumMod val="50000"/>
                  </a:schemeClr>
                </a:solidFill>
              </a:defRPr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en-US" dirty="0"/>
              <a:t>Title/ Heading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11424" y="876782"/>
            <a:ext cx="72008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A50BE-67E3-4137-84F9-E9B3963C8E1C}" type="slidenum">
              <a:rPr lang="en-ZA" smtClean="0"/>
              <a:t>‹#›</a:t>
            </a:fld>
            <a:endParaRPr lang="en-ZA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911426" y="1556794"/>
            <a:ext cx="4011084" cy="504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393" b="1">
                <a:solidFill>
                  <a:srgbClr val="B4444C"/>
                </a:solidFill>
              </a:defRPr>
            </a:lvl1pPr>
            <a:lvl2pPr marL="430997" indent="0">
              <a:buNone/>
              <a:defRPr sz="1131"/>
            </a:lvl2pPr>
            <a:lvl3pPr marL="861993" indent="0">
              <a:buNone/>
              <a:defRPr sz="942"/>
            </a:lvl3pPr>
            <a:lvl4pPr marL="1292990" indent="0">
              <a:buNone/>
              <a:defRPr sz="848"/>
            </a:lvl4pPr>
            <a:lvl5pPr marL="1723986" indent="0">
              <a:buNone/>
              <a:defRPr sz="848"/>
            </a:lvl5pPr>
            <a:lvl6pPr marL="2154983" indent="0">
              <a:buNone/>
              <a:defRPr sz="848"/>
            </a:lvl6pPr>
            <a:lvl7pPr marL="2585979" indent="0">
              <a:buNone/>
              <a:defRPr sz="848"/>
            </a:lvl7pPr>
            <a:lvl8pPr marL="3016975" indent="0">
              <a:buNone/>
              <a:defRPr sz="848"/>
            </a:lvl8pPr>
            <a:lvl9pPr marL="3447971" indent="0">
              <a:buNone/>
              <a:defRPr sz="848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6464659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933859"/>
      </p:ext>
    </p:extLst>
  </p:cSld>
  <p:clrMapOvr>
    <a:masterClrMapping/>
  </p:clrMapOvr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306079"/>
      </p:ext>
    </p:extLst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343718"/>
      </p:ext>
    </p:extLst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453202"/>
      </p:ext>
    </p:extLst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727145"/>
      </p:ext>
    </p:extLst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30726"/>
            <a:ext cx="1939403" cy="53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624351"/>
      </p:ext>
    </p:extLst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047921"/>
            <a:ext cx="2032000" cy="56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207728"/>
      </p:ext>
    </p:extLst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019800"/>
            <a:ext cx="21336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409713"/>
      </p:ext>
    </p:extLst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04164"/>
            <a:ext cx="1828800" cy="50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071098"/>
      </p:ext>
    </p:extLst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540874"/>
      </p:ext>
    </p:extLst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288185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13627"/>
      </p:ext>
    </p:extLst>
  </p:cSld>
  <p:clrMapOvr>
    <a:masterClrMapping/>
  </p:clrMapOvr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224744"/>
      </p:ext>
    </p:extLst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03897"/>
      </p:ext>
    </p:extLst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747079"/>
      </p:ext>
    </p:extLst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1024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6110243"/>
            <a:ext cx="1625599" cy="51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31085"/>
      </p:ext>
    </p:extLst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472442"/>
      </p:ext>
    </p:extLst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0742510"/>
      </p:ext>
    </p:extLst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1990642"/>
      </p:ext>
    </p:extLst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021619"/>
      </p:ext>
    </p:extLst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016841"/>
      </p:ext>
    </p:extLst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18104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70575"/>
      </p:ext>
    </p:extLst>
  </p:cSld>
  <p:clrMapOvr>
    <a:masterClrMapping/>
  </p:clrMapOvr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595965"/>
      </p:ext>
    </p:extLst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4568592"/>
      </p:ext>
    </p:extLst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37" y="1820064"/>
            <a:ext cx="3168351" cy="84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50942"/>
      </p:ext>
    </p:extLst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8718"/>
      </p:ext>
    </p:extLst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CIGFARO National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996EC-5929-4C91-B7A9-E10F4752F59A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4848811"/>
      </p:ext>
    </p:extLst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01254"/>
      </p:ext>
    </p:extLst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75865"/>
      </p:ext>
    </p:extLst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19553"/>
      </p:ext>
    </p:extLst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757"/>
      </p:ext>
    </p:extLst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9306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110908"/>
      </p:ext>
    </p:extLst>
  </p:cSld>
  <p:clrMapOvr>
    <a:masterClrMapping/>
  </p:clrMapOvr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207380"/>
      </p:ext>
    </p:extLst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5212"/>
      </p:ext>
    </p:extLst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42144"/>
      </p:ext>
    </p:extLst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709290"/>
      </p:ext>
    </p:extLst>
  </p:cSld>
  <p:clrMapOvr>
    <a:masterClrMapping/>
  </p:clrMapOvr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296916650"/>
      </p:ext>
    </p:extLst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511725"/>
      </p:ext>
    </p:extLst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99198"/>
      </p:ext>
    </p:extLst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409078"/>
      </p:ext>
    </p:extLst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78309"/>
      </p:ext>
    </p:extLst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9399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800306146"/>
      </p:ext>
    </p:extLst>
  </p:cSld>
  <p:clrMapOvr>
    <a:masterClrMapping/>
  </p:clrMapOvr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689117"/>
      </p:ext>
    </p:extLst>
  </p:cSld>
  <p:clrMapOvr>
    <a:masterClrMapping/>
  </p:clrMapOvr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43850"/>
      </p:ext>
    </p:extLst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6564646"/>
      </p:ext>
    </p:extLst>
  </p:cSld>
  <p:clrMapOvr>
    <a:masterClrMapping/>
  </p:clrMapOvr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5658198"/>
      </p:ext>
    </p:extLst>
  </p:cSld>
  <p:clrMapOvr>
    <a:masterClrMapping/>
  </p:clrMapOvr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648143"/>
      </p:ext>
    </p:extLst>
  </p:cSld>
  <p:clrMapOvr>
    <a:masterClrMapping/>
  </p:clrMapOvr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086487"/>
      </p:ext>
    </p:extLst>
  </p:cSld>
  <p:clrMapOvr>
    <a:masterClrMapping/>
  </p:clrMapOvr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896953"/>
      </p:ext>
    </p:extLst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10373"/>
      </p:ext>
    </p:extLst>
  </p:cSld>
  <p:clrMapOvr>
    <a:masterClrMapping/>
  </p:clrMapOvr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59102"/>
      </p:ext>
    </p:extLst>
  </p:cSld>
  <p:clrMapOvr>
    <a:masterClrMapping/>
  </p:clrMapOvr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8" y="382908"/>
            <a:ext cx="4873292" cy="1566836"/>
          </a:xfrm>
          <a:prstGeom prst="rect">
            <a:avLst/>
          </a:prstGeom>
        </p:spPr>
      </p:pic>
      <p:sp>
        <p:nvSpPr>
          <p:cNvPr id="4" name="Right Triangle 3"/>
          <p:cNvSpPr/>
          <p:nvPr userDrawn="1"/>
        </p:nvSpPr>
        <p:spPr>
          <a:xfrm flipH="1">
            <a:off x="2063552" y="2276873"/>
            <a:ext cx="10128448" cy="1253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6258347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86058"/>
      </p:ext>
    </p:extLst>
  </p:cSld>
  <p:clrMapOvr>
    <a:masterClrMapping/>
  </p:clrMapOvr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877296"/>
      </p:ext>
    </p:extLst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0897"/>
      </p:ext>
    </p:extLst>
  </p:cSld>
  <p:clrMapOvr>
    <a:masterClrMapping/>
  </p:clrMapOvr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034029"/>
      </p:ext>
    </p:extLst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63931"/>
      </p:ext>
    </p:extLst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51278"/>
      </p:ext>
    </p:extLst>
  </p:cSld>
  <p:clrMapOvr>
    <a:masterClrMapping/>
  </p:clrMapOvr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556869"/>
      </p:ext>
    </p:extLst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869979"/>
      </p:ext>
    </p:extLst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489910"/>
      </p:ext>
    </p:extLst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053964941"/>
      </p:ext>
    </p:extLst>
  </p:cSld>
  <p:clrMapOvr>
    <a:masterClrMapping/>
  </p:clrMapOvr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23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92359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91524"/>
      </p:ext>
    </p:extLst>
  </p:cSld>
  <p:clrMapOvr>
    <a:masterClrMapping/>
  </p:clrMapOvr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71964"/>
      </p:ext>
    </p:extLst>
  </p:cSld>
  <p:clrMapOvr>
    <a:masterClrMapping/>
  </p:clrMapOvr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33363"/>
      </p:ext>
    </p:extLst>
  </p:cSld>
  <p:clrMapOvr>
    <a:masterClrMapping/>
  </p:clrMapOvr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12" name="Picture 1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350" y="6102308"/>
            <a:ext cx="1824201" cy="5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Triangle 6"/>
          <p:cNvSpPr/>
          <p:nvPr userDrawn="1"/>
        </p:nvSpPr>
        <p:spPr>
          <a:xfrm flipH="1">
            <a:off x="1007435" y="5805264"/>
            <a:ext cx="11184565" cy="720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07693763"/>
      </p:ext>
    </p:extLst>
  </p:cSld>
  <p:clrMapOvr>
    <a:masterClrMapping/>
  </p:clrMapOvr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6758680"/>
      </p:ext>
    </p:extLst>
  </p:cSld>
  <p:clrMapOvr>
    <a:masterClrMapping/>
  </p:clrMapOvr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07037"/>
      </p:ext>
    </p:extLst>
  </p:cSld>
  <p:clrMapOvr>
    <a:masterClrMapping/>
  </p:clrMapOvr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065175"/>
      </p:ext>
    </p:extLst>
  </p:cSld>
  <p:clrMapOvr>
    <a:masterClrMapping/>
  </p:clrMapOvr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604169"/>
      </p:ext>
    </p:extLst>
  </p:cSld>
  <p:clrMapOvr>
    <a:masterClrMapping/>
  </p:clrMapOvr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847824"/>
      </p:ext>
    </p:extLst>
  </p:cSld>
  <p:clrMapOvr>
    <a:masterClrMapping/>
  </p:clrMapOvr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9831173"/>
      </p:ext>
    </p:extLst>
  </p:cSld>
  <p:clrMapOvr>
    <a:masterClrMapping/>
  </p:clrMapOvr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22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587413"/>
      </p:ext>
    </p:extLst>
  </p:cSld>
  <p:clrMapOvr>
    <a:masterClrMapping/>
  </p:clrMapOvr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114133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788" y="1835226"/>
            <a:ext cx="2493467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sp>
        <p:nvSpPr>
          <p:cNvPr id="20" name="Right Triangle 19"/>
          <p:cNvSpPr/>
          <p:nvPr userDrawn="1"/>
        </p:nvSpPr>
        <p:spPr>
          <a:xfrm flipH="1">
            <a:off x="3779995" y="3284985"/>
            <a:ext cx="5470144" cy="91147"/>
          </a:xfrm>
          <a:prstGeom prst="rtTriangle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244992601"/>
      </p:ext>
    </p:extLst>
  </p:cSld>
  <p:clrMapOvr>
    <a:masterClrMapping/>
  </p:clrMapOvr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2063552" y="3140969"/>
            <a:ext cx="10128448" cy="1253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498793689"/>
      </p:ext>
    </p:extLst>
  </p:cSld>
  <p:clrMapOvr>
    <a:masterClrMapping/>
  </p:clrMapOvr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1" y="180976"/>
            <a:ext cx="11341100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1" y="1266826"/>
            <a:ext cx="11341100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71872"/>
      </p:ext>
    </p:extLst>
  </p:cSld>
  <p:clrMapOvr>
    <a:masterClrMapping/>
  </p:clrMapOvr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5" y="382084"/>
            <a:ext cx="72008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443318"/>
      </p:ext>
    </p:extLst>
  </p:cSld>
  <p:clrMapOvr>
    <a:masterClrMapping/>
  </p:clrMapOvr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434177"/>
      </p:ext>
    </p:extLst>
  </p:cSld>
  <p:clrMapOvr>
    <a:masterClrMapping/>
  </p:clrMapOvr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063441"/>
      </p:ext>
    </p:extLst>
  </p:cSld>
  <p:clrMapOvr>
    <a:masterClrMapping/>
  </p:clrMapOvr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49295"/>
      </p:ext>
    </p:extLst>
  </p:cSld>
  <p:clrMapOvr>
    <a:masterClrMapping/>
  </p:clrMapOvr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946353"/>
      </p:ext>
    </p:extLst>
  </p:cSld>
  <p:clrMapOvr>
    <a:masterClrMapping/>
  </p:clrMapOvr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356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41396"/>
      </p:ext>
    </p:extLst>
  </p:cSld>
  <p:clrMapOvr>
    <a:masterClrMapping/>
  </p:clrMapOvr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02517"/>
      </p:ext>
    </p:extLst>
  </p:cSld>
  <p:clrMapOvr>
    <a:masterClrMapping/>
  </p:clrMapOvr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94280"/>
      </p:ext>
    </p:extLst>
  </p:cSld>
  <p:clrMapOvr>
    <a:masterClrMapping/>
  </p:clrMapOvr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299681"/>
      </p:ext>
    </p:extLst>
  </p:cSld>
  <p:clrMapOvr>
    <a:masterClrMapping/>
  </p:clrMapOvr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591083615"/>
      </p:ext>
    </p:extLst>
  </p:cSld>
  <p:clrMapOvr>
    <a:masterClrMapping/>
  </p:clrMapOvr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934664"/>
      </p:ext>
    </p:extLst>
  </p:cSld>
  <p:clrMapOvr>
    <a:masterClrMapping/>
  </p:clrMapOvr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56449"/>
      </p:ext>
    </p:extLst>
  </p:cSld>
  <p:clrMapOvr>
    <a:masterClrMapping/>
  </p:clrMapOvr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256204"/>
      </p:ext>
    </p:extLst>
  </p:cSld>
  <p:clrMapOvr>
    <a:masterClrMapping/>
  </p:clrMapOvr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00145"/>
      </p:ext>
    </p:extLst>
  </p:cSld>
  <p:clrMapOvr>
    <a:masterClrMapping/>
  </p:clrMapOvr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279042"/>
      </p:ext>
    </p:extLst>
  </p:cSld>
  <p:clrMapOvr>
    <a:masterClrMapping/>
  </p:clrMapOvr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2923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318075"/>
      </p:ext>
    </p:extLst>
  </p:cSld>
  <p:clrMapOvr>
    <a:masterClrMapping/>
  </p:clrMapOvr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7291"/>
      </p:ext>
    </p:extLst>
  </p:cSld>
  <p:clrMapOvr>
    <a:masterClrMapping/>
  </p:clrMapOvr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312847"/>
      </p:ext>
    </p:extLst>
  </p:cSld>
  <p:clrMapOvr>
    <a:masterClrMapping/>
  </p:clrMapOvr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98832"/>
      </p:ext>
    </p:extLst>
  </p:cSld>
  <p:clrMapOvr>
    <a:masterClrMapping/>
  </p:clrMapOvr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897368"/>
      </p:ext>
    </p:extLst>
  </p:cSld>
  <p:clrMapOvr>
    <a:masterClrMapping/>
  </p:clrMapOvr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166454"/>
      </p:ext>
    </p:extLst>
  </p:cSld>
  <p:clrMapOvr>
    <a:masterClrMapping/>
  </p:clrMapOvr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047042"/>
      </p:ext>
    </p:extLst>
  </p:cSld>
  <p:clrMapOvr>
    <a:masterClrMapping/>
  </p:clrMapOvr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01" y="1734838"/>
            <a:ext cx="3790448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val="164245771"/>
      </p:ext>
    </p:extLst>
  </p:cSld>
  <p:clrMapOvr>
    <a:masterClrMapping/>
  </p:clrMapOvr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4764"/>
      </p:ext>
    </p:extLst>
  </p:cSld>
  <p:clrMapOvr>
    <a:masterClrMapping/>
  </p:clrMapOvr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noProof="0" dirty="0"/>
              <a:t>Click icon to add SmartArt graphic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0" y="635822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30BC-C41A-4FB6-99A7-5BFE27BB81C4}" type="slidenum">
              <a:rPr lang="en-US" smtClean="0">
                <a:solidFill>
                  <a:srgbClr val="00339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3649"/>
      </p:ext>
    </p:extLst>
  </p:cSld>
  <p:clrMapOvr>
    <a:masterClrMapping/>
  </p:clrMapOvr>
  <p:transition>
    <p:fade/>
  </p:transition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CIGFARO National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D27A-49BF-4094-B203-119E6A2A191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2720024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9357489"/>
      </p:ext>
    </p:extLst>
  </p:cSld>
  <p:clrMapOvr>
    <a:masterClrMapping/>
  </p:clrMapOvr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8" y="382908"/>
            <a:ext cx="4873292" cy="1566836"/>
          </a:xfrm>
          <a:prstGeom prst="rect">
            <a:avLst/>
          </a:prstGeom>
        </p:spPr>
      </p:pic>
      <p:sp>
        <p:nvSpPr>
          <p:cNvPr id="4" name="Right Triangle 3"/>
          <p:cNvSpPr/>
          <p:nvPr userDrawn="1"/>
        </p:nvSpPr>
        <p:spPr>
          <a:xfrm flipH="1">
            <a:off x="2063552" y="2276873"/>
            <a:ext cx="10128448" cy="1253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3199375"/>
      </p:ext>
    </p:extLst>
  </p:cSld>
  <p:clrMapOvr>
    <a:masterClrMapping/>
  </p:clrMapOvr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856607"/>
      </p:ext>
    </p:extLst>
  </p:cSld>
  <p:clrMapOvr>
    <a:masterClrMapping/>
  </p:clrMapOvr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126755"/>
      </p:ext>
    </p:extLst>
  </p:cSld>
  <p:clrMapOvr>
    <a:masterClrMapping/>
  </p:clrMapOvr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038124"/>
      </p:ext>
    </p:extLst>
  </p:cSld>
  <p:clrMapOvr>
    <a:masterClrMapping/>
  </p:clrMapOvr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01470"/>
      </p:ext>
    </p:extLst>
  </p:cSld>
  <p:clrMapOvr>
    <a:masterClrMapping/>
  </p:clrMapOvr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87045"/>
      </p:ext>
    </p:extLst>
  </p:cSld>
  <p:clrMapOvr>
    <a:masterClrMapping/>
  </p:clrMapOvr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14406"/>
      </p:ext>
    </p:extLst>
  </p:cSld>
  <p:clrMapOvr>
    <a:masterClrMapping/>
  </p:clrMapOvr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172425"/>
      </p:ext>
    </p:extLst>
  </p:cSld>
  <p:clrMapOvr>
    <a:masterClrMapping/>
  </p:clrMapOvr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5928"/>
      </p:ext>
    </p:extLst>
  </p:cSld>
  <p:clrMapOvr>
    <a:masterClrMapping/>
  </p:clrMapOvr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90972451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5337434"/>
      </p:ext>
    </p:extLst>
  </p:cSld>
  <p:clrMapOvr>
    <a:masterClrMapping/>
  </p:clrMapOvr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52648"/>
      </p:ext>
    </p:extLst>
  </p:cSld>
  <p:clrMapOvr>
    <a:masterClrMapping/>
  </p:clrMapOvr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044575"/>
      </p:ext>
    </p:extLst>
  </p:cSld>
  <p:clrMapOvr>
    <a:masterClrMapping/>
  </p:clrMapOvr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994823"/>
      </p:ext>
    </p:extLst>
  </p:cSld>
  <p:clrMapOvr>
    <a:masterClrMapping/>
  </p:clrMapOvr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12" name="Picture 1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350" y="6102308"/>
            <a:ext cx="1824201" cy="5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Triangle 6"/>
          <p:cNvSpPr/>
          <p:nvPr userDrawn="1"/>
        </p:nvSpPr>
        <p:spPr>
          <a:xfrm flipH="1">
            <a:off x="1007435" y="5805264"/>
            <a:ext cx="11184565" cy="720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253984362"/>
      </p:ext>
    </p:extLst>
  </p:cSld>
  <p:clrMapOvr>
    <a:masterClrMapping/>
  </p:clrMapOvr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439854"/>
      </p:ext>
    </p:extLst>
  </p:cSld>
  <p:clrMapOvr>
    <a:masterClrMapping/>
  </p:clrMapOvr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39417"/>
      </p:ext>
    </p:extLst>
  </p:cSld>
  <p:clrMapOvr>
    <a:masterClrMapping/>
  </p:clrMapOvr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561557"/>
      </p:ext>
    </p:extLst>
  </p:cSld>
  <p:clrMapOvr>
    <a:masterClrMapping/>
  </p:clrMapOvr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023838"/>
      </p:ext>
    </p:extLst>
  </p:cSld>
  <p:clrMapOvr>
    <a:masterClrMapping/>
  </p:clrMapOvr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6040579"/>
      </p:ext>
    </p:extLst>
  </p:cSld>
  <p:clrMapOvr>
    <a:masterClrMapping/>
  </p:clrMapOvr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186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752137"/>
      </p:ext>
    </p:extLst>
  </p:cSld>
  <p:clrMapOvr>
    <a:masterClrMapping/>
  </p:clrMapOvr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529581"/>
      </p:ext>
    </p:extLst>
  </p:cSld>
  <p:clrMapOvr>
    <a:masterClrMapping/>
  </p:clrMapOvr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356750"/>
      </p:ext>
    </p:extLst>
  </p:cSld>
  <p:clrMapOvr>
    <a:masterClrMapping/>
  </p:clrMapOvr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788" y="1835226"/>
            <a:ext cx="2493467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sp>
        <p:nvSpPr>
          <p:cNvPr id="20" name="Right Triangle 19"/>
          <p:cNvSpPr/>
          <p:nvPr userDrawn="1"/>
        </p:nvSpPr>
        <p:spPr>
          <a:xfrm flipH="1">
            <a:off x="3779995" y="3284985"/>
            <a:ext cx="5470144" cy="91147"/>
          </a:xfrm>
          <a:prstGeom prst="rtTriangle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403956266"/>
      </p:ext>
    </p:extLst>
  </p:cSld>
  <p:clrMapOvr>
    <a:masterClrMapping/>
  </p:clrMapOvr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2063552" y="3140969"/>
            <a:ext cx="10128448" cy="1253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491940842"/>
      </p:ext>
    </p:extLst>
  </p:cSld>
  <p:clrMapOvr>
    <a:masterClrMapping/>
  </p:clrMapOvr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224497"/>
      </p:ext>
    </p:extLst>
  </p:cSld>
  <p:clrMapOvr>
    <a:masterClrMapping/>
  </p:clrMapOvr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480479"/>
      </p:ext>
    </p:extLst>
  </p:cSld>
  <p:clrMapOvr>
    <a:masterClrMapping/>
  </p:clrMapOvr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147966"/>
      </p:ext>
    </p:extLst>
  </p:cSld>
  <p:clrMapOvr>
    <a:masterClrMapping/>
  </p:clrMapOvr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78640"/>
      </p:ext>
    </p:extLst>
  </p:cSld>
  <p:clrMapOvr>
    <a:masterClrMapping/>
  </p:clrMapOvr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134620"/>
      </p:ext>
    </p:extLst>
  </p:cSld>
  <p:clrMapOvr>
    <a:masterClrMapping/>
  </p:clrMapOvr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1184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3416175"/>
      </p:ext>
    </p:extLst>
  </p:cSld>
  <p:clrMapOvr>
    <a:masterClrMapping/>
  </p:clrMapOvr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350793"/>
      </p:ext>
    </p:extLst>
  </p:cSld>
  <p:clrMapOvr>
    <a:masterClrMapping/>
  </p:clrMapOvr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759083"/>
      </p:ext>
    </p:extLst>
  </p:cSld>
  <p:clrMapOvr>
    <a:masterClrMapping/>
  </p:clrMapOvr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700418"/>
      </p:ext>
    </p:extLst>
  </p:cSld>
  <p:clrMapOvr>
    <a:masterClrMapping/>
  </p:clrMapOvr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971766644"/>
      </p:ext>
    </p:extLst>
  </p:cSld>
  <p:clrMapOvr>
    <a:masterClrMapping/>
  </p:clrMapOvr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093160"/>
      </p:ext>
    </p:extLst>
  </p:cSld>
  <p:clrMapOvr>
    <a:masterClrMapping/>
  </p:clrMapOvr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604478"/>
      </p:ext>
    </p:extLst>
  </p:cSld>
  <p:clrMapOvr>
    <a:masterClrMapping/>
  </p:clrMapOvr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544483"/>
      </p:ext>
    </p:extLst>
  </p:cSld>
  <p:clrMapOvr>
    <a:masterClrMapping/>
  </p:clrMapOvr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35737"/>
      </p:ext>
    </p:extLst>
  </p:cSld>
  <p:clrMapOvr>
    <a:masterClrMapping/>
  </p:clrMapOvr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76932"/>
      </p:ext>
    </p:extLst>
  </p:cSld>
  <p:clrMapOvr>
    <a:masterClrMapping/>
  </p:clrMapOvr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8356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672840"/>
      </p:ext>
    </p:extLst>
  </p:cSld>
  <p:clrMapOvr>
    <a:masterClrMapping/>
  </p:clrMapOvr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919954"/>
      </p:ext>
    </p:extLst>
  </p:cSld>
  <p:clrMapOvr>
    <a:masterClrMapping/>
  </p:clrMapOvr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377584"/>
      </p:ext>
    </p:extLst>
  </p:cSld>
  <p:clrMapOvr>
    <a:masterClrMapping/>
  </p:clrMapOvr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53659"/>
      </p:ext>
    </p:extLst>
  </p:cSld>
  <p:clrMapOvr>
    <a:masterClrMapping/>
  </p:clrMapOvr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443153"/>
      </p:ext>
    </p:extLst>
  </p:cSld>
  <p:clrMapOvr>
    <a:masterClrMapping/>
  </p:clrMapOvr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125223"/>
      </p:ext>
    </p:extLst>
  </p:cSld>
  <p:clrMapOvr>
    <a:masterClrMapping/>
  </p:clrMapOvr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0586476"/>
      </p:ext>
    </p:extLst>
  </p:cSld>
  <p:clrMapOvr>
    <a:masterClrMapping/>
  </p:clrMapOvr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70976"/>
      </p:ext>
    </p:extLst>
  </p:cSld>
  <p:clrMapOvr>
    <a:masterClrMapping/>
  </p:clrMapOvr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77753"/>
      </p:ext>
    </p:extLst>
  </p:cSld>
  <p:clrMapOvr>
    <a:masterClrMapping/>
  </p:clrMapOvr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701" y="180976"/>
            <a:ext cx="11341100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701" y="1266826"/>
            <a:ext cx="11341100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74041"/>
      </p:ext>
    </p:extLst>
  </p:cSld>
  <p:clrMapOvr>
    <a:masterClrMapping/>
  </p:clrMapOvr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546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900282"/>
      </p:ext>
    </p:extLst>
  </p:cSld>
  <p:clrMapOvr>
    <a:masterClrMapping/>
  </p:clrMapOvr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449720"/>
      </p:ext>
    </p:extLst>
  </p:cSld>
  <p:clrMapOvr>
    <a:masterClrMapping/>
  </p:clrMapOvr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428888"/>
      </p:ext>
    </p:extLst>
  </p:cSld>
  <p:clrMapOvr>
    <a:masterClrMapping/>
  </p:clrMapOvr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0686"/>
      </p:ext>
    </p:extLst>
  </p:cSld>
  <p:clrMapOvr>
    <a:masterClrMapping/>
  </p:clrMapOvr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45814"/>
      </p:ext>
    </p:extLst>
  </p:cSld>
  <p:clrMapOvr>
    <a:masterClrMapping/>
  </p:clrMapOvr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95378"/>
      </p:ext>
    </p:extLst>
  </p:cSld>
  <p:clrMapOvr>
    <a:masterClrMapping/>
  </p:clrMapOvr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41990"/>
      </p:ext>
    </p:extLst>
  </p:cSld>
  <p:clrMapOvr>
    <a:masterClrMapping/>
  </p:clrMapOvr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31157"/>
      </p:ext>
    </p:extLst>
  </p:cSld>
  <p:clrMapOvr>
    <a:masterClrMapping/>
  </p:clrMapOvr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504512"/>
      </p:ext>
    </p:extLst>
  </p:cSld>
  <p:clrMapOvr>
    <a:masterClrMapping/>
  </p:clrMapOvr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227840103"/>
      </p:ext>
    </p:extLst>
  </p:cSld>
  <p:clrMapOvr>
    <a:masterClrMapping/>
  </p:clrMapOvr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901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7507353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559318"/>
      </p:ext>
    </p:extLst>
  </p:cSld>
  <p:clrMapOvr>
    <a:masterClrMapping/>
  </p:clrMapOvr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189441"/>
      </p:ext>
    </p:extLst>
  </p:cSld>
  <p:clrMapOvr>
    <a:masterClrMapping/>
  </p:clrMapOvr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395110"/>
      </p:ext>
    </p:extLst>
  </p:cSld>
  <p:clrMapOvr>
    <a:masterClrMapping/>
  </p:clrMapOvr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86538"/>
      </p:ext>
    </p:extLst>
  </p:cSld>
  <p:clrMapOvr>
    <a:masterClrMapping/>
  </p:clrMapOvr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980396"/>
      </p:ext>
    </p:extLst>
  </p:cSld>
  <p:clrMapOvr>
    <a:masterClrMapping/>
  </p:clrMapOvr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150024"/>
      </p:ext>
    </p:extLst>
  </p:cSld>
  <p:clrMapOvr>
    <a:masterClrMapping/>
  </p:clrMapOvr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1148537"/>
      </p:ext>
    </p:extLst>
  </p:cSld>
  <p:clrMapOvr>
    <a:masterClrMapping/>
  </p:clrMapOvr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610284"/>
      </p:ext>
    </p:extLst>
  </p:cSld>
  <p:clrMapOvr>
    <a:masterClrMapping/>
  </p:clrMapOvr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803550"/>
      </p:ext>
    </p:extLst>
  </p:cSld>
  <p:clrMapOvr>
    <a:masterClrMapping/>
  </p:clrMapOvr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58509"/>
      </p:ext>
    </p:extLst>
  </p:cSld>
  <p:clrMapOvr>
    <a:masterClrMapping/>
  </p:clrMapOvr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5675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54014"/>
      </p:ext>
    </p:extLst>
  </p:cSld>
  <p:clrMapOvr>
    <a:masterClrMapping/>
  </p:clrMapOvr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164527"/>
      </p:ext>
    </p:extLst>
  </p:cSld>
  <p:clrMapOvr>
    <a:masterClrMapping/>
  </p:clrMapOvr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786674"/>
      </p:ext>
    </p:extLst>
  </p:cSld>
  <p:clrMapOvr>
    <a:masterClrMapping/>
  </p:clrMapOvr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90195"/>
      </p:ext>
    </p:extLst>
  </p:cSld>
  <p:clrMapOvr>
    <a:masterClrMapping/>
  </p:clrMapOvr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>
                <a:solidFill>
                  <a:srgbClr val="998F86"/>
                </a:solidFill>
              </a:rPr>
              <a:t>CIGFARO National Conference</a:t>
            </a:r>
          </a:p>
        </p:txBody>
      </p:sp>
    </p:spTree>
    <p:extLst>
      <p:ext uri="{BB962C8B-B14F-4D97-AF65-F5344CB8AC3E}">
        <p14:creationId xmlns:p14="http://schemas.microsoft.com/office/powerpoint/2010/main" val="1332735021"/>
      </p:ext>
    </p:extLst>
  </p:cSld>
  <p:clrMapOvr>
    <a:masterClrMapping/>
  </p:clrMapOvr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>
                <a:solidFill>
                  <a:prstClr val="black">
                    <a:tint val="75000"/>
                  </a:prstClr>
                </a:solidFill>
              </a:rPr>
              <a:t>CIGFARO National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3295D-1FB0-4F76-B42B-EFB23817BD4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48546"/>
      </p:ext>
    </p:extLst>
  </p:cSld>
  <p:clrMapOvr>
    <a:masterClrMapping/>
  </p:clrMapOvr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8" y="382908"/>
            <a:ext cx="4873292" cy="1566836"/>
          </a:xfrm>
          <a:prstGeom prst="rect">
            <a:avLst/>
          </a:prstGeom>
        </p:spPr>
      </p:pic>
      <p:sp>
        <p:nvSpPr>
          <p:cNvPr id="4" name="Right Triangle 3"/>
          <p:cNvSpPr/>
          <p:nvPr userDrawn="1"/>
        </p:nvSpPr>
        <p:spPr>
          <a:xfrm flipH="1">
            <a:off x="2063552" y="2276873"/>
            <a:ext cx="10128448" cy="1253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300239323"/>
      </p:ext>
    </p:extLst>
  </p:cSld>
  <p:clrMapOvr>
    <a:masterClrMapping/>
  </p:clrMapOvr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12251"/>
      </p:ext>
    </p:extLst>
  </p:cSld>
  <p:clrMapOvr>
    <a:masterClrMapping/>
  </p:clrMapOvr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39909"/>
      </p:ext>
    </p:extLst>
  </p:cSld>
  <p:clrMapOvr>
    <a:masterClrMapping/>
  </p:clrMapOvr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</p:spTree>
    <p:extLst>
      <p:ext uri="{BB962C8B-B14F-4D97-AF65-F5344CB8AC3E}">
        <p14:creationId xmlns:p14="http://schemas.microsoft.com/office/powerpoint/2010/main" val="726418590"/>
      </p:ext>
    </p:extLst>
  </p:cSld>
  <p:clrMapOvr>
    <a:masterClrMapping/>
  </p:clrMapOvr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7892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81318"/>
      </p:ext>
    </p:extLst>
  </p:cSld>
  <p:clrMapOvr>
    <a:masterClrMapping/>
  </p:clrMapOvr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81784"/>
      </p:ext>
    </p:extLst>
  </p:cSld>
  <p:clrMapOvr>
    <a:masterClrMapping/>
  </p:clrMapOvr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</p:spTree>
    <p:extLst>
      <p:ext uri="{BB962C8B-B14F-4D97-AF65-F5344CB8AC3E}">
        <p14:creationId xmlns:p14="http://schemas.microsoft.com/office/powerpoint/2010/main" val="2567874808"/>
      </p:ext>
    </p:extLst>
  </p:cSld>
  <p:clrMapOvr>
    <a:masterClrMapping/>
  </p:clrMapOvr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03371"/>
      </p:ext>
    </p:extLst>
  </p:cSld>
  <p:clrMapOvr>
    <a:masterClrMapping/>
  </p:clrMapOvr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174718"/>
      </p:ext>
    </p:extLst>
  </p:cSld>
  <p:clrMapOvr>
    <a:masterClrMapping/>
  </p:clrMapOvr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995345436"/>
      </p:ext>
    </p:extLst>
  </p:cSld>
  <p:clrMapOvr>
    <a:masterClrMapping/>
  </p:clrMapOvr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568021"/>
      </p:ext>
    </p:extLst>
  </p:cSld>
  <p:clrMapOvr>
    <a:masterClrMapping/>
  </p:clrMapOvr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500339"/>
      </p:ext>
    </p:extLst>
  </p:cSld>
  <p:clrMapOvr>
    <a:masterClrMapping/>
  </p:clrMapOvr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2057487"/>
      </p:ext>
    </p:extLst>
  </p:cSld>
  <p:clrMapOvr>
    <a:masterClrMapping/>
  </p:clrMapOvr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12" name="Picture 10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350" y="6102308"/>
            <a:ext cx="1824201" cy="5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Triangle 6"/>
          <p:cNvSpPr/>
          <p:nvPr userDrawn="1"/>
        </p:nvSpPr>
        <p:spPr>
          <a:xfrm flipH="1">
            <a:off x="1007435" y="5805264"/>
            <a:ext cx="11184565" cy="7200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825796568"/>
      </p:ext>
    </p:extLst>
  </p:cSld>
  <p:clrMapOvr>
    <a:masterClrMapping/>
  </p:clrMapOvr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4443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137412"/>
      </p:ext>
    </p:extLst>
  </p:cSld>
  <p:clrMapOvr>
    <a:masterClrMapping/>
  </p:clrMapOvr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963590"/>
      </p:ext>
    </p:extLst>
  </p:cSld>
  <p:clrMapOvr>
    <a:masterClrMapping/>
  </p:clrMapOvr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267"/>
      </p:ext>
    </p:extLst>
  </p:cSld>
  <p:clrMapOvr>
    <a:masterClrMapping/>
  </p:clrMapOvr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021385"/>
      </p:ext>
    </p:extLst>
  </p:cSld>
  <p:clrMapOvr>
    <a:masterClrMapping/>
  </p:clrMapOvr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525943"/>
      </p:ext>
    </p:extLst>
  </p:cSld>
  <p:clrMapOvr>
    <a:masterClrMapping/>
  </p:clrMapOvr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799140"/>
      </p:ext>
    </p:extLst>
  </p:cSld>
  <p:clrMapOvr>
    <a:masterClrMapping/>
  </p:clrMapOvr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99324"/>
      </p:ext>
    </p:extLst>
  </p:cSld>
  <p:clrMapOvr>
    <a:masterClrMapping/>
  </p:clrMapOvr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596472"/>
      </p:ext>
    </p:extLst>
  </p:cSld>
  <p:clrMapOvr>
    <a:masterClrMapping/>
  </p:clrMapOvr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13435" y="1790072"/>
            <a:ext cx="6336704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9788" y="1835226"/>
            <a:ext cx="2493467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sp>
        <p:nvSpPr>
          <p:cNvPr id="20" name="Right Triangle 19"/>
          <p:cNvSpPr/>
          <p:nvPr userDrawn="1"/>
        </p:nvSpPr>
        <p:spPr>
          <a:xfrm flipH="1">
            <a:off x="3779995" y="3284985"/>
            <a:ext cx="5470144" cy="91147"/>
          </a:xfrm>
          <a:prstGeom prst="rtTriangle">
            <a:avLst/>
          </a:prstGeom>
          <a:solidFill>
            <a:srgbClr val="001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2177436427"/>
      </p:ext>
    </p:extLst>
  </p:cSld>
  <p:clrMapOvr>
    <a:masterClrMapping/>
  </p:clrMapOvr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sp>
        <p:nvSpPr>
          <p:cNvPr id="4" name="Right Triangle 3"/>
          <p:cNvSpPr/>
          <p:nvPr userDrawn="1"/>
        </p:nvSpPr>
        <p:spPr>
          <a:xfrm flipH="1">
            <a:off x="2063552" y="3140969"/>
            <a:ext cx="10128448" cy="12533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645189151"/>
      </p:ext>
    </p:extLst>
  </p:cSld>
  <p:clrMapOvr>
    <a:masterClrMapping/>
  </p:clrMapOvr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12190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701" y="180976"/>
            <a:ext cx="11341100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701" y="1266826"/>
            <a:ext cx="11341100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1867291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90936"/>
      </p:ext>
    </p:extLst>
  </p:cSld>
  <p:clrMapOvr>
    <a:masterClrMapping/>
  </p:clrMapOvr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5" y="382084"/>
            <a:ext cx="72008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390805"/>
      </p:ext>
    </p:extLst>
  </p:cSld>
  <p:clrMapOvr>
    <a:masterClrMapping/>
  </p:clrMapOvr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193242"/>
      </p:ext>
    </p:extLst>
  </p:cSld>
  <p:clrMapOvr>
    <a:masterClrMapping/>
  </p:clrMapOvr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64885"/>
      </p:ext>
    </p:extLst>
  </p:cSld>
  <p:clrMapOvr>
    <a:masterClrMapping/>
  </p:clrMapOvr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79120"/>
      </p:ext>
    </p:extLst>
  </p:cSld>
  <p:clrMapOvr>
    <a:masterClrMapping/>
  </p:clrMapOvr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366679"/>
      </p:ext>
    </p:extLst>
  </p:cSld>
  <p:clrMapOvr>
    <a:masterClrMapping/>
  </p:clrMapOvr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230784"/>
      </p:ext>
    </p:extLst>
  </p:cSld>
  <p:clrMapOvr>
    <a:masterClrMapping/>
  </p:clrMapOvr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54565"/>
      </p:ext>
    </p:extLst>
  </p:cSld>
  <p:clrMapOvr>
    <a:masterClrMapping/>
  </p:clrMapOvr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00649"/>
      </p:ext>
    </p:extLst>
  </p:cSld>
  <p:clrMapOvr>
    <a:masterClrMapping/>
  </p:clrMapOvr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986164"/>
      </p:ext>
    </p:extLst>
  </p:cSld>
  <p:clrMapOvr>
    <a:masterClrMapping/>
  </p:clrMapOvr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1604320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93948"/>
      </p:ext>
    </p:extLst>
  </p:cSld>
  <p:clrMapOvr>
    <a:masterClrMapping/>
  </p:clrMapOvr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877087"/>
      </p:ext>
    </p:extLst>
  </p:cSld>
  <p:clrMapOvr>
    <a:masterClrMapping/>
  </p:clrMapOvr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82823"/>
      </p:ext>
    </p:extLst>
  </p:cSld>
  <p:clrMapOvr>
    <a:masterClrMapping/>
  </p:clrMapOvr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6752199"/>
      </p:ext>
    </p:extLst>
  </p:cSld>
  <p:clrMapOvr>
    <a:masterClrMapping/>
  </p:clrMapOvr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50850"/>
      </p:ext>
    </p:extLst>
  </p:cSld>
  <p:clrMapOvr>
    <a:masterClrMapping/>
  </p:clrMapOvr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0968235"/>
      </p:ext>
    </p:extLst>
  </p:cSld>
  <p:clrMapOvr>
    <a:masterClrMapping/>
  </p:clrMapOvr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500221"/>
      </p:ext>
    </p:extLst>
  </p:cSld>
  <p:clrMapOvr>
    <a:masterClrMapping/>
  </p:clrMapOvr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984738"/>
      </p:ext>
    </p:extLst>
  </p:cSld>
  <p:clrMapOvr>
    <a:masterClrMapping/>
  </p:clrMapOvr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546850"/>
      </p:ext>
    </p:extLst>
  </p:cSld>
  <p:clrMapOvr>
    <a:masterClrMapping/>
  </p:clrMapOvr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153032"/>
      </p:ext>
    </p:extLst>
  </p:cSld>
  <p:clrMapOvr>
    <a:masterClrMapping/>
  </p:clrMapOvr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8022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508777"/>
      </p:ext>
    </p:extLst>
  </p:cSld>
  <p:clrMapOvr>
    <a:masterClrMapping/>
  </p:clrMapOvr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416416"/>
      </p:ext>
    </p:extLst>
  </p:cSld>
  <p:clrMapOvr>
    <a:masterClrMapping/>
  </p:clrMapOvr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98596"/>
      </p:ext>
    </p:extLst>
  </p:cSld>
  <p:clrMapOvr>
    <a:masterClrMapping/>
  </p:clrMapOvr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01" y="1734838"/>
            <a:ext cx="3790448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val="2085499526"/>
      </p:ext>
    </p:extLst>
  </p:cSld>
  <p:clrMapOvr>
    <a:masterClrMapping/>
  </p:clrMapOvr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41259"/>
      </p:ext>
    </p:extLst>
  </p:cSld>
  <p:clrMapOvr>
    <a:masterClrMapping/>
  </p:clrMapOvr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noProof="0" dirty="0"/>
              <a:t>Click icon to add SmartArt graphic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0" y="635822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30BC-C41A-4FB6-99A7-5BFE27BB81C4}" type="slidenum">
              <a:rPr lang="en-US" smtClean="0">
                <a:solidFill>
                  <a:srgbClr val="00339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51219"/>
      </p:ext>
    </p:extLst>
  </p:cSld>
  <p:clrMapOvr>
    <a:masterClrMapping/>
  </p:clrMapOvr>
  <p:transition>
    <p:fade/>
  </p:transition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CIGFARO National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D27A-49BF-4094-B203-119E6A2A191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29750045"/>
      </p:ext>
    </p:extLst>
  </p:cSld>
  <p:clrMapOvr>
    <a:masterClrMapping/>
  </p:clrMapOvr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12190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701" y="180976"/>
            <a:ext cx="11341100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701" y="1266826"/>
            <a:ext cx="11341100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25760729"/>
      </p:ext>
    </p:extLst>
  </p:cSld>
  <p:clrMapOvr>
    <a:masterClrMapping/>
  </p:clrMapOvr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240125"/>
      </p:ext>
    </p:extLst>
  </p:cSld>
  <p:clrMapOvr>
    <a:masterClrMapping/>
  </p:clrMapOvr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" y="0"/>
            <a:ext cx="12190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702" y="180976"/>
            <a:ext cx="11341100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1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702" y="1266828"/>
            <a:ext cx="11341100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  <a:latin typeface="Century Gothic" pitchFamily="34" charset="0"/>
              </a:defRPr>
            </a:lvl1pPr>
            <a:lvl2pPr marL="135731" indent="-135731" algn="l">
              <a:buFont typeface="Arial" pitchFamily="34" charset="0"/>
              <a:buChar char="•"/>
              <a:defRPr sz="1050">
                <a:solidFill>
                  <a:schemeClr val="tx1"/>
                </a:solidFill>
                <a:latin typeface="Century Gothic" pitchFamily="34" charset="0"/>
              </a:defRPr>
            </a:lvl2pPr>
            <a:lvl3pPr marL="685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934561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6107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8187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9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765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038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316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7089573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6881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0819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31054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497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90052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44946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553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862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4926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2651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50002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5149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59356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022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343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5082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3788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97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66668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0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111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3481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907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1478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0521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51662297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13027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3322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144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2190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718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1693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493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145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2767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8273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16230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450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8683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186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68225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3644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89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521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6743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9049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07502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66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62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6923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294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70833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4899725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50652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90814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75431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9618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6187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094952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9151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0795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6207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38963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23524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0174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16797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421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6693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4813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7252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98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64210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763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626900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8062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0036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8027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62099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8853717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2604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92552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4274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1024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1624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30589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34608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44068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7799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61641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316923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56734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46906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48794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6473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464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47038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09658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45263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6989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8119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5973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9254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53515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6119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17095168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2706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26307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02569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30740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5131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250048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39882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84648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85662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8289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8550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89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2361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90872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67186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0111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6504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75129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7083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7771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83629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6609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09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5541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6723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8840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49021597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89580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5074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684850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0587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28547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5695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7373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210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4633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513159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24289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13219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658313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3891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2970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40219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9242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29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5" y="382084"/>
            <a:ext cx="72008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8466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5972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4604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46908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9618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29437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339468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89843771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89444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0110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360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9988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90005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54885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614423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50693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76965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52054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32458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643622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8146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064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8936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775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62826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41252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61435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2034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9565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0695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6632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1527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4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72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5005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54879221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42944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1762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420629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0049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87682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10201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618150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65921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4938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0424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78141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55504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97332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0287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4853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5985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653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6096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018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44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6921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52261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97468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6227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31021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42560074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200646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3320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8564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25869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2697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2067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0225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403953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85035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01057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371688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96738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971212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42841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2081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931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9121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035678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1732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8161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49284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57388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4004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315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28126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08486887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353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601254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1683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58559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8370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39420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523873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6772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384650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55899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26289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389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8142606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19762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8587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2040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518279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91894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8186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5247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6655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58398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255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790625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3093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75004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74275907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4981888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0697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59906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2695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37101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80536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869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07412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601631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41612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067758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932581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3168412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3360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9120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652243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1219009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701" y="180976"/>
            <a:ext cx="11341100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3701" y="1266826"/>
            <a:ext cx="11341100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  <a:p>
            <a:pPr lvl="1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52239104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  <a:prstGeom prst="rect">
            <a:avLst/>
          </a:prstGeo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  <a:prstGeom prst="rect">
            <a:avLst/>
          </a:prstGeo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  <a:prstGeom prst="rect">
            <a:avLst/>
          </a:prstGeo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1F497D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  <a:prstGeom prst="rect">
            <a:avLst/>
          </a:prstGeo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1F497D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  <a:prstGeom prst="rect">
            <a:avLst/>
          </a:prstGeo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1F497D"/>
                </a:solidFill>
                <a:latin typeface="Century Gothic" pitchFamily="34" charset="0"/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Century Gothic" pitchFamily="34" charset="0"/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  <a:prstGeom prst="rect">
            <a:avLst/>
          </a:prstGeo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516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06209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3792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2643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133661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5226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7219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50898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6106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55707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92262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33492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6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96968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399035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3462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56788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074773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420217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601332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029880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80797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646201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687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26142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29757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201473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23039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2446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28482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216584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20729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8261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744868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75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70516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02360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603279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67196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242251699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96391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240237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41097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19512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011361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6470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6089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579372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751283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375827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7739747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26367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1953330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4825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1010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96285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97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87466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730973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420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1710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555499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82523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83735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03663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63615721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36668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092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313406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501949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726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083017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1312313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916384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244545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123504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9824373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439100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358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757009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24119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72254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16619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97127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25905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5602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35779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68883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39273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7678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7774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993574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782829211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83352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349348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3542173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01260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168515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21845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353523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470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815566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4682876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129039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21591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177053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14361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7070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596319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77116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69681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454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01" y="1734838"/>
            <a:ext cx="3790448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val="1047949409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05811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909730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96193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62361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361665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79404577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87566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33685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427460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2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033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09270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477253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013535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4087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5892817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003494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39923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7108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970649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68744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446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47224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17023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417708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435833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15701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9069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25596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3636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3931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059946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855912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831395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885905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311569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308678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466436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60223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91272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886047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835132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68763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6672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52916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860619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584438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47438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15779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94922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87224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95601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45974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98880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506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56868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13975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04751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67449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479978142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4322937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623616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390444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17408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922940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33376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53076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657487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6378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32025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653755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973677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638724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7954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80943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110374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9630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235638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717101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15435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23542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25745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94819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514578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893967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51950480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601200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0874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536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413351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12199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3011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709183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166395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9453621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564852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583766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076261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2644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179829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12994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07665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34667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73890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496561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90377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85129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74969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11167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170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620177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66164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589598748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110937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6969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765511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36637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493627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2872603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3098936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09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80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846515750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3033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04541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925319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324922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90883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40534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7318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020533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89833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408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61189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901160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1946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22868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18791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60096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884018559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40086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21180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190730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627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352640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411054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290350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601624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701423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2806818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464576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015520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817845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305284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173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828018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70593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81649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55159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6021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28442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6045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9755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594249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089371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057254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018890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290300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016090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331188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64664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667740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966416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07982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250141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409371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4192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581175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077956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012365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89717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71908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88323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623597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10203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73559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14020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142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524807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46877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89870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809199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351844659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9246201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65435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538455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6384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287894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22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986744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533336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980103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1508207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22120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936593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042464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90438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59320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50218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975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707786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188061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28325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075741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31911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9880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001757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255446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463296635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609062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2679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845775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329049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15999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960835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8066651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28614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624683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291280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034211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103016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715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7912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944319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59234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9675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96969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996302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45706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37540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06684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277478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54378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98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389773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707433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711239028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676489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93308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841517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491329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112866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779097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179811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4106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6821267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314474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233101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022209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1178903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12503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82402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40729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59706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121773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26187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27075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107884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28005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873886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387981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251263725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961698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27262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253650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081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48312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61531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200344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538515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228791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104817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834582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947615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833224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46962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686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5" y="382084"/>
            <a:ext cx="72008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799220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87242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267468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186349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51939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926482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01720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61079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763046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424087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8849762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56349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795375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97757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203446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91236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556767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574929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19780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195208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772629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032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175895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095741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570312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353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93640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781532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15616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865439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54049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1357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5395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17047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68078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19198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415311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97496578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531326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882761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889641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56238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76174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26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818359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244972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742048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751211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945705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125776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535342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139233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4789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729695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9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8811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81885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501576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058031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835455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791390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87963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82150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949556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19013791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454021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271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511507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125366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073134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795922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191177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8575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789834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5178576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41110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193353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31850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639463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217092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43259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37219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927360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558062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415461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62788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374019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01041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42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308362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16109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604346247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50922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999580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309429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260510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5591829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83357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263043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053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465105542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978121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247537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107635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797968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384351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55270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40513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845653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840900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700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590846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588902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49069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48242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87282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250014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205689646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595768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77652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868726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513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69429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434314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34886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669445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0932049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959860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3056256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636035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37604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904916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579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3607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74172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28311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756980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79525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06958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28459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96427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51968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418511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41686208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406727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620633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56398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03552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164470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648902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1483757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871028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5797271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217539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7356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908332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833967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597943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98941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0777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060806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843620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49616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47469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9267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7843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9241383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8295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50333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716543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22946443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321819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90786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747238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82903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845874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152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712917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748872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73443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672360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491160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4861702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744038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834991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18777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11750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3976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645813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254972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65888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876969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12695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28935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043364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226525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589742083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659821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8836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643024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6040234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481650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94876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963413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52831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160701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354279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088881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995686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2659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692377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13853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87840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344371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7169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4274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014017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82484"/>
      </p:ext>
    </p:extLst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611717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3769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8415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16510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981428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3144271144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058899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38237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735996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64802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8591099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90438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924496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7581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104825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736055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227122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056943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093076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63733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30829"/>
      </p:ext>
    </p:extLst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49872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71530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27155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7810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01" y="1734838"/>
            <a:ext cx="3790448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val="912812567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093929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103426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70755"/>
      </p:ext>
    </p:extLst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88318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370940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2886284522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11462940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871968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549591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795381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4918" y="2276873"/>
            <a:ext cx="1104172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516881"/>
            <a:ext cx="12115800" cy="170799"/>
          </a:xfrm>
          <a:prstGeom prst="rect">
            <a:avLst/>
          </a:prstGeom>
        </p:spPr>
      </p:pic>
      <p:pic>
        <p:nvPicPr>
          <p:cNvPr id="8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525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15155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5"/>
            <a:ext cx="3878097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97929" y="1412777"/>
            <a:ext cx="729681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584874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88289" y="1412776"/>
            <a:ext cx="3206023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31801" y="1412777"/>
            <a:ext cx="8006556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199906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1412776"/>
            <a:ext cx="5228899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3532181"/>
            <a:ext cx="11462940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847232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49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65841" y="3645024"/>
            <a:ext cx="522889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461118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3645024"/>
            <a:ext cx="3500705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6"/>
            <a:ext cx="11462940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437697"/>
      </p:ext>
    </p:extLst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87050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90544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394036" y="1412776"/>
            <a:ext cx="3500705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3703287"/>
            <a:ext cx="11462940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524338"/>
      </p:ext>
    </p:extLst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31801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31801" y="2975180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431801" y="4537584"/>
            <a:ext cx="3878097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597929" y="1412776"/>
            <a:ext cx="7296811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130823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016644" y="1412776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016644" y="2976533"/>
            <a:ext cx="3878097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8016644" y="4540290"/>
            <a:ext cx="3878097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31801" y="1412778"/>
            <a:ext cx="7405311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059302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913435" y="1790072"/>
            <a:ext cx="6336704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1800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97" y="2696461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79997" y="2963910"/>
            <a:ext cx="5196324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246240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779996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840159" y="3494035"/>
            <a:ext cx="192021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373915" y="3497483"/>
            <a:ext cx="53689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779997" y="3768568"/>
            <a:ext cx="4978745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779996" y="4043102"/>
            <a:ext cx="4978745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defTabSz="91440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93700" y="565702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79995" y="4333520"/>
            <a:ext cx="4465773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 descr="C:\Users\Conny\Desktop\WCG\WCG - Logo\PNG\Logos blue\Provincial Government\WCG - Logo - Provincial Treasury - Tagline - Blu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59" y="1912199"/>
            <a:ext cx="3323291" cy="7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69264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2351584" y="3861049"/>
            <a:ext cx="9601067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23801"/>
            <a:ext cx="12192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764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68387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3429001"/>
            <a:ext cx="10945216" cy="1008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85688"/>
            <a:ext cx="12192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3392" y="4532528"/>
            <a:ext cx="10945216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9552384" y="5398046"/>
            <a:ext cx="2016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47397" y="5398046"/>
            <a:ext cx="2112235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960096" y="5398046"/>
            <a:ext cx="2592288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1" name="Picture 2" descr="C:\Users\Conny\Desktop\WCG\WCG - Logo\PNG\Logos blue\Provincial Government\WCG - Logo - Provincial Treasury - Tagline - Transparen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" y="420713"/>
            <a:ext cx="7233291" cy="153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748541"/>
      </p:ext>
    </p:extLst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11462940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16581"/>
      </p:ext>
    </p:extLst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442373" y="1196753"/>
            <a:ext cx="5414268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920655"/>
      </p:ext>
    </p:extLst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0081"/>
      </p:ext>
    </p:extLst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3701" y="1412777"/>
            <a:ext cx="11462940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76635"/>
      </p:ext>
    </p:extLst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93701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42373" y="1412777"/>
            <a:ext cx="541426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71672"/>
      </p:ext>
    </p:extLst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3701" y="1039979"/>
            <a:ext cx="11462940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96748"/>
      </p:ext>
    </p:extLst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93701" y="1196752"/>
            <a:ext cx="11462940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592922"/>
      </p:ext>
    </p:extLst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180976"/>
            <a:ext cx="11462940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93701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42373" y="1196752"/>
            <a:ext cx="5414268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073397"/>
      </p:ext>
    </p:extLst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1" y="5681849"/>
            <a:ext cx="11462940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val="112065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3.xml"/><Relationship Id="rId18" Type="http://schemas.openxmlformats.org/officeDocument/2006/relationships/slideLayout" Target="../slideLayouts/slideLayout188.xml"/><Relationship Id="rId26" Type="http://schemas.openxmlformats.org/officeDocument/2006/relationships/vmlDrawing" Target="../drawings/vmlDrawing8.vml"/><Relationship Id="rId21" Type="http://schemas.openxmlformats.org/officeDocument/2006/relationships/slideLayout" Target="../slideLayouts/slideLayout191.xml"/><Relationship Id="rId34" Type="http://schemas.openxmlformats.org/officeDocument/2006/relationships/oleObject" Target="../embeddings/oleObject8.bin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17" Type="http://schemas.openxmlformats.org/officeDocument/2006/relationships/slideLayout" Target="../slideLayouts/slideLayout187.xml"/><Relationship Id="rId25" Type="http://schemas.openxmlformats.org/officeDocument/2006/relationships/theme" Target="../theme/theme10.xml"/><Relationship Id="rId33" Type="http://schemas.openxmlformats.org/officeDocument/2006/relationships/tags" Target="../tags/tag343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172.xml"/><Relationship Id="rId16" Type="http://schemas.openxmlformats.org/officeDocument/2006/relationships/slideLayout" Target="../slideLayouts/slideLayout186.xml"/><Relationship Id="rId20" Type="http://schemas.openxmlformats.org/officeDocument/2006/relationships/slideLayout" Target="../slideLayouts/slideLayout190.xml"/><Relationship Id="rId29" Type="http://schemas.openxmlformats.org/officeDocument/2006/relationships/tags" Target="../tags/tag339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24" Type="http://schemas.openxmlformats.org/officeDocument/2006/relationships/slideLayout" Target="../slideLayouts/slideLayout194.xml"/><Relationship Id="rId32" Type="http://schemas.openxmlformats.org/officeDocument/2006/relationships/tags" Target="../tags/tag342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5.xml"/><Relationship Id="rId23" Type="http://schemas.openxmlformats.org/officeDocument/2006/relationships/slideLayout" Target="../slideLayouts/slideLayout193.xml"/><Relationship Id="rId28" Type="http://schemas.openxmlformats.org/officeDocument/2006/relationships/tags" Target="../tags/tag338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180.xml"/><Relationship Id="rId19" Type="http://schemas.openxmlformats.org/officeDocument/2006/relationships/slideLayout" Target="../slideLayouts/slideLayout189.xml"/><Relationship Id="rId31" Type="http://schemas.openxmlformats.org/officeDocument/2006/relationships/tags" Target="../tags/tag341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slideLayout" Target="../slideLayouts/slideLayout184.xml"/><Relationship Id="rId22" Type="http://schemas.openxmlformats.org/officeDocument/2006/relationships/slideLayout" Target="../slideLayouts/slideLayout192.xml"/><Relationship Id="rId27" Type="http://schemas.openxmlformats.org/officeDocument/2006/relationships/tags" Target="../tags/tag337.xml"/><Relationship Id="rId30" Type="http://schemas.openxmlformats.org/officeDocument/2006/relationships/tags" Target="../tags/tag340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3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7.xml"/><Relationship Id="rId18" Type="http://schemas.openxmlformats.org/officeDocument/2006/relationships/slideLayout" Target="../slideLayouts/slideLayout212.xml"/><Relationship Id="rId26" Type="http://schemas.openxmlformats.org/officeDocument/2006/relationships/vmlDrawing" Target="../drawings/vmlDrawing9.vml"/><Relationship Id="rId21" Type="http://schemas.openxmlformats.org/officeDocument/2006/relationships/slideLayout" Target="../slideLayouts/slideLayout215.xml"/><Relationship Id="rId34" Type="http://schemas.openxmlformats.org/officeDocument/2006/relationships/oleObject" Target="../embeddings/oleObject9.bin"/><Relationship Id="rId7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206.xml"/><Relationship Id="rId17" Type="http://schemas.openxmlformats.org/officeDocument/2006/relationships/slideLayout" Target="../slideLayouts/slideLayout211.xml"/><Relationship Id="rId25" Type="http://schemas.openxmlformats.org/officeDocument/2006/relationships/theme" Target="../theme/theme11.xml"/><Relationship Id="rId33" Type="http://schemas.openxmlformats.org/officeDocument/2006/relationships/tags" Target="../tags/tag391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210.xml"/><Relationship Id="rId20" Type="http://schemas.openxmlformats.org/officeDocument/2006/relationships/slideLayout" Target="../slideLayouts/slideLayout214.xml"/><Relationship Id="rId29" Type="http://schemas.openxmlformats.org/officeDocument/2006/relationships/tags" Target="../tags/tag387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24" Type="http://schemas.openxmlformats.org/officeDocument/2006/relationships/slideLayout" Target="../slideLayouts/slideLayout218.xml"/><Relationship Id="rId32" Type="http://schemas.openxmlformats.org/officeDocument/2006/relationships/tags" Target="../tags/tag390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199.xml"/><Relationship Id="rId15" Type="http://schemas.openxmlformats.org/officeDocument/2006/relationships/slideLayout" Target="../slideLayouts/slideLayout209.xml"/><Relationship Id="rId23" Type="http://schemas.openxmlformats.org/officeDocument/2006/relationships/slideLayout" Target="../slideLayouts/slideLayout217.xml"/><Relationship Id="rId28" Type="http://schemas.openxmlformats.org/officeDocument/2006/relationships/tags" Target="../tags/tag386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204.xml"/><Relationship Id="rId19" Type="http://schemas.openxmlformats.org/officeDocument/2006/relationships/slideLayout" Target="../slideLayouts/slideLayout213.xml"/><Relationship Id="rId31" Type="http://schemas.openxmlformats.org/officeDocument/2006/relationships/tags" Target="../tags/tag389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Relationship Id="rId14" Type="http://schemas.openxmlformats.org/officeDocument/2006/relationships/slideLayout" Target="../slideLayouts/slideLayout208.xml"/><Relationship Id="rId22" Type="http://schemas.openxmlformats.org/officeDocument/2006/relationships/slideLayout" Target="../slideLayouts/slideLayout216.xml"/><Relationship Id="rId27" Type="http://schemas.openxmlformats.org/officeDocument/2006/relationships/tags" Target="../tags/tag385.xml"/><Relationship Id="rId30" Type="http://schemas.openxmlformats.org/officeDocument/2006/relationships/tags" Target="../tags/tag388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202.xml"/><Relationship Id="rId3" Type="http://schemas.openxmlformats.org/officeDocument/2006/relationships/slideLayout" Target="../slideLayouts/slideLayout197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1.xml"/><Relationship Id="rId18" Type="http://schemas.openxmlformats.org/officeDocument/2006/relationships/slideLayout" Target="../slideLayouts/slideLayout236.xml"/><Relationship Id="rId26" Type="http://schemas.openxmlformats.org/officeDocument/2006/relationships/vmlDrawing" Target="../drawings/vmlDrawing10.vml"/><Relationship Id="rId21" Type="http://schemas.openxmlformats.org/officeDocument/2006/relationships/slideLayout" Target="../slideLayouts/slideLayout239.xml"/><Relationship Id="rId34" Type="http://schemas.openxmlformats.org/officeDocument/2006/relationships/oleObject" Target="../embeddings/oleObject10.bin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17" Type="http://schemas.openxmlformats.org/officeDocument/2006/relationships/slideLayout" Target="../slideLayouts/slideLayout235.xml"/><Relationship Id="rId25" Type="http://schemas.openxmlformats.org/officeDocument/2006/relationships/theme" Target="../theme/theme12.xml"/><Relationship Id="rId33" Type="http://schemas.openxmlformats.org/officeDocument/2006/relationships/tags" Target="../tags/tag439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220.xml"/><Relationship Id="rId16" Type="http://schemas.openxmlformats.org/officeDocument/2006/relationships/slideLayout" Target="../slideLayouts/slideLayout234.xml"/><Relationship Id="rId20" Type="http://schemas.openxmlformats.org/officeDocument/2006/relationships/slideLayout" Target="../slideLayouts/slideLayout238.xml"/><Relationship Id="rId29" Type="http://schemas.openxmlformats.org/officeDocument/2006/relationships/tags" Target="../tags/tag435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24" Type="http://schemas.openxmlformats.org/officeDocument/2006/relationships/slideLayout" Target="../slideLayouts/slideLayout242.xml"/><Relationship Id="rId32" Type="http://schemas.openxmlformats.org/officeDocument/2006/relationships/tags" Target="../tags/tag438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223.xml"/><Relationship Id="rId15" Type="http://schemas.openxmlformats.org/officeDocument/2006/relationships/slideLayout" Target="../slideLayouts/slideLayout233.xml"/><Relationship Id="rId23" Type="http://schemas.openxmlformats.org/officeDocument/2006/relationships/slideLayout" Target="../slideLayouts/slideLayout241.xml"/><Relationship Id="rId28" Type="http://schemas.openxmlformats.org/officeDocument/2006/relationships/tags" Target="../tags/tag434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228.xml"/><Relationship Id="rId19" Type="http://schemas.openxmlformats.org/officeDocument/2006/relationships/slideLayout" Target="../slideLayouts/slideLayout237.xml"/><Relationship Id="rId31" Type="http://schemas.openxmlformats.org/officeDocument/2006/relationships/tags" Target="../tags/tag437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slideLayout" Target="../slideLayouts/slideLayout232.xml"/><Relationship Id="rId22" Type="http://schemas.openxmlformats.org/officeDocument/2006/relationships/slideLayout" Target="../slideLayouts/slideLayout240.xml"/><Relationship Id="rId27" Type="http://schemas.openxmlformats.org/officeDocument/2006/relationships/tags" Target="../tags/tag433.xml"/><Relationship Id="rId30" Type="http://schemas.openxmlformats.org/officeDocument/2006/relationships/tags" Target="../tags/tag436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1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5.xml"/><Relationship Id="rId18" Type="http://schemas.openxmlformats.org/officeDocument/2006/relationships/slideLayout" Target="../slideLayouts/slideLayout260.xml"/><Relationship Id="rId26" Type="http://schemas.openxmlformats.org/officeDocument/2006/relationships/vmlDrawing" Target="../drawings/vmlDrawing11.vml"/><Relationship Id="rId21" Type="http://schemas.openxmlformats.org/officeDocument/2006/relationships/slideLayout" Target="../slideLayouts/slideLayout263.xml"/><Relationship Id="rId34" Type="http://schemas.openxmlformats.org/officeDocument/2006/relationships/oleObject" Target="../embeddings/oleObject11.bin"/><Relationship Id="rId7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4.xml"/><Relationship Id="rId17" Type="http://schemas.openxmlformats.org/officeDocument/2006/relationships/slideLayout" Target="../slideLayouts/slideLayout259.xml"/><Relationship Id="rId25" Type="http://schemas.openxmlformats.org/officeDocument/2006/relationships/theme" Target="../theme/theme13.xml"/><Relationship Id="rId33" Type="http://schemas.openxmlformats.org/officeDocument/2006/relationships/tags" Target="../tags/tag487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244.xml"/><Relationship Id="rId16" Type="http://schemas.openxmlformats.org/officeDocument/2006/relationships/slideLayout" Target="../slideLayouts/slideLayout258.xml"/><Relationship Id="rId20" Type="http://schemas.openxmlformats.org/officeDocument/2006/relationships/slideLayout" Target="../slideLayouts/slideLayout262.xml"/><Relationship Id="rId29" Type="http://schemas.openxmlformats.org/officeDocument/2006/relationships/tags" Target="../tags/tag483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24" Type="http://schemas.openxmlformats.org/officeDocument/2006/relationships/slideLayout" Target="../slideLayouts/slideLayout266.xml"/><Relationship Id="rId32" Type="http://schemas.openxmlformats.org/officeDocument/2006/relationships/tags" Target="../tags/tag486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247.xml"/><Relationship Id="rId15" Type="http://schemas.openxmlformats.org/officeDocument/2006/relationships/slideLayout" Target="../slideLayouts/slideLayout257.xml"/><Relationship Id="rId23" Type="http://schemas.openxmlformats.org/officeDocument/2006/relationships/slideLayout" Target="../slideLayouts/slideLayout265.xml"/><Relationship Id="rId28" Type="http://schemas.openxmlformats.org/officeDocument/2006/relationships/tags" Target="../tags/tag482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252.xml"/><Relationship Id="rId19" Type="http://schemas.openxmlformats.org/officeDocument/2006/relationships/slideLayout" Target="../slideLayouts/slideLayout261.xml"/><Relationship Id="rId31" Type="http://schemas.openxmlformats.org/officeDocument/2006/relationships/tags" Target="../tags/tag485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Layout" Target="../slideLayouts/slideLayout256.xml"/><Relationship Id="rId22" Type="http://schemas.openxmlformats.org/officeDocument/2006/relationships/slideLayout" Target="../slideLayouts/slideLayout264.xml"/><Relationship Id="rId27" Type="http://schemas.openxmlformats.org/officeDocument/2006/relationships/tags" Target="../tags/tag481.xml"/><Relationship Id="rId30" Type="http://schemas.openxmlformats.org/officeDocument/2006/relationships/tags" Target="../tags/tag484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/Relationships>
</file>

<file path=ppt/slideMasters/_rels/slideMaster1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4.xml"/><Relationship Id="rId26" Type="http://schemas.openxmlformats.org/officeDocument/2006/relationships/vmlDrawing" Target="../drawings/vmlDrawing12.vml"/><Relationship Id="rId21" Type="http://schemas.openxmlformats.org/officeDocument/2006/relationships/slideLayout" Target="../slideLayouts/slideLayout287.xml"/><Relationship Id="rId34" Type="http://schemas.openxmlformats.org/officeDocument/2006/relationships/oleObject" Target="../embeddings/oleObject12.bin"/><Relationship Id="rId7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83.xml"/><Relationship Id="rId25" Type="http://schemas.openxmlformats.org/officeDocument/2006/relationships/theme" Target="../theme/theme14.xml"/><Relationship Id="rId33" Type="http://schemas.openxmlformats.org/officeDocument/2006/relationships/tags" Target="../tags/tag535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268.xml"/><Relationship Id="rId16" Type="http://schemas.openxmlformats.org/officeDocument/2006/relationships/slideLayout" Target="../slideLayouts/slideLayout282.xml"/><Relationship Id="rId20" Type="http://schemas.openxmlformats.org/officeDocument/2006/relationships/slideLayout" Target="../slideLayouts/slideLayout286.xml"/><Relationship Id="rId29" Type="http://schemas.openxmlformats.org/officeDocument/2006/relationships/tags" Target="../tags/tag531.xml"/><Relationship Id="rId1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72.xml"/><Relationship Id="rId11" Type="http://schemas.openxmlformats.org/officeDocument/2006/relationships/slideLayout" Target="../slideLayouts/slideLayout277.xml"/><Relationship Id="rId24" Type="http://schemas.openxmlformats.org/officeDocument/2006/relationships/slideLayout" Target="../slideLayouts/slideLayout290.xml"/><Relationship Id="rId32" Type="http://schemas.openxmlformats.org/officeDocument/2006/relationships/tags" Target="../tags/tag534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271.xml"/><Relationship Id="rId15" Type="http://schemas.openxmlformats.org/officeDocument/2006/relationships/slideLayout" Target="../slideLayouts/slideLayout281.xml"/><Relationship Id="rId23" Type="http://schemas.openxmlformats.org/officeDocument/2006/relationships/slideLayout" Target="../slideLayouts/slideLayout289.xml"/><Relationship Id="rId28" Type="http://schemas.openxmlformats.org/officeDocument/2006/relationships/tags" Target="../tags/tag530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276.xml"/><Relationship Id="rId19" Type="http://schemas.openxmlformats.org/officeDocument/2006/relationships/slideLayout" Target="../slideLayouts/slideLayout285.xml"/><Relationship Id="rId31" Type="http://schemas.openxmlformats.org/officeDocument/2006/relationships/tags" Target="../tags/tag533.xml"/><Relationship Id="rId4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80.xml"/><Relationship Id="rId22" Type="http://schemas.openxmlformats.org/officeDocument/2006/relationships/slideLayout" Target="../slideLayouts/slideLayout288.xml"/><Relationship Id="rId27" Type="http://schemas.openxmlformats.org/officeDocument/2006/relationships/tags" Target="../tags/tag529.xml"/><Relationship Id="rId30" Type="http://schemas.openxmlformats.org/officeDocument/2006/relationships/tags" Target="../tags/tag532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69.xml"/></Relationships>
</file>

<file path=ppt/slideMasters/_rels/slideMaster1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3.xml"/><Relationship Id="rId18" Type="http://schemas.openxmlformats.org/officeDocument/2006/relationships/slideLayout" Target="../slideLayouts/slideLayout308.xml"/><Relationship Id="rId26" Type="http://schemas.openxmlformats.org/officeDocument/2006/relationships/vmlDrawing" Target="../drawings/vmlDrawing13.vml"/><Relationship Id="rId21" Type="http://schemas.openxmlformats.org/officeDocument/2006/relationships/slideLayout" Target="../slideLayouts/slideLayout311.xml"/><Relationship Id="rId34" Type="http://schemas.openxmlformats.org/officeDocument/2006/relationships/oleObject" Target="../embeddings/oleObject13.bin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17" Type="http://schemas.openxmlformats.org/officeDocument/2006/relationships/slideLayout" Target="../slideLayouts/slideLayout307.xml"/><Relationship Id="rId25" Type="http://schemas.openxmlformats.org/officeDocument/2006/relationships/theme" Target="../theme/theme15.xml"/><Relationship Id="rId33" Type="http://schemas.openxmlformats.org/officeDocument/2006/relationships/tags" Target="../tags/tag583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292.xml"/><Relationship Id="rId16" Type="http://schemas.openxmlformats.org/officeDocument/2006/relationships/slideLayout" Target="../slideLayouts/slideLayout306.xml"/><Relationship Id="rId20" Type="http://schemas.openxmlformats.org/officeDocument/2006/relationships/slideLayout" Target="../slideLayouts/slideLayout310.xml"/><Relationship Id="rId29" Type="http://schemas.openxmlformats.org/officeDocument/2006/relationships/tags" Target="../tags/tag579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24" Type="http://schemas.openxmlformats.org/officeDocument/2006/relationships/slideLayout" Target="../slideLayouts/slideLayout314.xml"/><Relationship Id="rId32" Type="http://schemas.openxmlformats.org/officeDocument/2006/relationships/tags" Target="../tags/tag582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295.xml"/><Relationship Id="rId15" Type="http://schemas.openxmlformats.org/officeDocument/2006/relationships/slideLayout" Target="../slideLayouts/slideLayout305.xml"/><Relationship Id="rId23" Type="http://schemas.openxmlformats.org/officeDocument/2006/relationships/slideLayout" Target="../slideLayouts/slideLayout313.xml"/><Relationship Id="rId28" Type="http://schemas.openxmlformats.org/officeDocument/2006/relationships/tags" Target="../tags/tag578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300.xml"/><Relationship Id="rId19" Type="http://schemas.openxmlformats.org/officeDocument/2006/relationships/slideLayout" Target="../slideLayouts/slideLayout309.xml"/><Relationship Id="rId31" Type="http://schemas.openxmlformats.org/officeDocument/2006/relationships/tags" Target="../tags/tag581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Relationship Id="rId22" Type="http://schemas.openxmlformats.org/officeDocument/2006/relationships/slideLayout" Target="../slideLayouts/slideLayout312.xml"/><Relationship Id="rId27" Type="http://schemas.openxmlformats.org/officeDocument/2006/relationships/tags" Target="../tags/tag577.xml"/><Relationship Id="rId30" Type="http://schemas.openxmlformats.org/officeDocument/2006/relationships/tags" Target="../tags/tag580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93.xml"/></Relationships>
</file>

<file path=ppt/slideMasters/_rels/slideMaster1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7.xml"/><Relationship Id="rId18" Type="http://schemas.openxmlformats.org/officeDocument/2006/relationships/slideLayout" Target="../slideLayouts/slideLayout332.xml"/><Relationship Id="rId26" Type="http://schemas.openxmlformats.org/officeDocument/2006/relationships/vmlDrawing" Target="../drawings/vmlDrawing14.vml"/><Relationship Id="rId21" Type="http://schemas.openxmlformats.org/officeDocument/2006/relationships/slideLayout" Target="../slideLayouts/slideLayout335.xml"/><Relationship Id="rId34" Type="http://schemas.openxmlformats.org/officeDocument/2006/relationships/oleObject" Target="../embeddings/oleObject14.bin"/><Relationship Id="rId7" Type="http://schemas.openxmlformats.org/officeDocument/2006/relationships/slideLayout" Target="../slideLayouts/slideLayout321.xml"/><Relationship Id="rId12" Type="http://schemas.openxmlformats.org/officeDocument/2006/relationships/slideLayout" Target="../slideLayouts/slideLayout326.xml"/><Relationship Id="rId17" Type="http://schemas.openxmlformats.org/officeDocument/2006/relationships/slideLayout" Target="../slideLayouts/slideLayout331.xml"/><Relationship Id="rId25" Type="http://schemas.openxmlformats.org/officeDocument/2006/relationships/theme" Target="../theme/theme16.xml"/><Relationship Id="rId33" Type="http://schemas.openxmlformats.org/officeDocument/2006/relationships/tags" Target="../tags/tag631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316.xml"/><Relationship Id="rId16" Type="http://schemas.openxmlformats.org/officeDocument/2006/relationships/slideLayout" Target="../slideLayouts/slideLayout330.xml"/><Relationship Id="rId20" Type="http://schemas.openxmlformats.org/officeDocument/2006/relationships/slideLayout" Target="../slideLayouts/slideLayout334.xml"/><Relationship Id="rId29" Type="http://schemas.openxmlformats.org/officeDocument/2006/relationships/tags" Target="../tags/tag627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24" Type="http://schemas.openxmlformats.org/officeDocument/2006/relationships/slideLayout" Target="../slideLayouts/slideLayout338.xml"/><Relationship Id="rId32" Type="http://schemas.openxmlformats.org/officeDocument/2006/relationships/tags" Target="../tags/tag630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319.xml"/><Relationship Id="rId15" Type="http://schemas.openxmlformats.org/officeDocument/2006/relationships/slideLayout" Target="../slideLayouts/slideLayout329.xml"/><Relationship Id="rId23" Type="http://schemas.openxmlformats.org/officeDocument/2006/relationships/slideLayout" Target="../slideLayouts/slideLayout337.xml"/><Relationship Id="rId28" Type="http://schemas.openxmlformats.org/officeDocument/2006/relationships/tags" Target="../tags/tag626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324.xml"/><Relationship Id="rId19" Type="http://schemas.openxmlformats.org/officeDocument/2006/relationships/slideLayout" Target="../slideLayouts/slideLayout333.xml"/><Relationship Id="rId31" Type="http://schemas.openxmlformats.org/officeDocument/2006/relationships/tags" Target="../tags/tag629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Relationship Id="rId14" Type="http://schemas.openxmlformats.org/officeDocument/2006/relationships/slideLayout" Target="../slideLayouts/slideLayout328.xml"/><Relationship Id="rId22" Type="http://schemas.openxmlformats.org/officeDocument/2006/relationships/slideLayout" Target="../slideLayouts/slideLayout336.xml"/><Relationship Id="rId27" Type="http://schemas.openxmlformats.org/officeDocument/2006/relationships/tags" Target="../tags/tag625.xml"/><Relationship Id="rId30" Type="http://schemas.openxmlformats.org/officeDocument/2006/relationships/tags" Target="../tags/tag628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17.xml"/></Relationships>
</file>

<file path=ppt/slideMasters/_rels/slideMaster1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1.xml"/><Relationship Id="rId18" Type="http://schemas.openxmlformats.org/officeDocument/2006/relationships/slideLayout" Target="../slideLayouts/slideLayout356.xml"/><Relationship Id="rId26" Type="http://schemas.openxmlformats.org/officeDocument/2006/relationships/vmlDrawing" Target="../drawings/vmlDrawing15.vml"/><Relationship Id="rId21" Type="http://schemas.openxmlformats.org/officeDocument/2006/relationships/slideLayout" Target="../slideLayouts/slideLayout359.xml"/><Relationship Id="rId34" Type="http://schemas.openxmlformats.org/officeDocument/2006/relationships/oleObject" Target="../embeddings/oleObject15.bin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17" Type="http://schemas.openxmlformats.org/officeDocument/2006/relationships/slideLayout" Target="../slideLayouts/slideLayout355.xml"/><Relationship Id="rId25" Type="http://schemas.openxmlformats.org/officeDocument/2006/relationships/theme" Target="../theme/theme17.xml"/><Relationship Id="rId33" Type="http://schemas.openxmlformats.org/officeDocument/2006/relationships/tags" Target="../tags/tag679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340.xml"/><Relationship Id="rId16" Type="http://schemas.openxmlformats.org/officeDocument/2006/relationships/slideLayout" Target="../slideLayouts/slideLayout354.xml"/><Relationship Id="rId20" Type="http://schemas.openxmlformats.org/officeDocument/2006/relationships/slideLayout" Target="../slideLayouts/slideLayout358.xml"/><Relationship Id="rId29" Type="http://schemas.openxmlformats.org/officeDocument/2006/relationships/tags" Target="../tags/tag675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24" Type="http://schemas.openxmlformats.org/officeDocument/2006/relationships/slideLayout" Target="../slideLayouts/slideLayout362.xml"/><Relationship Id="rId32" Type="http://schemas.openxmlformats.org/officeDocument/2006/relationships/tags" Target="../tags/tag678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343.xml"/><Relationship Id="rId15" Type="http://schemas.openxmlformats.org/officeDocument/2006/relationships/slideLayout" Target="../slideLayouts/slideLayout353.xml"/><Relationship Id="rId23" Type="http://schemas.openxmlformats.org/officeDocument/2006/relationships/slideLayout" Target="../slideLayouts/slideLayout361.xml"/><Relationship Id="rId28" Type="http://schemas.openxmlformats.org/officeDocument/2006/relationships/tags" Target="../tags/tag674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348.xml"/><Relationship Id="rId19" Type="http://schemas.openxmlformats.org/officeDocument/2006/relationships/slideLayout" Target="../slideLayouts/slideLayout357.xml"/><Relationship Id="rId31" Type="http://schemas.openxmlformats.org/officeDocument/2006/relationships/tags" Target="../tags/tag677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Relationship Id="rId14" Type="http://schemas.openxmlformats.org/officeDocument/2006/relationships/slideLayout" Target="../slideLayouts/slideLayout352.xml"/><Relationship Id="rId22" Type="http://schemas.openxmlformats.org/officeDocument/2006/relationships/slideLayout" Target="../slideLayouts/slideLayout360.xml"/><Relationship Id="rId27" Type="http://schemas.openxmlformats.org/officeDocument/2006/relationships/tags" Target="../tags/tag673.xml"/><Relationship Id="rId30" Type="http://schemas.openxmlformats.org/officeDocument/2006/relationships/tags" Target="../tags/tag676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1.xml"/></Relationships>
</file>

<file path=ppt/slideMasters/_rels/slideMaster1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5.xml"/><Relationship Id="rId18" Type="http://schemas.openxmlformats.org/officeDocument/2006/relationships/slideLayout" Target="../slideLayouts/slideLayout380.xml"/><Relationship Id="rId26" Type="http://schemas.openxmlformats.org/officeDocument/2006/relationships/vmlDrawing" Target="../drawings/vmlDrawing16.vml"/><Relationship Id="rId21" Type="http://schemas.openxmlformats.org/officeDocument/2006/relationships/slideLayout" Target="../slideLayouts/slideLayout383.xml"/><Relationship Id="rId34" Type="http://schemas.openxmlformats.org/officeDocument/2006/relationships/oleObject" Target="../embeddings/oleObject16.bin"/><Relationship Id="rId7" Type="http://schemas.openxmlformats.org/officeDocument/2006/relationships/slideLayout" Target="../slideLayouts/slideLayout369.xml"/><Relationship Id="rId12" Type="http://schemas.openxmlformats.org/officeDocument/2006/relationships/slideLayout" Target="../slideLayouts/slideLayout374.xml"/><Relationship Id="rId17" Type="http://schemas.openxmlformats.org/officeDocument/2006/relationships/slideLayout" Target="../slideLayouts/slideLayout379.xml"/><Relationship Id="rId25" Type="http://schemas.openxmlformats.org/officeDocument/2006/relationships/theme" Target="../theme/theme18.xml"/><Relationship Id="rId33" Type="http://schemas.openxmlformats.org/officeDocument/2006/relationships/tags" Target="../tags/tag727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364.xml"/><Relationship Id="rId16" Type="http://schemas.openxmlformats.org/officeDocument/2006/relationships/slideLayout" Target="../slideLayouts/slideLayout378.xml"/><Relationship Id="rId20" Type="http://schemas.openxmlformats.org/officeDocument/2006/relationships/slideLayout" Target="../slideLayouts/slideLayout382.xml"/><Relationship Id="rId29" Type="http://schemas.openxmlformats.org/officeDocument/2006/relationships/tags" Target="../tags/tag723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24" Type="http://schemas.openxmlformats.org/officeDocument/2006/relationships/slideLayout" Target="../slideLayouts/slideLayout386.xml"/><Relationship Id="rId32" Type="http://schemas.openxmlformats.org/officeDocument/2006/relationships/tags" Target="../tags/tag726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367.xml"/><Relationship Id="rId15" Type="http://schemas.openxmlformats.org/officeDocument/2006/relationships/slideLayout" Target="../slideLayouts/slideLayout377.xml"/><Relationship Id="rId23" Type="http://schemas.openxmlformats.org/officeDocument/2006/relationships/slideLayout" Target="../slideLayouts/slideLayout385.xml"/><Relationship Id="rId28" Type="http://schemas.openxmlformats.org/officeDocument/2006/relationships/tags" Target="../tags/tag722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372.xml"/><Relationship Id="rId19" Type="http://schemas.openxmlformats.org/officeDocument/2006/relationships/slideLayout" Target="../slideLayouts/slideLayout381.xml"/><Relationship Id="rId31" Type="http://schemas.openxmlformats.org/officeDocument/2006/relationships/tags" Target="../tags/tag725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Relationship Id="rId14" Type="http://schemas.openxmlformats.org/officeDocument/2006/relationships/slideLayout" Target="../slideLayouts/slideLayout376.xml"/><Relationship Id="rId22" Type="http://schemas.openxmlformats.org/officeDocument/2006/relationships/slideLayout" Target="../slideLayouts/slideLayout384.xml"/><Relationship Id="rId27" Type="http://schemas.openxmlformats.org/officeDocument/2006/relationships/tags" Target="../tags/tag721.xml"/><Relationship Id="rId30" Type="http://schemas.openxmlformats.org/officeDocument/2006/relationships/tags" Target="../tags/tag724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5" Type="http://schemas.openxmlformats.org/officeDocument/2006/relationships/image" Target="../media/image15.jpg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2.xml"/><Relationship Id="rId18" Type="http://schemas.openxmlformats.org/officeDocument/2006/relationships/slideLayout" Target="../slideLayouts/slideLayout407.xml"/><Relationship Id="rId26" Type="http://schemas.openxmlformats.org/officeDocument/2006/relationships/vmlDrawing" Target="../drawings/vmlDrawing17.vml"/><Relationship Id="rId21" Type="http://schemas.openxmlformats.org/officeDocument/2006/relationships/slideLayout" Target="../slideLayouts/slideLayout410.xml"/><Relationship Id="rId34" Type="http://schemas.openxmlformats.org/officeDocument/2006/relationships/oleObject" Target="../embeddings/oleObject17.bin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17" Type="http://schemas.openxmlformats.org/officeDocument/2006/relationships/slideLayout" Target="../slideLayouts/slideLayout406.xml"/><Relationship Id="rId25" Type="http://schemas.openxmlformats.org/officeDocument/2006/relationships/theme" Target="../theme/theme20.xml"/><Relationship Id="rId33" Type="http://schemas.openxmlformats.org/officeDocument/2006/relationships/tags" Target="../tags/tag776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405.xml"/><Relationship Id="rId20" Type="http://schemas.openxmlformats.org/officeDocument/2006/relationships/slideLayout" Target="../slideLayouts/slideLayout409.xml"/><Relationship Id="rId29" Type="http://schemas.openxmlformats.org/officeDocument/2006/relationships/tags" Target="../tags/tag772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24" Type="http://schemas.openxmlformats.org/officeDocument/2006/relationships/slideLayout" Target="../slideLayouts/slideLayout413.xml"/><Relationship Id="rId32" Type="http://schemas.openxmlformats.org/officeDocument/2006/relationships/tags" Target="../tags/tag775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394.xml"/><Relationship Id="rId15" Type="http://schemas.openxmlformats.org/officeDocument/2006/relationships/slideLayout" Target="../slideLayouts/slideLayout404.xml"/><Relationship Id="rId23" Type="http://schemas.openxmlformats.org/officeDocument/2006/relationships/slideLayout" Target="../slideLayouts/slideLayout412.xml"/><Relationship Id="rId28" Type="http://schemas.openxmlformats.org/officeDocument/2006/relationships/tags" Target="../tags/tag771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399.xml"/><Relationship Id="rId19" Type="http://schemas.openxmlformats.org/officeDocument/2006/relationships/slideLayout" Target="../slideLayouts/slideLayout408.xml"/><Relationship Id="rId31" Type="http://schemas.openxmlformats.org/officeDocument/2006/relationships/tags" Target="../tags/tag774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Relationship Id="rId22" Type="http://schemas.openxmlformats.org/officeDocument/2006/relationships/slideLayout" Target="../slideLayouts/slideLayout411.xml"/><Relationship Id="rId27" Type="http://schemas.openxmlformats.org/officeDocument/2006/relationships/tags" Target="../tags/tag770.xml"/><Relationship Id="rId30" Type="http://schemas.openxmlformats.org/officeDocument/2006/relationships/tags" Target="../tags/tag773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397.xml"/><Relationship Id="rId3" Type="http://schemas.openxmlformats.org/officeDocument/2006/relationships/slideLayout" Target="../slideLayouts/slideLayout392.xml"/></Relationships>
</file>

<file path=ppt/slideMasters/_rels/slideMaster2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6.xml"/><Relationship Id="rId18" Type="http://schemas.openxmlformats.org/officeDocument/2006/relationships/slideLayout" Target="../slideLayouts/slideLayout431.xml"/><Relationship Id="rId26" Type="http://schemas.openxmlformats.org/officeDocument/2006/relationships/vmlDrawing" Target="../drawings/vmlDrawing18.vml"/><Relationship Id="rId21" Type="http://schemas.openxmlformats.org/officeDocument/2006/relationships/slideLayout" Target="../slideLayouts/slideLayout434.xml"/><Relationship Id="rId34" Type="http://schemas.openxmlformats.org/officeDocument/2006/relationships/oleObject" Target="../embeddings/oleObject18.bin"/><Relationship Id="rId7" Type="http://schemas.openxmlformats.org/officeDocument/2006/relationships/slideLayout" Target="../slideLayouts/slideLayout420.xml"/><Relationship Id="rId12" Type="http://schemas.openxmlformats.org/officeDocument/2006/relationships/slideLayout" Target="../slideLayouts/slideLayout425.xml"/><Relationship Id="rId17" Type="http://schemas.openxmlformats.org/officeDocument/2006/relationships/slideLayout" Target="../slideLayouts/slideLayout430.xml"/><Relationship Id="rId25" Type="http://schemas.openxmlformats.org/officeDocument/2006/relationships/theme" Target="../theme/theme21.xml"/><Relationship Id="rId33" Type="http://schemas.openxmlformats.org/officeDocument/2006/relationships/tags" Target="../tags/tag824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415.xml"/><Relationship Id="rId16" Type="http://schemas.openxmlformats.org/officeDocument/2006/relationships/slideLayout" Target="../slideLayouts/slideLayout429.xml"/><Relationship Id="rId20" Type="http://schemas.openxmlformats.org/officeDocument/2006/relationships/slideLayout" Target="../slideLayouts/slideLayout433.xml"/><Relationship Id="rId29" Type="http://schemas.openxmlformats.org/officeDocument/2006/relationships/tags" Target="../tags/tag820.xml"/><Relationship Id="rId1" Type="http://schemas.openxmlformats.org/officeDocument/2006/relationships/slideLayout" Target="../slideLayouts/slideLayout414.xml"/><Relationship Id="rId6" Type="http://schemas.openxmlformats.org/officeDocument/2006/relationships/slideLayout" Target="../slideLayouts/slideLayout419.xml"/><Relationship Id="rId11" Type="http://schemas.openxmlformats.org/officeDocument/2006/relationships/slideLayout" Target="../slideLayouts/slideLayout424.xml"/><Relationship Id="rId24" Type="http://schemas.openxmlformats.org/officeDocument/2006/relationships/slideLayout" Target="../slideLayouts/slideLayout437.xml"/><Relationship Id="rId32" Type="http://schemas.openxmlformats.org/officeDocument/2006/relationships/tags" Target="../tags/tag823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418.xml"/><Relationship Id="rId15" Type="http://schemas.openxmlformats.org/officeDocument/2006/relationships/slideLayout" Target="../slideLayouts/slideLayout428.xml"/><Relationship Id="rId23" Type="http://schemas.openxmlformats.org/officeDocument/2006/relationships/slideLayout" Target="../slideLayouts/slideLayout436.xml"/><Relationship Id="rId28" Type="http://schemas.openxmlformats.org/officeDocument/2006/relationships/tags" Target="../tags/tag819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423.xml"/><Relationship Id="rId19" Type="http://schemas.openxmlformats.org/officeDocument/2006/relationships/slideLayout" Target="../slideLayouts/slideLayout432.xml"/><Relationship Id="rId31" Type="http://schemas.openxmlformats.org/officeDocument/2006/relationships/tags" Target="../tags/tag822.xml"/><Relationship Id="rId4" Type="http://schemas.openxmlformats.org/officeDocument/2006/relationships/slideLayout" Target="../slideLayouts/slideLayout417.xml"/><Relationship Id="rId9" Type="http://schemas.openxmlformats.org/officeDocument/2006/relationships/slideLayout" Target="../slideLayouts/slideLayout422.xml"/><Relationship Id="rId14" Type="http://schemas.openxmlformats.org/officeDocument/2006/relationships/slideLayout" Target="../slideLayouts/slideLayout427.xml"/><Relationship Id="rId22" Type="http://schemas.openxmlformats.org/officeDocument/2006/relationships/slideLayout" Target="../slideLayouts/slideLayout435.xml"/><Relationship Id="rId27" Type="http://schemas.openxmlformats.org/officeDocument/2006/relationships/tags" Target="../tags/tag818.xml"/><Relationship Id="rId30" Type="http://schemas.openxmlformats.org/officeDocument/2006/relationships/tags" Target="../tags/tag821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421.xml"/><Relationship Id="rId3" Type="http://schemas.openxmlformats.org/officeDocument/2006/relationships/slideLayout" Target="../slideLayouts/slideLayout416.xml"/></Relationships>
</file>

<file path=ppt/slideMasters/_rels/slideMaster2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0.xml"/><Relationship Id="rId18" Type="http://schemas.openxmlformats.org/officeDocument/2006/relationships/slideLayout" Target="../slideLayouts/slideLayout455.xml"/><Relationship Id="rId26" Type="http://schemas.openxmlformats.org/officeDocument/2006/relationships/vmlDrawing" Target="../drawings/vmlDrawing19.vml"/><Relationship Id="rId21" Type="http://schemas.openxmlformats.org/officeDocument/2006/relationships/slideLayout" Target="../slideLayouts/slideLayout458.xml"/><Relationship Id="rId34" Type="http://schemas.openxmlformats.org/officeDocument/2006/relationships/oleObject" Target="../embeddings/oleObject19.bin"/><Relationship Id="rId7" Type="http://schemas.openxmlformats.org/officeDocument/2006/relationships/slideLayout" Target="../slideLayouts/slideLayout444.xml"/><Relationship Id="rId12" Type="http://schemas.openxmlformats.org/officeDocument/2006/relationships/slideLayout" Target="../slideLayouts/slideLayout449.xml"/><Relationship Id="rId17" Type="http://schemas.openxmlformats.org/officeDocument/2006/relationships/slideLayout" Target="../slideLayouts/slideLayout454.xml"/><Relationship Id="rId25" Type="http://schemas.openxmlformats.org/officeDocument/2006/relationships/theme" Target="../theme/theme22.xml"/><Relationship Id="rId33" Type="http://schemas.openxmlformats.org/officeDocument/2006/relationships/tags" Target="../tags/tag872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439.xml"/><Relationship Id="rId16" Type="http://schemas.openxmlformats.org/officeDocument/2006/relationships/slideLayout" Target="../slideLayouts/slideLayout453.xml"/><Relationship Id="rId20" Type="http://schemas.openxmlformats.org/officeDocument/2006/relationships/slideLayout" Target="../slideLayouts/slideLayout457.xml"/><Relationship Id="rId29" Type="http://schemas.openxmlformats.org/officeDocument/2006/relationships/tags" Target="../tags/tag868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24" Type="http://schemas.openxmlformats.org/officeDocument/2006/relationships/slideLayout" Target="../slideLayouts/slideLayout461.xml"/><Relationship Id="rId32" Type="http://schemas.openxmlformats.org/officeDocument/2006/relationships/tags" Target="../tags/tag871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442.xml"/><Relationship Id="rId15" Type="http://schemas.openxmlformats.org/officeDocument/2006/relationships/slideLayout" Target="../slideLayouts/slideLayout452.xml"/><Relationship Id="rId23" Type="http://schemas.openxmlformats.org/officeDocument/2006/relationships/slideLayout" Target="../slideLayouts/slideLayout460.xml"/><Relationship Id="rId28" Type="http://schemas.openxmlformats.org/officeDocument/2006/relationships/tags" Target="../tags/tag867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447.xml"/><Relationship Id="rId19" Type="http://schemas.openxmlformats.org/officeDocument/2006/relationships/slideLayout" Target="../slideLayouts/slideLayout456.xml"/><Relationship Id="rId31" Type="http://schemas.openxmlformats.org/officeDocument/2006/relationships/tags" Target="../tags/tag870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Relationship Id="rId14" Type="http://schemas.openxmlformats.org/officeDocument/2006/relationships/slideLayout" Target="../slideLayouts/slideLayout451.xml"/><Relationship Id="rId22" Type="http://schemas.openxmlformats.org/officeDocument/2006/relationships/slideLayout" Target="../slideLayouts/slideLayout459.xml"/><Relationship Id="rId27" Type="http://schemas.openxmlformats.org/officeDocument/2006/relationships/tags" Target="../tags/tag866.xml"/><Relationship Id="rId30" Type="http://schemas.openxmlformats.org/officeDocument/2006/relationships/tags" Target="../tags/tag869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445.xml"/><Relationship Id="rId3" Type="http://schemas.openxmlformats.org/officeDocument/2006/relationships/slideLayout" Target="../slideLayouts/slideLayout440.xml"/></Relationships>
</file>

<file path=ppt/slideMasters/_rels/slideMaster2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4.xml"/><Relationship Id="rId18" Type="http://schemas.openxmlformats.org/officeDocument/2006/relationships/slideLayout" Target="../slideLayouts/slideLayout479.xml"/><Relationship Id="rId26" Type="http://schemas.openxmlformats.org/officeDocument/2006/relationships/vmlDrawing" Target="../drawings/vmlDrawing20.vml"/><Relationship Id="rId21" Type="http://schemas.openxmlformats.org/officeDocument/2006/relationships/slideLayout" Target="../slideLayouts/slideLayout482.xml"/><Relationship Id="rId34" Type="http://schemas.openxmlformats.org/officeDocument/2006/relationships/oleObject" Target="../embeddings/oleObject20.bin"/><Relationship Id="rId7" Type="http://schemas.openxmlformats.org/officeDocument/2006/relationships/slideLayout" Target="../slideLayouts/slideLayout468.xml"/><Relationship Id="rId12" Type="http://schemas.openxmlformats.org/officeDocument/2006/relationships/slideLayout" Target="../slideLayouts/slideLayout473.xml"/><Relationship Id="rId17" Type="http://schemas.openxmlformats.org/officeDocument/2006/relationships/slideLayout" Target="../slideLayouts/slideLayout478.xml"/><Relationship Id="rId25" Type="http://schemas.openxmlformats.org/officeDocument/2006/relationships/theme" Target="../theme/theme23.xml"/><Relationship Id="rId33" Type="http://schemas.openxmlformats.org/officeDocument/2006/relationships/tags" Target="../tags/tag920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463.xml"/><Relationship Id="rId16" Type="http://schemas.openxmlformats.org/officeDocument/2006/relationships/slideLayout" Target="../slideLayouts/slideLayout477.xml"/><Relationship Id="rId20" Type="http://schemas.openxmlformats.org/officeDocument/2006/relationships/slideLayout" Target="../slideLayouts/slideLayout481.xml"/><Relationship Id="rId29" Type="http://schemas.openxmlformats.org/officeDocument/2006/relationships/tags" Target="../tags/tag916.xml"/><Relationship Id="rId1" Type="http://schemas.openxmlformats.org/officeDocument/2006/relationships/slideLayout" Target="../slideLayouts/slideLayout462.xml"/><Relationship Id="rId6" Type="http://schemas.openxmlformats.org/officeDocument/2006/relationships/slideLayout" Target="../slideLayouts/slideLayout467.xml"/><Relationship Id="rId11" Type="http://schemas.openxmlformats.org/officeDocument/2006/relationships/slideLayout" Target="../slideLayouts/slideLayout472.xml"/><Relationship Id="rId24" Type="http://schemas.openxmlformats.org/officeDocument/2006/relationships/slideLayout" Target="../slideLayouts/slideLayout485.xml"/><Relationship Id="rId32" Type="http://schemas.openxmlformats.org/officeDocument/2006/relationships/tags" Target="../tags/tag919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466.xml"/><Relationship Id="rId15" Type="http://schemas.openxmlformats.org/officeDocument/2006/relationships/slideLayout" Target="../slideLayouts/slideLayout476.xml"/><Relationship Id="rId23" Type="http://schemas.openxmlformats.org/officeDocument/2006/relationships/slideLayout" Target="../slideLayouts/slideLayout484.xml"/><Relationship Id="rId28" Type="http://schemas.openxmlformats.org/officeDocument/2006/relationships/tags" Target="../tags/tag915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471.xml"/><Relationship Id="rId19" Type="http://schemas.openxmlformats.org/officeDocument/2006/relationships/slideLayout" Target="../slideLayouts/slideLayout480.xml"/><Relationship Id="rId31" Type="http://schemas.openxmlformats.org/officeDocument/2006/relationships/tags" Target="../tags/tag918.xml"/><Relationship Id="rId4" Type="http://schemas.openxmlformats.org/officeDocument/2006/relationships/slideLayout" Target="../slideLayouts/slideLayout465.xml"/><Relationship Id="rId9" Type="http://schemas.openxmlformats.org/officeDocument/2006/relationships/slideLayout" Target="../slideLayouts/slideLayout470.xml"/><Relationship Id="rId14" Type="http://schemas.openxmlformats.org/officeDocument/2006/relationships/slideLayout" Target="../slideLayouts/slideLayout475.xml"/><Relationship Id="rId22" Type="http://schemas.openxmlformats.org/officeDocument/2006/relationships/slideLayout" Target="../slideLayouts/slideLayout483.xml"/><Relationship Id="rId27" Type="http://schemas.openxmlformats.org/officeDocument/2006/relationships/tags" Target="../tags/tag914.xml"/><Relationship Id="rId30" Type="http://schemas.openxmlformats.org/officeDocument/2006/relationships/tags" Target="../tags/tag917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469.xml"/><Relationship Id="rId3" Type="http://schemas.openxmlformats.org/officeDocument/2006/relationships/slideLayout" Target="../slideLayouts/slideLayout464.xml"/></Relationships>
</file>

<file path=ppt/slideMasters/_rels/slideMaster2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8.xml"/><Relationship Id="rId18" Type="http://schemas.openxmlformats.org/officeDocument/2006/relationships/slideLayout" Target="../slideLayouts/slideLayout503.xml"/><Relationship Id="rId26" Type="http://schemas.openxmlformats.org/officeDocument/2006/relationships/vmlDrawing" Target="../drawings/vmlDrawing21.vml"/><Relationship Id="rId21" Type="http://schemas.openxmlformats.org/officeDocument/2006/relationships/slideLayout" Target="../slideLayouts/slideLayout506.xml"/><Relationship Id="rId34" Type="http://schemas.openxmlformats.org/officeDocument/2006/relationships/oleObject" Target="../embeddings/oleObject21.bin"/><Relationship Id="rId7" Type="http://schemas.openxmlformats.org/officeDocument/2006/relationships/slideLayout" Target="../slideLayouts/slideLayout492.xml"/><Relationship Id="rId12" Type="http://schemas.openxmlformats.org/officeDocument/2006/relationships/slideLayout" Target="../slideLayouts/slideLayout497.xml"/><Relationship Id="rId17" Type="http://schemas.openxmlformats.org/officeDocument/2006/relationships/slideLayout" Target="../slideLayouts/slideLayout502.xml"/><Relationship Id="rId25" Type="http://schemas.openxmlformats.org/officeDocument/2006/relationships/theme" Target="../theme/theme24.xml"/><Relationship Id="rId33" Type="http://schemas.openxmlformats.org/officeDocument/2006/relationships/tags" Target="../tags/tag968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487.xml"/><Relationship Id="rId16" Type="http://schemas.openxmlformats.org/officeDocument/2006/relationships/slideLayout" Target="../slideLayouts/slideLayout501.xml"/><Relationship Id="rId20" Type="http://schemas.openxmlformats.org/officeDocument/2006/relationships/slideLayout" Target="../slideLayouts/slideLayout505.xml"/><Relationship Id="rId29" Type="http://schemas.openxmlformats.org/officeDocument/2006/relationships/tags" Target="../tags/tag964.xml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24" Type="http://schemas.openxmlformats.org/officeDocument/2006/relationships/slideLayout" Target="../slideLayouts/slideLayout509.xml"/><Relationship Id="rId32" Type="http://schemas.openxmlformats.org/officeDocument/2006/relationships/tags" Target="../tags/tag967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490.xml"/><Relationship Id="rId15" Type="http://schemas.openxmlformats.org/officeDocument/2006/relationships/slideLayout" Target="../slideLayouts/slideLayout500.xml"/><Relationship Id="rId23" Type="http://schemas.openxmlformats.org/officeDocument/2006/relationships/slideLayout" Target="../slideLayouts/slideLayout508.xml"/><Relationship Id="rId28" Type="http://schemas.openxmlformats.org/officeDocument/2006/relationships/tags" Target="../tags/tag963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495.xml"/><Relationship Id="rId19" Type="http://schemas.openxmlformats.org/officeDocument/2006/relationships/slideLayout" Target="../slideLayouts/slideLayout504.xml"/><Relationship Id="rId31" Type="http://schemas.openxmlformats.org/officeDocument/2006/relationships/tags" Target="../tags/tag966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Relationship Id="rId14" Type="http://schemas.openxmlformats.org/officeDocument/2006/relationships/slideLayout" Target="../slideLayouts/slideLayout499.xml"/><Relationship Id="rId22" Type="http://schemas.openxmlformats.org/officeDocument/2006/relationships/slideLayout" Target="../slideLayouts/slideLayout507.xml"/><Relationship Id="rId27" Type="http://schemas.openxmlformats.org/officeDocument/2006/relationships/tags" Target="../tags/tag962.xml"/><Relationship Id="rId30" Type="http://schemas.openxmlformats.org/officeDocument/2006/relationships/tags" Target="../tags/tag965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493.xml"/><Relationship Id="rId3" Type="http://schemas.openxmlformats.org/officeDocument/2006/relationships/slideLayout" Target="../slideLayouts/slideLayout488.xml"/></Relationships>
</file>

<file path=ppt/slideMasters/_rels/slideMaster2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2.xml"/><Relationship Id="rId18" Type="http://schemas.openxmlformats.org/officeDocument/2006/relationships/slideLayout" Target="../slideLayouts/slideLayout527.xml"/><Relationship Id="rId26" Type="http://schemas.openxmlformats.org/officeDocument/2006/relationships/vmlDrawing" Target="../drawings/vmlDrawing22.vml"/><Relationship Id="rId21" Type="http://schemas.openxmlformats.org/officeDocument/2006/relationships/slideLayout" Target="../slideLayouts/slideLayout530.xml"/><Relationship Id="rId34" Type="http://schemas.openxmlformats.org/officeDocument/2006/relationships/oleObject" Target="../embeddings/oleObject22.bin"/><Relationship Id="rId7" Type="http://schemas.openxmlformats.org/officeDocument/2006/relationships/slideLayout" Target="../slideLayouts/slideLayout516.xml"/><Relationship Id="rId12" Type="http://schemas.openxmlformats.org/officeDocument/2006/relationships/slideLayout" Target="../slideLayouts/slideLayout521.xml"/><Relationship Id="rId17" Type="http://schemas.openxmlformats.org/officeDocument/2006/relationships/slideLayout" Target="../slideLayouts/slideLayout526.xml"/><Relationship Id="rId25" Type="http://schemas.openxmlformats.org/officeDocument/2006/relationships/theme" Target="../theme/theme25.xml"/><Relationship Id="rId33" Type="http://schemas.openxmlformats.org/officeDocument/2006/relationships/tags" Target="../tags/tag1016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511.xml"/><Relationship Id="rId16" Type="http://schemas.openxmlformats.org/officeDocument/2006/relationships/slideLayout" Target="../slideLayouts/slideLayout525.xml"/><Relationship Id="rId20" Type="http://schemas.openxmlformats.org/officeDocument/2006/relationships/slideLayout" Target="../slideLayouts/slideLayout529.xml"/><Relationship Id="rId29" Type="http://schemas.openxmlformats.org/officeDocument/2006/relationships/tags" Target="../tags/tag1012.xml"/><Relationship Id="rId1" Type="http://schemas.openxmlformats.org/officeDocument/2006/relationships/slideLayout" Target="../slideLayouts/slideLayout510.xml"/><Relationship Id="rId6" Type="http://schemas.openxmlformats.org/officeDocument/2006/relationships/slideLayout" Target="../slideLayouts/slideLayout515.xml"/><Relationship Id="rId11" Type="http://schemas.openxmlformats.org/officeDocument/2006/relationships/slideLayout" Target="../slideLayouts/slideLayout520.xml"/><Relationship Id="rId24" Type="http://schemas.openxmlformats.org/officeDocument/2006/relationships/slideLayout" Target="../slideLayouts/slideLayout533.xml"/><Relationship Id="rId32" Type="http://schemas.openxmlformats.org/officeDocument/2006/relationships/tags" Target="../tags/tag1015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514.xml"/><Relationship Id="rId15" Type="http://schemas.openxmlformats.org/officeDocument/2006/relationships/slideLayout" Target="../slideLayouts/slideLayout524.xml"/><Relationship Id="rId23" Type="http://schemas.openxmlformats.org/officeDocument/2006/relationships/slideLayout" Target="../slideLayouts/slideLayout532.xml"/><Relationship Id="rId28" Type="http://schemas.openxmlformats.org/officeDocument/2006/relationships/tags" Target="../tags/tag1011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519.xml"/><Relationship Id="rId19" Type="http://schemas.openxmlformats.org/officeDocument/2006/relationships/slideLayout" Target="../slideLayouts/slideLayout528.xml"/><Relationship Id="rId31" Type="http://schemas.openxmlformats.org/officeDocument/2006/relationships/tags" Target="../tags/tag1014.xml"/><Relationship Id="rId4" Type="http://schemas.openxmlformats.org/officeDocument/2006/relationships/slideLayout" Target="../slideLayouts/slideLayout513.xml"/><Relationship Id="rId9" Type="http://schemas.openxmlformats.org/officeDocument/2006/relationships/slideLayout" Target="../slideLayouts/slideLayout518.xml"/><Relationship Id="rId14" Type="http://schemas.openxmlformats.org/officeDocument/2006/relationships/slideLayout" Target="../slideLayouts/slideLayout523.xml"/><Relationship Id="rId22" Type="http://schemas.openxmlformats.org/officeDocument/2006/relationships/slideLayout" Target="../slideLayouts/slideLayout531.xml"/><Relationship Id="rId27" Type="http://schemas.openxmlformats.org/officeDocument/2006/relationships/tags" Target="../tags/tag1010.xml"/><Relationship Id="rId30" Type="http://schemas.openxmlformats.org/officeDocument/2006/relationships/tags" Target="../tags/tag1013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517.xml"/><Relationship Id="rId3" Type="http://schemas.openxmlformats.org/officeDocument/2006/relationships/slideLayout" Target="../slideLayouts/slideLayout512.xml"/></Relationships>
</file>

<file path=ppt/slideMasters/_rels/slideMaster2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6.xml"/><Relationship Id="rId18" Type="http://schemas.openxmlformats.org/officeDocument/2006/relationships/slideLayout" Target="../slideLayouts/slideLayout551.xml"/><Relationship Id="rId26" Type="http://schemas.openxmlformats.org/officeDocument/2006/relationships/vmlDrawing" Target="../drawings/vmlDrawing23.vml"/><Relationship Id="rId21" Type="http://schemas.openxmlformats.org/officeDocument/2006/relationships/slideLayout" Target="../slideLayouts/slideLayout554.xml"/><Relationship Id="rId34" Type="http://schemas.openxmlformats.org/officeDocument/2006/relationships/oleObject" Target="../embeddings/oleObject23.bin"/><Relationship Id="rId7" Type="http://schemas.openxmlformats.org/officeDocument/2006/relationships/slideLayout" Target="../slideLayouts/slideLayout540.xml"/><Relationship Id="rId12" Type="http://schemas.openxmlformats.org/officeDocument/2006/relationships/slideLayout" Target="../slideLayouts/slideLayout545.xml"/><Relationship Id="rId17" Type="http://schemas.openxmlformats.org/officeDocument/2006/relationships/slideLayout" Target="../slideLayouts/slideLayout550.xml"/><Relationship Id="rId25" Type="http://schemas.openxmlformats.org/officeDocument/2006/relationships/theme" Target="../theme/theme26.xml"/><Relationship Id="rId33" Type="http://schemas.openxmlformats.org/officeDocument/2006/relationships/tags" Target="../tags/tag1064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535.xml"/><Relationship Id="rId16" Type="http://schemas.openxmlformats.org/officeDocument/2006/relationships/slideLayout" Target="../slideLayouts/slideLayout549.xml"/><Relationship Id="rId20" Type="http://schemas.openxmlformats.org/officeDocument/2006/relationships/slideLayout" Target="../slideLayouts/slideLayout553.xml"/><Relationship Id="rId29" Type="http://schemas.openxmlformats.org/officeDocument/2006/relationships/tags" Target="../tags/tag1060.xml"/><Relationship Id="rId1" Type="http://schemas.openxmlformats.org/officeDocument/2006/relationships/slideLayout" Target="../slideLayouts/slideLayout534.xml"/><Relationship Id="rId6" Type="http://schemas.openxmlformats.org/officeDocument/2006/relationships/slideLayout" Target="../slideLayouts/slideLayout539.xml"/><Relationship Id="rId11" Type="http://schemas.openxmlformats.org/officeDocument/2006/relationships/slideLayout" Target="../slideLayouts/slideLayout544.xml"/><Relationship Id="rId24" Type="http://schemas.openxmlformats.org/officeDocument/2006/relationships/slideLayout" Target="../slideLayouts/slideLayout557.xml"/><Relationship Id="rId32" Type="http://schemas.openxmlformats.org/officeDocument/2006/relationships/tags" Target="../tags/tag1063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538.xml"/><Relationship Id="rId15" Type="http://schemas.openxmlformats.org/officeDocument/2006/relationships/slideLayout" Target="../slideLayouts/slideLayout548.xml"/><Relationship Id="rId23" Type="http://schemas.openxmlformats.org/officeDocument/2006/relationships/slideLayout" Target="../slideLayouts/slideLayout556.xml"/><Relationship Id="rId28" Type="http://schemas.openxmlformats.org/officeDocument/2006/relationships/tags" Target="../tags/tag1059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543.xml"/><Relationship Id="rId19" Type="http://schemas.openxmlformats.org/officeDocument/2006/relationships/slideLayout" Target="../slideLayouts/slideLayout552.xml"/><Relationship Id="rId31" Type="http://schemas.openxmlformats.org/officeDocument/2006/relationships/tags" Target="../tags/tag1062.xml"/><Relationship Id="rId4" Type="http://schemas.openxmlformats.org/officeDocument/2006/relationships/slideLayout" Target="../slideLayouts/slideLayout537.xml"/><Relationship Id="rId9" Type="http://schemas.openxmlformats.org/officeDocument/2006/relationships/slideLayout" Target="../slideLayouts/slideLayout542.xml"/><Relationship Id="rId14" Type="http://schemas.openxmlformats.org/officeDocument/2006/relationships/slideLayout" Target="../slideLayouts/slideLayout547.xml"/><Relationship Id="rId22" Type="http://schemas.openxmlformats.org/officeDocument/2006/relationships/slideLayout" Target="../slideLayouts/slideLayout555.xml"/><Relationship Id="rId27" Type="http://schemas.openxmlformats.org/officeDocument/2006/relationships/tags" Target="../tags/tag1058.xml"/><Relationship Id="rId30" Type="http://schemas.openxmlformats.org/officeDocument/2006/relationships/tags" Target="../tags/tag1061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36.xml"/></Relationships>
</file>

<file path=ppt/slideMasters/_rels/slideMaster2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0.xml"/><Relationship Id="rId18" Type="http://schemas.openxmlformats.org/officeDocument/2006/relationships/slideLayout" Target="../slideLayouts/slideLayout575.xml"/><Relationship Id="rId26" Type="http://schemas.openxmlformats.org/officeDocument/2006/relationships/vmlDrawing" Target="../drawings/vmlDrawing24.vml"/><Relationship Id="rId21" Type="http://schemas.openxmlformats.org/officeDocument/2006/relationships/slideLayout" Target="../slideLayouts/slideLayout578.xml"/><Relationship Id="rId34" Type="http://schemas.openxmlformats.org/officeDocument/2006/relationships/oleObject" Target="../embeddings/oleObject24.bin"/><Relationship Id="rId7" Type="http://schemas.openxmlformats.org/officeDocument/2006/relationships/slideLayout" Target="../slideLayouts/slideLayout564.xml"/><Relationship Id="rId12" Type="http://schemas.openxmlformats.org/officeDocument/2006/relationships/slideLayout" Target="../slideLayouts/slideLayout569.xml"/><Relationship Id="rId17" Type="http://schemas.openxmlformats.org/officeDocument/2006/relationships/slideLayout" Target="../slideLayouts/slideLayout574.xml"/><Relationship Id="rId25" Type="http://schemas.openxmlformats.org/officeDocument/2006/relationships/theme" Target="../theme/theme27.xml"/><Relationship Id="rId33" Type="http://schemas.openxmlformats.org/officeDocument/2006/relationships/tags" Target="../tags/tag1112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559.xml"/><Relationship Id="rId16" Type="http://schemas.openxmlformats.org/officeDocument/2006/relationships/slideLayout" Target="../slideLayouts/slideLayout573.xml"/><Relationship Id="rId20" Type="http://schemas.openxmlformats.org/officeDocument/2006/relationships/slideLayout" Target="../slideLayouts/slideLayout577.xml"/><Relationship Id="rId29" Type="http://schemas.openxmlformats.org/officeDocument/2006/relationships/tags" Target="../tags/tag1108.xml"/><Relationship Id="rId1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63.xml"/><Relationship Id="rId11" Type="http://schemas.openxmlformats.org/officeDocument/2006/relationships/slideLayout" Target="../slideLayouts/slideLayout568.xml"/><Relationship Id="rId24" Type="http://schemas.openxmlformats.org/officeDocument/2006/relationships/slideLayout" Target="../slideLayouts/slideLayout581.xml"/><Relationship Id="rId32" Type="http://schemas.openxmlformats.org/officeDocument/2006/relationships/tags" Target="../tags/tag1111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562.xml"/><Relationship Id="rId15" Type="http://schemas.openxmlformats.org/officeDocument/2006/relationships/slideLayout" Target="../slideLayouts/slideLayout572.xml"/><Relationship Id="rId23" Type="http://schemas.openxmlformats.org/officeDocument/2006/relationships/slideLayout" Target="../slideLayouts/slideLayout580.xml"/><Relationship Id="rId28" Type="http://schemas.openxmlformats.org/officeDocument/2006/relationships/tags" Target="../tags/tag1107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567.xml"/><Relationship Id="rId19" Type="http://schemas.openxmlformats.org/officeDocument/2006/relationships/slideLayout" Target="../slideLayouts/slideLayout576.xml"/><Relationship Id="rId31" Type="http://schemas.openxmlformats.org/officeDocument/2006/relationships/tags" Target="../tags/tag1110.xml"/><Relationship Id="rId4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6.xml"/><Relationship Id="rId14" Type="http://schemas.openxmlformats.org/officeDocument/2006/relationships/slideLayout" Target="../slideLayouts/slideLayout571.xml"/><Relationship Id="rId22" Type="http://schemas.openxmlformats.org/officeDocument/2006/relationships/slideLayout" Target="../slideLayouts/slideLayout579.xml"/><Relationship Id="rId27" Type="http://schemas.openxmlformats.org/officeDocument/2006/relationships/tags" Target="../tags/tag1106.xml"/><Relationship Id="rId30" Type="http://schemas.openxmlformats.org/officeDocument/2006/relationships/tags" Target="../tags/tag1109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565.xml"/><Relationship Id="rId3" Type="http://schemas.openxmlformats.org/officeDocument/2006/relationships/slideLayout" Target="../slideLayouts/slideLayout560.xml"/></Relationships>
</file>

<file path=ppt/slideMasters/_rels/slideMaster2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4.xml"/><Relationship Id="rId18" Type="http://schemas.openxmlformats.org/officeDocument/2006/relationships/slideLayout" Target="../slideLayouts/slideLayout599.xml"/><Relationship Id="rId26" Type="http://schemas.openxmlformats.org/officeDocument/2006/relationships/vmlDrawing" Target="../drawings/vmlDrawing25.vml"/><Relationship Id="rId21" Type="http://schemas.openxmlformats.org/officeDocument/2006/relationships/slideLayout" Target="../slideLayouts/slideLayout602.xml"/><Relationship Id="rId34" Type="http://schemas.openxmlformats.org/officeDocument/2006/relationships/oleObject" Target="../embeddings/oleObject25.bin"/><Relationship Id="rId7" Type="http://schemas.openxmlformats.org/officeDocument/2006/relationships/slideLayout" Target="../slideLayouts/slideLayout588.xml"/><Relationship Id="rId12" Type="http://schemas.openxmlformats.org/officeDocument/2006/relationships/slideLayout" Target="../slideLayouts/slideLayout593.xml"/><Relationship Id="rId17" Type="http://schemas.openxmlformats.org/officeDocument/2006/relationships/slideLayout" Target="../slideLayouts/slideLayout598.xml"/><Relationship Id="rId25" Type="http://schemas.openxmlformats.org/officeDocument/2006/relationships/theme" Target="../theme/theme28.xml"/><Relationship Id="rId33" Type="http://schemas.openxmlformats.org/officeDocument/2006/relationships/tags" Target="../tags/tag1160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583.xml"/><Relationship Id="rId16" Type="http://schemas.openxmlformats.org/officeDocument/2006/relationships/slideLayout" Target="../slideLayouts/slideLayout597.xml"/><Relationship Id="rId20" Type="http://schemas.openxmlformats.org/officeDocument/2006/relationships/slideLayout" Target="../slideLayouts/slideLayout601.xml"/><Relationship Id="rId29" Type="http://schemas.openxmlformats.org/officeDocument/2006/relationships/tags" Target="../tags/tag1156.xml"/><Relationship Id="rId1" Type="http://schemas.openxmlformats.org/officeDocument/2006/relationships/slideLayout" Target="../slideLayouts/slideLayout582.xml"/><Relationship Id="rId6" Type="http://schemas.openxmlformats.org/officeDocument/2006/relationships/slideLayout" Target="../slideLayouts/slideLayout587.xml"/><Relationship Id="rId11" Type="http://schemas.openxmlformats.org/officeDocument/2006/relationships/slideLayout" Target="../slideLayouts/slideLayout592.xml"/><Relationship Id="rId24" Type="http://schemas.openxmlformats.org/officeDocument/2006/relationships/slideLayout" Target="../slideLayouts/slideLayout605.xml"/><Relationship Id="rId32" Type="http://schemas.openxmlformats.org/officeDocument/2006/relationships/tags" Target="../tags/tag1159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586.xml"/><Relationship Id="rId15" Type="http://schemas.openxmlformats.org/officeDocument/2006/relationships/slideLayout" Target="../slideLayouts/slideLayout596.xml"/><Relationship Id="rId23" Type="http://schemas.openxmlformats.org/officeDocument/2006/relationships/slideLayout" Target="../slideLayouts/slideLayout604.xml"/><Relationship Id="rId28" Type="http://schemas.openxmlformats.org/officeDocument/2006/relationships/tags" Target="../tags/tag1155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591.xml"/><Relationship Id="rId19" Type="http://schemas.openxmlformats.org/officeDocument/2006/relationships/slideLayout" Target="../slideLayouts/slideLayout600.xml"/><Relationship Id="rId31" Type="http://schemas.openxmlformats.org/officeDocument/2006/relationships/tags" Target="../tags/tag1158.xml"/><Relationship Id="rId4" Type="http://schemas.openxmlformats.org/officeDocument/2006/relationships/slideLayout" Target="../slideLayouts/slideLayout585.xml"/><Relationship Id="rId9" Type="http://schemas.openxmlformats.org/officeDocument/2006/relationships/slideLayout" Target="../slideLayouts/slideLayout590.xml"/><Relationship Id="rId14" Type="http://schemas.openxmlformats.org/officeDocument/2006/relationships/slideLayout" Target="../slideLayouts/slideLayout595.xml"/><Relationship Id="rId22" Type="http://schemas.openxmlformats.org/officeDocument/2006/relationships/slideLayout" Target="../slideLayouts/slideLayout603.xml"/><Relationship Id="rId27" Type="http://schemas.openxmlformats.org/officeDocument/2006/relationships/tags" Target="../tags/tag1154.xml"/><Relationship Id="rId30" Type="http://schemas.openxmlformats.org/officeDocument/2006/relationships/tags" Target="../tags/tag1157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589.xml"/><Relationship Id="rId3" Type="http://schemas.openxmlformats.org/officeDocument/2006/relationships/slideLayout" Target="../slideLayouts/slideLayout584.xml"/></Relationships>
</file>

<file path=ppt/slideMasters/_rels/slideMaster2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8.xml"/><Relationship Id="rId18" Type="http://schemas.openxmlformats.org/officeDocument/2006/relationships/slideLayout" Target="../slideLayouts/slideLayout623.xml"/><Relationship Id="rId26" Type="http://schemas.openxmlformats.org/officeDocument/2006/relationships/vmlDrawing" Target="../drawings/vmlDrawing26.vml"/><Relationship Id="rId21" Type="http://schemas.openxmlformats.org/officeDocument/2006/relationships/slideLayout" Target="../slideLayouts/slideLayout626.xml"/><Relationship Id="rId34" Type="http://schemas.openxmlformats.org/officeDocument/2006/relationships/oleObject" Target="../embeddings/oleObject26.bin"/><Relationship Id="rId7" Type="http://schemas.openxmlformats.org/officeDocument/2006/relationships/slideLayout" Target="../slideLayouts/slideLayout612.xml"/><Relationship Id="rId12" Type="http://schemas.openxmlformats.org/officeDocument/2006/relationships/slideLayout" Target="../slideLayouts/slideLayout617.xml"/><Relationship Id="rId17" Type="http://schemas.openxmlformats.org/officeDocument/2006/relationships/slideLayout" Target="../slideLayouts/slideLayout622.xml"/><Relationship Id="rId25" Type="http://schemas.openxmlformats.org/officeDocument/2006/relationships/theme" Target="../theme/theme29.xml"/><Relationship Id="rId33" Type="http://schemas.openxmlformats.org/officeDocument/2006/relationships/tags" Target="../tags/tag1208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607.xml"/><Relationship Id="rId16" Type="http://schemas.openxmlformats.org/officeDocument/2006/relationships/slideLayout" Target="../slideLayouts/slideLayout621.xml"/><Relationship Id="rId20" Type="http://schemas.openxmlformats.org/officeDocument/2006/relationships/slideLayout" Target="../slideLayouts/slideLayout625.xml"/><Relationship Id="rId29" Type="http://schemas.openxmlformats.org/officeDocument/2006/relationships/tags" Target="../tags/tag1204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24" Type="http://schemas.openxmlformats.org/officeDocument/2006/relationships/slideLayout" Target="../slideLayouts/slideLayout629.xml"/><Relationship Id="rId32" Type="http://schemas.openxmlformats.org/officeDocument/2006/relationships/tags" Target="../tags/tag1207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610.xml"/><Relationship Id="rId15" Type="http://schemas.openxmlformats.org/officeDocument/2006/relationships/slideLayout" Target="../slideLayouts/slideLayout620.xml"/><Relationship Id="rId23" Type="http://schemas.openxmlformats.org/officeDocument/2006/relationships/slideLayout" Target="../slideLayouts/slideLayout628.xml"/><Relationship Id="rId28" Type="http://schemas.openxmlformats.org/officeDocument/2006/relationships/tags" Target="../tags/tag1203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615.xml"/><Relationship Id="rId19" Type="http://schemas.openxmlformats.org/officeDocument/2006/relationships/slideLayout" Target="../slideLayouts/slideLayout624.xml"/><Relationship Id="rId31" Type="http://schemas.openxmlformats.org/officeDocument/2006/relationships/tags" Target="../tags/tag1206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Relationship Id="rId14" Type="http://schemas.openxmlformats.org/officeDocument/2006/relationships/slideLayout" Target="../slideLayouts/slideLayout619.xml"/><Relationship Id="rId22" Type="http://schemas.openxmlformats.org/officeDocument/2006/relationships/slideLayout" Target="../slideLayouts/slideLayout627.xml"/><Relationship Id="rId27" Type="http://schemas.openxmlformats.org/officeDocument/2006/relationships/tags" Target="../tags/tag1202.xml"/><Relationship Id="rId30" Type="http://schemas.openxmlformats.org/officeDocument/2006/relationships/tags" Target="../tags/tag1205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613.xml"/><Relationship Id="rId3" Type="http://schemas.openxmlformats.org/officeDocument/2006/relationships/slideLayout" Target="../slideLayouts/slideLayout60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vmlDrawing" Target="../drawings/vmlDrawing1.vml"/><Relationship Id="rId21" Type="http://schemas.openxmlformats.org/officeDocument/2006/relationships/slideLayout" Target="../slideLayouts/slideLayout23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3.xml"/><Relationship Id="rId33" Type="http://schemas.openxmlformats.org/officeDocument/2006/relationships/tags" Target="../tags/tag7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tags" Target="../tags/tag6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ags" Target="../tags/tag2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ags" Target="../tags/tag1.xml"/><Relationship Id="rId30" Type="http://schemas.openxmlformats.org/officeDocument/2006/relationships/tags" Target="../tags/tag4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/Relationships>
</file>

<file path=ppt/slideMasters/_rels/slideMaster3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2.xml"/><Relationship Id="rId18" Type="http://schemas.openxmlformats.org/officeDocument/2006/relationships/slideLayout" Target="../slideLayouts/slideLayout647.xml"/><Relationship Id="rId26" Type="http://schemas.openxmlformats.org/officeDocument/2006/relationships/vmlDrawing" Target="../drawings/vmlDrawing27.vml"/><Relationship Id="rId21" Type="http://schemas.openxmlformats.org/officeDocument/2006/relationships/slideLayout" Target="../slideLayouts/slideLayout650.xml"/><Relationship Id="rId34" Type="http://schemas.openxmlformats.org/officeDocument/2006/relationships/oleObject" Target="../embeddings/oleObject27.bin"/><Relationship Id="rId7" Type="http://schemas.openxmlformats.org/officeDocument/2006/relationships/slideLayout" Target="../slideLayouts/slideLayout636.xml"/><Relationship Id="rId12" Type="http://schemas.openxmlformats.org/officeDocument/2006/relationships/slideLayout" Target="../slideLayouts/slideLayout641.xml"/><Relationship Id="rId17" Type="http://schemas.openxmlformats.org/officeDocument/2006/relationships/slideLayout" Target="../slideLayouts/slideLayout646.xml"/><Relationship Id="rId25" Type="http://schemas.openxmlformats.org/officeDocument/2006/relationships/theme" Target="../theme/theme30.xml"/><Relationship Id="rId33" Type="http://schemas.openxmlformats.org/officeDocument/2006/relationships/tags" Target="../tags/tag1256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631.xml"/><Relationship Id="rId16" Type="http://schemas.openxmlformats.org/officeDocument/2006/relationships/slideLayout" Target="../slideLayouts/slideLayout645.xml"/><Relationship Id="rId20" Type="http://schemas.openxmlformats.org/officeDocument/2006/relationships/slideLayout" Target="../slideLayouts/slideLayout649.xml"/><Relationship Id="rId29" Type="http://schemas.openxmlformats.org/officeDocument/2006/relationships/tags" Target="../tags/tag1252.xml"/><Relationship Id="rId1" Type="http://schemas.openxmlformats.org/officeDocument/2006/relationships/slideLayout" Target="../slideLayouts/slideLayout630.xml"/><Relationship Id="rId6" Type="http://schemas.openxmlformats.org/officeDocument/2006/relationships/slideLayout" Target="../slideLayouts/slideLayout635.xml"/><Relationship Id="rId11" Type="http://schemas.openxmlformats.org/officeDocument/2006/relationships/slideLayout" Target="../slideLayouts/slideLayout640.xml"/><Relationship Id="rId24" Type="http://schemas.openxmlformats.org/officeDocument/2006/relationships/slideLayout" Target="../slideLayouts/slideLayout653.xml"/><Relationship Id="rId32" Type="http://schemas.openxmlformats.org/officeDocument/2006/relationships/tags" Target="../tags/tag1255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634.xml"/><Relationship Id="rId15" Type="http://schemas.openxmlformats.org/officeDocument/2006/relationships/slideLayout" Target="../slideLayouts/slideLayout644.xml"/><Relationship Id="rId23" Type="http://schemas.openxmlformats.org/officeDocument/2006/relationships/slideLayout" Target="../slideLayouts/slideLayout652.xml"/><Relationship Id="rId28" Type="http://schemas.openxmlformats.org/officeDocument/2006/relationships/tags" Target="../tags/tag1251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639.xml"/><Relationship Id="rId19" Type="http://schemas.openxmlformats.org/officeDocument/2006/relationships/slideLayout" Target="../slideLayouts/slideLayout648.xml"/><Relationship Id="rId31" Type="http://schemas.openxmlformats.org/officeDocument/2006/relationships/tags" Target="../tags/tag1254.xml"/><Relationship Id="rId4" Type="http://schemas.openxmlformats.org/officeDocument/2006/relationships/slideLayout" Target="../slideLayouts/slideLayout633.xml"/><Relationship Id="rId9" Type="http://schemas.openxmlformats.org/officeDocument/2006/relationships/slideLayout" Target="../slideLayouts/slideLayout638.xml"/><Relationship Id="rId14" Type="http://schemas.openxmlformats.org/officeDocument/2006/relationships/slideLayout" Target="../slideLayouts/slideLayout643.xml"/><Relationship Id="rId22" Type="http://schemas.openxmlformats.org/officeDocument/2006/relationships/slideLayout" Target="../slideLayouts/slideLayout651.xml"/><Relationship Id="rId27" Type="http://schemas.openxmlformats.org/officeDocument/2006/relationships/tags" Target="../tags/tag1250.xml"/><Relationship Id="rId30" Type="http://schemas.openxmlformats.org/officeDocument/2006/relationships/tags" Target="../tags/tag1253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637.xml"/><Relationship Id="rId3" Type="http://schemas.openxmlformats.org/officeDocument/2006/relationships/slideLayout" Target="../slideLayouts/slideLayout632.xml"/></Relationships>
</file>

<file path=ppt/slideMasters/_rels/slideMaster3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6.xml"/><Relationship Id="rId18" Type="http://schemas.openxmlformats.org/officeDocument/2006/relationships/slideLayout" Target="../slideLayouts/slideLayout671.xml"/><Relationship Id="rId26" Type="http://schemas.openxmlformats.org/officeDocument/2006/relationships/vmlDrawing" Target="../drawings/vmlDrawing28.vml"/><Relationship Id="rId21" Type="http://schemas.openxmlformats.org/officeDocument/2006/relationships/slideLayout" Target="../slideLayouts/slideLayout674.xml"/><Relationship Id="rId34" Type="http://schemas.openxmlformats.org/officeDocument/2006/relationships/oleObject" Target="../embeddings/oleObject28.bin"/><Relationship Id="rId7" Type="http://schemas.openxmlformats.org/officeDocument/2006/relationships/slideLayout" Target="../slideLayouts/slideLayout660.xml"/><Relationship Id="rId12" Type="http://schemas.openxmlformats.org/officeDocument/2006/relationships/slideLayout" Target="../slideLayouts/slideLayout665.xml"/><Relationship Id="rId17" Type="http://schemas.openxmlformats.org/officeDocument/2006/relationships/slideLayout" Target="../slideLayouts/slideLayout670.xml"/><Relationship Id="rId25" Type="http://schemas.openxmlformats.org/officeDocument/2006/relationships/theme" Target="../theme/theme31.xml"/><Relationship Id="rId33" Type="http://schemas.openxmlformats.org/officeDocument/2006/relationships/tags" Target="../tags/tag1304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655.xml"/><Relationship Id="rId16" Type="http://schemas.openxmlformats.org/officeDocument/2006/relationships/slideLayout" Target="../slideLayouts/slideLayout669.xml"/><Relationship Id="rId20" Type="http://schemas.openxmlformats.org/officeDocument/2006/relationships/slideLayout" Target="../slideLayouts/slideLayout673.xml"/><Relationship Id="rId29" Type="http://schemas.openxmlformats.org/officeDocument/2006/relationships/tags" Target="../tags/tag1300.xml"/><Relationship Id="rId1" Type="http://schemas.openxmlformats.org/officeDocument/2006/relationships/slideLayout" Target="../slideLayouts/slideLayout654.xml"/><Relationship Id="rId6" Type="http://schemas.openxmlformats.org/officeDocument/2006/relationships/slideLayout" Target="../slideLayouts/slideLayout659.xml"/><Relationship Id="rId11" Type="http://schemas.openxmlformats.org/officeDocument/2006/relationships/slideLayout" Target="../slideLayouts/slideLayout664.xml"/><Relationship Id="rId24" Type="http://schemas.openxmlformats.org/officeDocument/2006/relationships/slideLayout" Target="../slideLayouts/slideLayout677.xml"/><Relationship Id="rId32" Type="http://schemas.openxmlformats.org/officeDocument/2006/relationships/tags" Target="../tags/tag1303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658.xml"/><Relationship Id="rId15" Type="http://schemas.openxmlformats.org/officeDocument/2006/relationships/slideLayout" Target="../slideLayouts/slideLayout668.xml"/><Relationship Id="rId23" Type="http://schemas.openxmlformats.org/officeDocument/2006/relationships/slideLayout" Target="../slideLayouts/slideLayout676.xml"/><Relationship Id="rId28" Type="http://schemas.openxmlformats.org/officeDocument/2006/relationships/tags" Target="../tags/tag1299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663.xml"/><Relationship Id="rId19" Type="http://schemas.openxmlformats.org/officeDocument/2006/relationships/slideLayout" Target="../slideLayouts/slideLayout672.xml"/><Relationship Id="rId31" Type="http://schemas.openxmlformats.org/officeDocument/2006/relationships/tags" Target="../tags/tag1302.xml"/><Relationship Id="rId4" Type="http://schemas.openxmlformats.org/officeDocument/2006/relationships/slideLayout" Target="../slideLayouts/slideLayout657.xml"/><Relationship Id="rId9" Type="http://schemas.openxmlformats.org/officeDocument/2006/relationships/slideLayout" Target="../slideLayouts/slideLayout662.xml"/><Relationship Id="rId14" Type="http://schemas.openxmlformats.org/officeDocument/2006/relationships/slideLayout" Target="../slideLayouts/slideLayout667.xml"/><Relationship Id="rId22" Type="http://schemas.openxmlformats.org/officeDocument/2006/relationships/slideLayout" Target="../slideLayouts/slideLayout675.xml"/><Relationship Id="rId27" Type="http://schemas.openxmlformats.org/officeDocument/2006/relationships/tags" Target="../tags/tag1298.xml"/><Relationship Id="rId30" Type="http://schemas.openxmlformats.org/officeDocument/2006/relationships/tags" Target="../tags/tag1301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661.xml"/><Relationship Id="rId3" Type="http://schemas.openxmlformats.org/officeDocument/2006/relationships/slideLayout" Target="../slideLayouts/slideLayout656.xml"/></Relationships>
</file>

<file path=ppt/slideMasters/_rels/slideMaster3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90.xml"/><Relationship Id="rId18" Type="http://schemas.openxmlformats.org/officeDocument/2006/relationships/slideLayout" Target="../slideLayouts/slideLayout695.xml"/><Relationship Id="rId26" Type="http://schemas.openxmlformats.org/officeDocument/2006/relationships/vmlDrawing" Target="../drawings/vmlDrawing29.vml"/><Relationship Id="rId21" Type="http://schemas.openxmlformats.org/officeDocument/2006/relationships/slideLayout" Target="../slideLayouts/slideLayout698.xml"/><Relationship Id="rId34" Type="http://schemas.openxmlformats.org/officeDocument/2006/relationships/oleObject" Target="../embeddings/oleObject29.bin"/><Relationship Id="rId7" Type="http://schemas.openxmlformats.org/officeDocument/2006/relationships/slideLayout" Target="../slideLayouts/slideLayout684.xml"/><Relationship Id="rId12" Type="http://schemas.openxmlformats.org/officeDocument/2006/relationships/slideLayout" Target="../slideLayouts/slideLayout689.xml"/><Relationship Id="rId17" Type="http://schemas.openxmlformats.org/officeDocument/2006/relationships/slideLayout" Target="../slideLayouts/slideLayout694.xml"/><Relationship Id="rId25" Type="http://schemas.openxmlformats.org/officeDocument/2006/relationships/theme" Target="../theme/theme32.xml"/><Relationship Id="rId33" Type="http://schemas.openxmlformats.org/officeDocument/2006/relationships/tags" Target="../tags/tag1352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679.xml"/><Relationship Id="rId16" Type="http://schemas.openxmlformats.org/officeDocument/2006/relationships/slideLayout" Target="../slideLayouts/slideLayout693.xml"/><Relationship Id="rId20" Type="http://schemas.openxmlformats.org/officeDocument/2006/relationships/slideLayout" Target="../slideLayouts/slideLayout697.xml"/><Relationship Id="rId29" Type="http://schemas.openxmlformats.org/officeDocument/2006/relationships/tags" Target="../tags/tag1348.xml"/><Relationship Id="rId1" Type="http://schemas.openxmlformats.org/officeDocument/2006/relationships/slideLayout" Target="../slideLayouts/slideLayout678.xml"/><Relationship Id="rId6" Type="http://schemas.openxmlformats.org/officeDocument/2006/relationships/slideLayout" Target="../slideLayouts/slideLayout683.xml"/><Relationship Id="rId11" Type="http://schemas.openxmlformats.org/officeDocument/2006/relationships/slideLayout" Target="../slideLayouts/slideLayout688.xml"/><Relationship Id="rId24" Type="http://schemas.openxmlformats.org/officeDocument/2006/relationships/slideLayout" Target="../slideLayouts/slideLayout701.xml"/><Relationship Id="rId32" Type="http://schemas.openxmlformats.org/officeDocument/2006/relationships/tags" Target="../tags/tag1351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682.xml"/><Relationship Id="rId15" Type="http://schemas.openxmlformats.org/officeDocument/2006/relationships/slideLayout" Target="../slideLayouts/slideLayout692.xml"/><Relationship Id="rId23" Type="http://schemas.openxmlformats.org/officeDocument/2006/relationships/slideLayout" Target="../slideLayouts/slideLayout700.xml"/><Relationship Id="rId28" Type="http://schemas.openxmlformats.org/officeDocument/2006/relationships/tags" Target="../tags/tag1347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687.xml"/><Relationship Id="rId19" Type="http://schemas.openxmlformats.org/officeDocument/2006/relationships/slideLayout" Target="../slideLayouts/slideLayout696.xml"/><Relationship Id="rId31" Type="http://schemas.openxmlformats.org/officeDocument/2006/relationships/tags" Target="../tags/tag1350.xml"/><Relationship Id="rId4" Type="http://schemas.openxmlformats.org/officeDocument/2006/relationships/slideLayout" Target="../slideLayouts/slideLayout681.xml"/><Relationship Id="rId9" Type="http://schemas.openxmlformats.org/officeDocument/2006/relationships/slideLayout" Target="../slideLayouts/slideLayout686.xml"/><Relationship Id="rId14" Type="http://schemas.openxmlformats.org/officeDocument/2006/relationships/slideLayout" Target="../slideLayouts/slideLayout691.xml"/><Relationship Id="rId22" Type="http://schemas.openxmlformats.org/officeDocument/2006/relationships/slideLayout" Target="../slideLayouts/slideLayout699.xml"/><Relationship Id="rId27" Type="http://schemas.openxmlformats.org/officeDocument/2006/relationships/tags" Target="../tags/tag1346.xml"/><Relationship Id="rId30" Type="http://schemas.openxmlformats.org/officeDocument/2006/relationships/tags" Target="../tags/tag1349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685.xml"/><Relationship Id="rId3" Type="http://schemas.openxmlformats.org/officeDocument/2006/relationships/slideLayout" Target="../slideLayouts/slideLayout680.xml"/></Relationships>
</file>

<file path=ppt/slideMasters/_rels/slideMaster3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4.xml"/><Relationship Id="rId18" Type="http://schemas.openxmlformats.org/officeDocument/2006/relationships/slideLayout" Target="../slideLayouts/slideLayout719.xml"/><Relationship Id="rId26" Type="http://schemas.openxmlformats.org/officeDocument/2006/relationships/vmlDrawing" Target="../drawings/vmlDrawing30.vml"/><Relationship Id="rId21" Type="http://schemas.openxmlformats.org/officeDocument/2006/relationships/slideLayout" Target="../slideLayouts/slideLayout722.xml"/><Relationship Id="rId34" Type="http://schemas.openxmlformats.org/officeDocument/2006/relationships/oleObject" Target="../embeddings/oleObject30.bin"/><Relationship Id="rId7" Type="http://schemas.openxmlformats.org/officeDocument/2006/relationships/slideLayout" Target="../slideLayouts/slideLayout708.xml"/><Relationship Id="rId12" Type="http://schemas.openxmlformats.org/officeDocument/2006/relationships/slideLayout" Target="../slideLayouts/slideLayout713.xml"/><Relationship Id="rId17" Type="http://schemas.openxmlformats.org/officeDocument/2006/relationships/slideLayout" Target="../slideLayouts/slideLayout718.xml"/><Relationship Id="rId25" Type="http://schemas.openxmlformats.org/officeDocument/2006/relationships/theme" Target="../theme/theme33.xml"/><Relationship Id="rId33" Type="http://schemas.openxmlformats.org/officeDocument/2006/relationships/tags" Target="../tags/tag1400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703.xml"/><Relationship Id="rId16" Type="http://schemas.openxmlformats.org/officeDocument/2006/relationships/slideLayout" Target="../slideLayouts/slideLayout717.xml"/><Relationship Id="rId20" Type="http://schemas.openxmlformats.org/officeDocument/2006/relationships/slideLayout" Target="../slideLayouts/slideLayout721.xml"/><Relationship Id="rId29" Type="http://schemas.openxmlformats.org/officeDocument/2006/relationships/tags" Target="../tags/tag1396.xml"/><Relationship Id="rId1" Type="http://schemas.openxmlformats.org/officeDocument/2006/relationships/slideLayout" Target="../slideLayouts/slideLayout702.xml"/><Relationship Id="rId6" Type="http://schemas.openxmlformats.org/officeDocument/2006/relationships/slideLayout" Target="../slideLayouts/slideLayout707.xml"/><Relationship Id="rId11" Type="http://schemas.openxmlformats.org/officeDocument/2006/relationships/slideLayout" Target="../slideLayouts/slideLayout712.xml"/><Relationship Id="rId24" Type="http://schemas.openxmlformats.org/officeDocument/2006/relationships/slideLayout" Target="../slideLayouts/slideLayout725.xml"/><Relationship Id="rId32" Type="http://schemas.openxmlformats.org/officeDocument/2006/relationships/tags" Target="../tags/tag1399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706.xml"/><Relationship Id="rId15" Type="http://schemas.openxmlformats.org/officeDocument/2006/relationships/slideLayout" Target="../slideLayouts/slideLayout716.xml"/><Relationship Id="rId23" Type="http://schemas.openxmlformats.org/officeDocument/2006/relationships/slideLayout" Target="../slideLayouts/slideLayout724.xml"/><Relationship Id="rId28" Type="http://schemas.openxmlformats.org/officeDocument/2006/relationships/tags" Target="../tags/tag1395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711.xml"/><Relationship Id="rId19" Type="http://schemas.openxmlformats.org/officeDocument/2006/relationships/slideLayout" Target="../slideLayouts/slideLayout720.xml"/><Relationship Id="rId31" Type="http://schemas.openxmlformats.org/officeDocument/2006/relationships/tags" Target="../tags/tag1398.xml"/><Relationship Id="rId4" Type="http://schemas.openxmlformats.org/officeDocument/2006/relationships/slideLayout" Target="../slideLayouts/slideLayout705.xml"/><Relationship Id="rId9" Type="http://schemas.openxmlformats.org/officeDocument/2006/relationships/slideLayout" Target="../slideLayouts/slideLayout710.xml"/><Relationship Id="rId14" Type="http://schemas.openxmlformats.org/officeDocument/2006/relationships/slideLayout" Target="../slideLayouts/slideLayout715.xml"/><Relationship Id="rId22" Type="http://schemas.openxmlformats.org/officeDocument/2006/relationships/slideLayout" Target="../slideLayouts/slideLayout723.xml"/><Relationship Id="rId27" Type="http://schemas.openxmlformats.org/officeDocument/2006/relationships/tags" Target="../tags/tag1394.xml"/><Relationship Id="rId30" Type="http://schemas.openxmlformats.org/officeDocument/2006/relationships/tags" Target="../tags/tag1397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709.xml"/><Relationship Id="rId3" Type="http://schemas.openxmlformats.org/officeDocument/2006/relationships/slideLayout" Target="../slideLayouts/slideLayout704.xml"/></Relationships>
</file>

<file path=ppt/slideMasters/_rels/slideMaster3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8.xml"/><Relationship Id="rId18" Type="http://schemas.openxmlformats.org/officeDocument/2006/relationships/slideLayout" Target="../slideLayouts/slideLayout743.xml"/><Relationship Id="rId26" Type="http://schemas.openxmlformats.org/officeDocument/2006/relationships/vmlDrawing" Target="../drawings/vmlDrawing31.vml"/><Relationship Id="rId21" Type="http://schemas.openxmlformats.org/officeDocument/2006/relationships/slideLayout" Target="../slideLayouts/slideLayout746.xml"/><Relationship Id="rId34" Type="http://schemas.openxmlformats.org/officeDocument/2006/relationships/oleObject" Target="../embeddings/oleObject31.bin"/><Relationship Id="rId7" Type="http://schemas.openxmlformats.org/officeDocument/2006/relationships/slideLayout" Target="../slideLayouts/slideLayout732.xml"/><Relationship Id="rId12" Type="http://schemas.openxmlformats.org/officeDocument/2006/relationships/slideLayout" Target="../slideLayouts/slideLayout737.xml"/><Relationship Id="rId17" Type="http://schemas.openxmlformats.org/officeDocument/2006/relationships/slideLayout" Target="../slideLayouts/slideLayout742.xml"/><Relationship Id="rId25" Type="http://schemas.openxmlformats.org/officeDocument/2006/relationships/theme" Target="../theme/theme34.xml"/><Relationship Id="rId33" Type="http://schemas.openxmlformats.org/officeDocument/2006/relationships/tags" Target="../tags/tag1448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727.xml"/><Relationship Id="rId16" Type="http://schemas.openxmlformats.org/officeDocument/2006/relationships/slideLayout" Target="../slideLayouts/slideLayout741.xml"/><Relationship Id="rId20" Type="http://schemas.openxmlformats.org/officeDocument/2006/relationships/slideLayout" Target="../slideLayouts/slideLayout745.xml"/><Relationship Id="rId29" Type="http://schemas.openxmlformats.org/officeDocument/2006/relationships/tags" Target="../tags/tag1444.xml"/><Relationship Id="rId1" Type="http://schemas.openxmlformats.org/officeDocument/2006/relationships/slideLayout" Target="../slideLayouts/slideLayout726.xml"/><Relationship Id="rId6" Type="http://schemas.openxmlformats.org/officeDocument/2006/relationships/slideLayout" Target="../slideLayouts/slideLayout731.xml"/><Relationship Id="rId11" Type="http://schemas.openxmlformats.org/officeDocument/2006/relationships/slideLayout" Target="../slideLayouts/slideLayout736.xml"/><Relationship Id="rId24" Type="http://schemas.openxmlformats.org/officeDocument/2006/relationships/slideLayout" Target="../slideLayouts/slideLayout749.xml"/><Relationship Id="rId32" Type="http://schemas.openxmlformats.org/officeDocument/2006/relationships/tags" Target="../tags/tag1447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730.xml"/><Relationship Id="rId15" Type="http://schemas.openxmlformats.org/officeDocument/2006/relationships/slideLayout" Target="../slideLayouts/slideLayout740.xml"/><Relationship Id="rId23" Type="http://schemas.openxmlformats.org/officeDocument/2006/relationships/slideLayout" Target="../slideLayouts/slideLayout748.xml"/><Relationship Id="rId28" Type="http://schemas.openxmlformats.org/officeDocument/2006/relationships/tags" Target="../tags/tag1443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735.xml"/><Relationship Id="rId19" Type="http://schemas.openxmlformats.org/officeDocument/2006/relationships/slideLayout" Target="../slideLayouts/slideLayout744.xml"/><Relationship Id="rId31" Type="http://schemas.openxmlformats.org/officeDocument/2006/relationships/tags" Target="../tags/tag1446.xml"/><Relationship Id="rId4" Type="http://schemas.openxmlformats.org/officeDocument/2006/relationships/slideLayout" Target="../slideLayouts/slideLayout729.xml"/><Relationship Id="rId9" Type="http://schemas.openxmlformats.org/officeDocument/2006/relationships/slideLayout" Target="../slideLayouts/slideLayout734.xml"/><Relationship Id="rId14" Type="http://schemas.openxmlformats.org/officeDocument/2006/relationships/slideLayout" Target="../slideLayouts/slideLayout739.xml"/><Relationship Id="rId22" Type="http://schemas.openxmlformats.org/officeDocument/2006/relationships/slideLayout" Target="../slideLayouts/slideLayout747.xml"/><Relationship Id="rId27" Type="http://schemas.openxmlformats.org/officeDocument/2006/relationships/tags" Target="../tags/tag1442.xml"/><Relationship Id="rId30" Type="http://schemas.openxmlformats.org/officeDocument/2006/relationships/tags" Target="../tags/tag1445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733.xml"/><Relationship Id="rId3" Type="http://schemas.openxmlformats.org/officeDocument/2006/relationships/slideLayout" Target="../slideLayouts/slideLayout728.xml"/></Relationships>
</file>

<file path=ppt/slideMasters/_rels/slideMaster3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62.xml"/><Relationship Id="rId18" Type="http://schemas.openxmlformats.org/officeDocument/2006/relationships/slideLayout" Target="../slideLayouts/slideLayout767.xml"/><Relationship Id="rId26" Type="http://schemas.openxmlformats.org/officeDocument/2006/relationships/vmlDrawing" Target="../drawings/vmlDrawing32.vml"/><Relationship Id="rId21" Type="http://schemas.openxmlformats.org/officeDocument/2006/relationships/slideLayout" Target="../slideLayouts/slideLayout770.xml"/><Relationship Id="rId34" Type="http://schemas.openxmlformats.org/officeDocument/2006/relationships/oleObject" Target="../embeddings/oleObject32.bin"/><Relationship Id="rId7" Type="http://schemas.openxmlformats.org/officeDocument/2006/relationships/slideLayout" Target="../slideLayouts/slideLayout756.xml"/><Relationship Id="rId12" Type="http://schemas.openxmlformats.org/officeDocument/2006/relationships/slideLayout" Target="../slideLayouts/slideLayout761.xml"/><Relationship Id="rId17" Type="http://schemas.openxmlformats.org/officeDocument/2006/relationships/slideLayout" Target="../slideLayouts/slideLayout766.xml"/><Relationship Id="rId25" Type="http://schemas.openxmlformats.org/officeDocument/2006/relationships/theme" Target="../theme/theme35.xml"/><Relationship Id="rId33" Type="http://schemas.openxmlformats.org/officeDocument/2006/relationships/tags" Target="../tags/tag1496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751.xml"/><Relationship Id="rId16" Type="http://schemas.openxmlformats.org/officeDocument/2006/relationships/slideLayout" Target="../slideLayouts/slideLayout765.xml"/><Relationship Id="rId20" Type="http://schemas.openxmlformats.org/officeDocument/2006/relationships/slideLayout" Target="../slideLayouts/slideLayout769.xml"/><Relationship Id="rId29" Type="http://schemas.openxmlformats.org/officeDocument/2006/relationships/tags" Target="../tags/tag1492.xml"/><Relationship Id="rId1" Type="http://schemas.openxmlformats.org/officeDocument/2006/relationships/slideLayout" Target="../slideLayouts/slideLayout750.xml"/><Relationship Id="rId6" Type="http://schemas.openxmlformats.org/officeDocument/2006/relationships/slideLayout" Target="../slideLayouts/slideLayout755.xml"/><Relationship Id="rId11" Type="http://schemas.openxmlformats.org/officeDocument/2006/relationships/slideLayout" Target="../slideLayouts/slideLayout760.xml"/><Relationship Id="rId24" Type="http://schemas.openxmlformats.org/officeDocument/2006/relationships/slideLayout" Target="../slideLayouts/slideLayout773.xml"/><Relationship Id="rId32" Type="http://schemas.openxmlformats.org/officeDocument/2006/relationships/tags" Target="../tags/tag1495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754.xml"/><Relationship Id="rId15" Type="http://schemas.openxmlformats.org/officeDocument/2006/relationships/slideLayout" Target="../slideLayouts/slideLayout764.xml"/><Relationship Id="rId23" Type="http://schemas.openxmlformats.org/officeDocument/2006/relationships/slideLayout" Target="../slideLayouts/slideLayout772.xml"/><Relationship Id="rId28" Type="http://schemas.openxmlformats.org/officeDocument/2006/relationships/tags" Target="../tags/tag1491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759.xml"/><Relationship Id="rId19" Type="http://schemas.openxmlformats.org/officeDocument/2006/relationships/slideLayout" Target="../slideLayouts/slideLayout768.xml"/><Relationship Id="rId31" Type="http://schemas.openxmlformats.org/officeDocument/2006/relationships/tags" Target="../tags/tag1494.xml"/><Relationship Id="rId4" Type="http://schemas.openxmlformats.org/officeDocument/2006/relationships/slideLayout" Target="../slideLayouts/slideLayout753.xml"/><Relationship Id="rId9" Type="http://schemas.openxmlformats.org/officeDocument/2006/relationships/slideLayout" Target="../slideLayouts/slideLayout758.xml"/><Relationship Id="rId14" Type="http://schemas.openxmlformats.org/officeDocument/2006/relationships/slideLayout" Target="../slideLayouts/slideLayout763.xml"/><Relationship Id="rId22" Type="http://schemas.openxmlformats.org/officeDocument/2006/relationships/slideLayout" Target="../slideLayouts/slideLayout771.xml"/><Relationship Id="rId27" Type="http://schemas.openxmlformats.org/officeDocument/2006/relationships/tags" Target="../tags/tag1490.xml"/><Relationship Id="rId30" Type="http://schemas.openxmlformats.org/officeDocument/2006/relationships/tags" Target="../tags/tag1493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757.xml"/><Relationship Id="rId3" Type="http://schemas.openxmlformats.org/officeDocument/2006/relationships/slideLayout" Target="../slideLayouts/slideLayout752.xml"/></Relationships>
</file>

<file path=ppt/slideMasters/_rels/slideMaster3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6.xml"/><Relationship Id="rId18" Type="http://schemas.openxmlformats.org/officeDocument/2006/relationships/slideLayout" Target="../slideLayouts/slideLayout791.xml"/><Relationship Id="rId26" Type="http://schemas.openxmlformats.org/officeDocument/2006/relationships/vmlDrawing" Target="../drawings/vmlDrawing33.vml"/><Relationship Id="rId21" Type="http://schemas.openxmlformats.org/officeDocument/2006/relationships/slideLayout" Target="../slideLayouts/slideLayout794.xml"/><Relationship Id="rId34" Type="http://schemas.openxmlformats.org/officeDocument/2006/relationships/oleObject" Target="../embeddings/oleObject33.bin"/><Relationship Id="rId7" Type="http://schemas.openxmlformats.org/officeDocument/2006/relationships/slideLayout" Target="../slideLayouts/slideLayout780.xml"/><Relationship Id="rId12" Type="http://schemas.openxmlformats.org/officeDocument/2006/relationships/slideLayout" Target="../slideLayouts/slideLayout785.xml"/><Relationship Id="rId17" Type="http://schemas.openxmlformats.org/officeDocument/2006/relationships/slideLayout" Target="../slideLayouts/slideLayout790.xml"/><Relationship Id="rId25" Type="http://schemas.openxmlformats.org/officeDocument/2006/relationships/theme" Target="../theme/theme36.xml"/><Relationship Id="rId33" Type="http://schemas.openxmlformats.org/officeDocument/2006/relationships/tags" Target="../tags/tag1544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775.xml"/><Relationship Id="rId16" Type="http://schemas.openxmlformats.org/officeDocument/2006/relationships/slideLayout" Target="../slideLayouts/slideLayout789.xml"/><Relationship Id="rId20" Type="http://schemas.openxmlformats.org/officeDocument/2006/relationships/slideLayout" Target="../slideLayouts/slideLayout793.xml"/><Relationship Id="rId29" Type="http://schemas.openxmlformats.org/officeDocument/2006/relationships/tags" Target="../tags/tag1540.xml"/><Relationship Id="rId1" Type="http://schemas.openxmlformats.org/officeDocument/2006/relationships/slideLayout" Target="../slideLayouts/slideLayout774.xml"/><Relationship Id="rId6" Type="http://schemas.openxmlformats.org/officeDocument/2006/relationships/slideLayout" Target="../slideLayouts/slideLayout779.xml"/><Relationship Id="rId11" Type="http://schemas.openxmlformats.org/officeDocument/2006/relationships/slideLayout" Target="../slideLayouts/slideLayout784.xml"/><Relationship Id="rId24" Type="http://schemas.openxmlformats.org/officeDocument/2006/relationships/slideLayout" Target="../slideLayouts/slideLayout797.xml"/><Relationship Id="rId32" Type="http://schemas.openxmlformats.org/officeDocument/2006/relationships/tags" Target="../tags/tag1543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778.xml"/><Relationship Id="rId15" Type="http://schemas.openxmlformats.org/officeDocument/2006/relationships/slideLayout" Target="../slideLayouts/slideLayout788.xml"/><Relationship Id="rId23" Type="http://schemas.openxmlformats.org/officeDocument/2006/relationships/slideLayout" Target="../slideLayouts/slideLayout796.xml"/><Relationship Id="rId28" Type="http://schemas.openxmlformats.org/officeDocument/2006/relationships/tags" Target="../tags/tag1539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783.xml"/><Relationship Id="rId19" Type="http://schemas.openxmlformats.org/officeDocument/2006/relationships/slideLayout" Target="../slideLayouts/slideLayout792.xml"/><Relationship Id="rId31" Type="http://schemas.openxmlformats.org/officeDocument/2006/relationships/tags" Target="../tags/tag1542.xml"/><Relationship Id="rId4" Type="http://schemas.openxmlformats.org/officeDocument/2006/relationships/slideLayout" Target="../slideLayouts/slideLayout777.xml"/><Relationship Id="rId9" Type="http://schemas.openxmlformats.org/officeDocument/2006/relationships/slideLayout" Target="../slideLayouts/slideLayout782.xml"/><Relationship Id="rId14" Type="http://schemas.openxmlformats.org/officeDocument/2006/relationships/slideLayout" Target="../slideLayouts/slideLayout787.xml"/><Relationship Id="rId22" Type="http://schemas.openxmlformats.org/officeDocument/2006/relationships/slideLayout" Target="../slideLayouts/slideLayout795.xml"/><Relationship Id="rId27" Type="http://schemas.openxmlformats.org/officeDocument/2006/relationships/tags" Target="../tags/tag1538.xml"/><Relationship Id="rId30" Type="http://schemas.openxmlformats.org/officeDocument/2006/relationships/tags" Target="../tags/tag1541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781.xml"/><Relationship Id="rId3" Type="http://schemas.openxmlformats.org/officeDocument/2006/relationships/slideLayout" Target="../slideLayouts/slideLayout776.xml"/></Relationships>
</file>

<file path=ppt/slideMasters/_rels/slideMaster3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0.xml"/><Relationship Id="rId18" Type="http://schemas.openxmlformats.org/officeDocument/2006/relationships/slideLayout" Target="../slideLayouts/slideLayout815.xml"/><Relationship Id="rId26" Type="http://schemas.openxmlformats.org/officeDocument/2006/relationships/vmlDrawing" Target="../drawings/vmlDrawing34.vml"/><Relationship Id="rId21" Type="http://schemas.openxmlformats.org/officeDocument/2006/relationships/slideLayout" Target="../slideLayouts/slideLayout818.xml"/><Relationship Id="rId34" Type="http://schemas.openxmlformats.org/officeDocument/2006/relationships/oleObject" Target="../embeddings/oleObject34.bin"/><Relationship Id="rId7" Type="http://schemas.openxmlformats.org/officeDocument/2006/relationships/slideLayout" Target="../slideLayouts/slideLayout804.xml"/><Relationship Id="rId12" Type="http://schemas.openxmlformats.org/officeDocument/2006/relationships/slideLayout" Target="../slideLayouts/slideLayout809.xml"/><Relationship Id="rId17" Type="http://schemas.openxmlformats.org/officeDocument/2006/relationships/slideLayout" Target="../slideLayouts/slideLayout814.xml"/><Relationship Id="rId25" Type="http://schemas.openxmlformats.org/officeDocument/2006/relationships/theme" Target="../theme/theme37.xml"/><Relationship Id="rId33" Type="http://schemas.openxmlformats.org/officeDocument/2006/relationships/tags" Target="../tags/tag1592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799.xml"/><Relationship Id="rId16" Type="http://schemas.openxmlformats.org/officeDocument/2006/relationships/slideLayout" Target="../slideLayouts/slideLayout813.xml"/><Relationship Id="rId20" Type="http://schemas.openxmlformats.org/officeDocument/2006/relationships/slideLayout" Target="../slideLayouts/slideLayout817.xml"/><Relationship Id="rId29" Type="http://schemas.openxmlformats.org/officeDocument/2006/relationships/tags" Target="../tags/tag1588.xml"/><Relationship Id="rId1" Type="http://schemas.openxmlformats.org/officeDocument/2006/relationships/slideLayout" Target="../slideLayouts/slideLayout798.xml"/><Relationship Id="rId6" Type="http://schemas.openxmlformats.org/officeDocument/2006/relationships/slideLayout" Target="../slideLayouts/slideLayout803.xml"/><Relationship Id="rId11" Type="http://schemas.openxmlformats.org/officeDocument/2006/relationships/slideLayout" Target="../slideLayouts/slideLayout808.xml"/><Relationship Id="rId24" Type="http://schemas.openxmlformats.org/officeDocument/2006/relationships/slideLayout" Target="../slideLayouts/slideLayout821.xml"/><Relationship Id="rId32" Type="http://schemas.openxmlformats.org/officeDocument/2006/relationships/tags" Target="../tags/tag1591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802.xml"/><Relationship Id="rId15" Type="http://schemas.openxmlformats.org/officeDocument/2006/relationships/slideLayout" Target="../slideLayouts/slideLayout812.xml"/><Relationship Id="rId23" Type="http://schemas.openxmlformats.org/officeDocument/2006/relationships/slideLayout" Target="../slideLayouts/slideLayout820.xml"/><Relationship Id="rId28" Type="http://schemas.openxmlformats.org/officeDocument/2006/relationships/tags" Target="../tags/tag1587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807.xml"/><Relationship Id="rId19" Type="http://schemas.openxmlformats.org/officeDocument/2006/relationships/slideLayout" Target="../slideLayouts/slideLayout816.xml"/><Relationship Id="rId31" Type="http://schemas.openxmlformats.org/officeDocument/2006/relationships/tags" Target="../tags/tag1590.xml"/><Relationship Id="rId4" Type="http://schemas.openxmlformats.org/officeDocument/2006/relationships/slideLayout" Target="../slideLayouts/slideLayout801.xml"/><Relationship Id="rId9" Type="http://schemas.openxmlformats.org/officeDocument/2006/relationships/slideLayout" Target="../slideLayouts/slideLayout806.xml"/><Relationship Id="rId14" Type="http://schemas.openxmlformats.org/officeDocument/2006/relationships/slideLayout" Target="../slideLayouts/slideLayout811.xml"/><Relationship Id="rId22" Type="http://schemas.openxmlformats.org/officeDocument/2006/relationships/slideLayout" Target="../slideLayouts/slideLayout819.xml"/><Relationship Id="rId27" Type="http://schemas.openxmlformats.org/officeDocument/2006/relationships/tags" Target="../tags/tag1586.xml"/><Relationship Id="rId30" Type="http://schemas.openxmlformats.org/officeDocument/2006/relationships/tags" Target="../tags/tag1589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805.xml"/><Relationship Id="rId3" Type="http://schemas.openxmlformats.org/officeDocument/2006/relationships/slideLayout" Target="../slideLayouts/slideLayout800.xml"/></Relationships>
</file>

<file path=ppt/slideMasters/_rels/slideMaster3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4.xml"/><Relationship Id="rId18" Type="http://schemas.openxmlformats.org/officeDocument/2006/relationships/slideLayout" Target="../slideLayouts/slideLayout839.xml"/><Relationship Id="rId26" Type="http://schemas.openxmlformats.org/officeDocument/2006/relationships/vmlDrawing" Target="../drawings/vmlDrawing35.vml"/><Relationship Id="rId21" Type="http://schemas.openxmlformats.org/officeDocument/2006/relationships/slideLayout" Target="../slideLayouts/slideLayout842.xml"/><Relationship Id="rId34" Type="http://schemas.openxmlformats.org/officeDocument/2006/relationships/oleObject" Target="../embeddings/oleObject35.bin"/><Relationship Id="rId7" Type="http://schemas.openxmlformats.org/officeDocument/2006/relationships/slideLayout" Target="../slideLayouts/slideLayout828.xml"/><Relationship Id="rId12" Type="http://schemas.openxmlformats.org/officeDocument/2006/relationships/slideLayout" Target="../slideLayouts/slideLayout833.xml"/><Relationship Id="rId17" Type="http://schemas.openxmlformats.org/officeDocument/2006/relationships/slideLayout" Target="../slideLayouts/slideLayout838.xml"/><Relationship Id="rId25" Type="http://schemas.openxmlformats.org/officeDocument/2006/relationships/theme" Target="../theme/theme38.xml"/><Relationship Id="rId33" Type="http://schemas.openxmlformats.org/officeDocument/2006/relationships/tags" Target="../tags/tag1640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823.xml"/><Relationship Id="rId16" Type="http://schemas.openxmlformats.org/officeDocument/2006/relationships/slideLayout" Target="../slideLayouts/slideLayout837.xml"/><Relationship Id="rId20" Type="http://schemas.openxmlformats.org/officeDocument/2006/relationships/slideLayout" Target="../slideLayouts/slideLayout841.xml"/><Relationship Id="rId29" Type="http://schemas.openxmlformats.org/officeDocument/2006/relationships/tags" Target="../tags/tag1636.xml"/><Relationship Id="rId1" Type="http://schemas.openxmlformats.org/officeDocument/2006/relationships/slideLayout" Target="../slideLayouts/slideLayout822.xml"/><Relationship Id="rId6" Type="http://schemas.openxmlformats.org/officeDocument/2006/relationships/slideLayout" Target="../slideLayouts/slideLayout827.xml"/><Relationship Id="rId11" Type="http://schemas.openxmlformats.org/officeDocument/2006/relationships/slideLayout" Target="../slideLayouts/slideLayout832.xml"/><Relationship Id="rId24" Type="http://schemas.openxmlformats.org/officeDocument/2006/relationships/slideLayout" Target="../slideLayouts/slideLayout845.xml"/><Relationship Id="rId32" Type="http://schemas.openxmlformats.org/officeDocument/2006/relationships/tags" Target="../tags/tag1639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826.xml"/><Relationship Id="rId15" Type="http://schemas.openxmlformats.org/officeDocument/2006/relationships/slideLayout" Target="../slideLayouts/slideLayout836.xml"/><Relationship Id="rId23" Type="http://schemas.openxmlformats.org/officeDocument/2006/relationships/slideLayout" Target="../slideLayouts/slideLayout844.xml"/><Relationship Id="rId28" Type="http://schemas.openxmlformats.org/officeDocument/2006/relationships/tags" Target="../tags/tag1635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831.xml"/><Relationship Id="rId19" Type="http://schemas.openxmlformats.org/officeDocument/2006/relationships/slideLayout" Target="../slideLayouts/slideLayout840.xml"/><Relationship Id="rId31" Type="http://schemas.openxmlformats.org/officeDocument/2006/relationships/tags" Target="../tags/tag1638.xml"/><Relationship Id="rId4" Type="http://schemas.openxmlformats.org/officeDocument/2006/relationships/slideLayout" Target="../slideLayouts/slideLayout825.xml"/><Relationship Id="rId9" Type="http://schemas.openxmlformats.org/officeDocument/2006/relationships/slideLayout" Target="../slideLayouts/slideLayout830.xml"/><Relationship Id="rId14" Type="http://schemas.openxmlformats.org/officeDocument/2006/relationships/slideLayout" Target="../slideLayouts/slideLayout835.xml"/><Relationship Id="rId22" Type="http://schemas.openxmlformats.org/officeDocument/2006/relationships/slideLayout" Target="../slideLayouts/slideLayout843.xml"/><Relationship Id="rId27" Type="http://schemas.openxmlformats.org/officeDocument/2006/relationships/tags" Target="../tags/tag1634.xml"/><Relationship Id="rId30" Type="http://schemas.openxmlformats.org/officeDocument/2006/relationships/tags" Target="../tags/tag1637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829.xml"/><Relationship Id="rId3" Type="http://schemas.openxmlformats.org/officeDocument/2006/relationships/slideLayout" Target="../slideLayouts/slideLayout824.xml"/></Relationships>
</file>

<file path=ppt/slideMasters/_rels/slideMaster3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8.xml"/><Relationship Id="rId18" Type="http://schemas.openxmlformats.org/officeDocument/2006/relationships/slideLayout" Target="../slideLayouts/slideLayout863.xml"/><Relationship Id="rId26" Type="http://schemas.openxmlformats.org/officeDocument/2006/relationships/vmlDrawing" Target="../drawings/vmlDrawing36.vml"/><Relationship Id="rId21" Type="http://schemas.openxmlformats.org/officeDocument/2006/relationships/slideLayout" Target="../slideLayouts/slideLayout866.xml"/><Relationship Id="rId34" Type="http://schemas.openxmlformats.org/officeDocument/2006/relationships/oleObject" Target="../embeddings/oleObject36.bin"/><Relationship Id="rId7" Type="http://schemas.openxmlformats.org/officeDocument/2006/relationships/slideLayout" Target="../slideLayouts/slideLayout852.xml"/><Relationship Id="rId12" Type="http://schemas.openxmlformats.org/officeDocument/2006/relationships/slideLayout" Target="../slideLayouts/slideLayout857.xml"/><Relationship Id="rId17" Type="http://schemas.openxmlformats.org/officeDocument/2006/relationships/slideLayout" Target="../slideLayouts/slideLayout862.xml"/><Relationship Id="rId25" Type="http://schemas.openxmlformats.org/officeDocument/2006/relationships/theme" Target="../theme/theme39.xml"/><Relationship Id="rId33" Type="http://schemas.openxmlformats.org/officeDocument/2006/relationships/tags" Target="../tags/tag1688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847.xml"/><Relationship Id="rId16" Type="http://schemas.openxmlformats.org/officeDocument/2006/relationships/slideLayout" Target="../slideLayouts/slideLayout861.xml"/><Relationship Id="rId20" Type="http://schemas.openxmlformats.org/officeDocument/2006/relationships/slideLayout" Target="../slideLayouts/slideLayout865.xml"/><Relationship Id="rId29" Type="http://schemas.openxmlformats.org/officeDocument/2006/relationships/tags" Target="../tags/tag1684.xml"/><Relationship Id="rId1" Type="http://schemas.openxmlformats.org/officeDocument/2006/relationships/slideLayout" Target="../slideLayouts/slideLayout846.xml"/><Relationship Id="rId6" Type="http://schemas.openxmlformats.org/officeDocument/2006/relationships/slideLayout" Target="../slideLayouts/slideLayout851.xml"/><Relationship Id="rId11" Type="http://schemas.openxmlformats.org/officeDocument/2006/relationships/slideLayout" Target="../slideLayouts/slideLayout856.xml"/><Relationship Id="rId24" Type="http://schemas.openxmlformats.org/officeDocument/2006/relationships/slideLayout" Target="../slideLayouts/slideLayout869.xml"/><Relationship Id="rId32" Type="http://schemas.openxmlformats.org/officeDocument/2006/relationships/tags" Target="../tags/tag1687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850.xml"/><Relationship Id="rId15" Type="http://schemas.openxmlformats.org/officeDocument/2006/relationships/slideLayout" Target="../slideLayouts/slideLayout860.xml"/><Relationship Id="rId23" Type="http://schemas.openxmlformats.org/officeDocument/2006/relationships/slideLayout" Target="../slideLayouts/slideLayout868.xml"/><Relationship Id="rId28" Type="http://schemas.openxmlformats.org/officeDocument/2006/relationships/tags" Target="../tags/tag1683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855.xml"/><Relationship Id="rId19" Type="http://schemas.openxmlformats.org/officeDocument/2006/relationships/slideLayout" Target="../slideLayouts/slideLayout864.xml"/><Relationship Id="rId31" Type="http://schemas.openxmlformats.org/officeDocument/2006/relationships/tags" Target="../tags/tag1686.xml"/><Relationship Id="rId4" Type="http://schemas.openxmlformats.org/officeDocument/2006/relationships/slideLayout" Target="../slideLayouts/slideLayout849.xml"/><Relationship Id="rId9" Type="http://schemas.openxmlformats.org/officeDocument/2006/relationships/slideLayout" Target="../slideLayouts/slideLayout854.xml"/><Relationship Id="rId14" Type="http://schemas.openxmlformats.org/officeDocument/2006/relationships/slideLayout" Target="../slideLayouts/slideLayout859.xml"/><Relationship Id="rId22" Type="http://schemas.openxmlformats.org/officeDocument/2006/relationships/slideLayout" Target="../slideLayouts/slideLayout867.xml"/><Relationship Id="rId27" Type="http://schemas.openxmlformats.org/officeDocument/2006/relationships/tags" Target="../tags/tag1682.xml"/><Relationship Id="rId30" Type="http://schemas.openxmlformats.org/officeDocument/2006/relationships/tags" Target="../tags/tag1685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853.xml"/><Relationship Id="rId3" Type="http://schemas.openxmlformats.org/officeDocument/2006/relationships/slideLayout" Target="../slideLayouts/slideLayout84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vmlDrawing" Target="../drawings/vmlDrawing2.vml"/><Relationship Id="rId21" Type="http://schemas.openxmlformats.org/officeDocument/2006/relationships/slideLayout" Target="../slideLayouts/slideLayout47.xml"/><Relationship Id="rId34" Type="http://schemas.openxmlformats.org/officeDocument/2006/relationships/oleObject" Target="../embeddings/oleObject2.bin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4.xml"/><Relationship Id="rId33" Type="http://schemas.openxmlformats.org/officeDocument/2006/relationships/tags" Target="../tags/tag55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tags" Target="../tags/tag51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tags" Target="../tags/tag54.xml"/><Relationship Id="rId37" Type="http://schemas.openxmlformats.org/officeDocument/2006/relationships/image" Target="../media/image12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ags" Target="../tags/tag50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tags" Target="../tags/tag53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ags" Target="../tags/tag49.xml"/><Relationship Id="rId30" Type="http://schemas.openxmlformats.org/officeDocument/2006/relationships/tags" Target="../tags/tag52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/Relationships>
</file>

<file path=ppt/slideMasters/_rels/slideMaster4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2.xml"/><Relationship Id="rId18" Type="http://schemas.openxmlformats.org/officeDocument/2006/relationships/slideLayout" Target="../slideLayouts/slideLayout887.xml"/><Relationship Id="rId26" Type="http://schemas.openxmlformats.org/officeDocument/2006/relationships/vmlDrawing" Target="../drawings/vmlDrawing37.vml"/><Relationship Id="rId21" Type="http://schemas.openxmlformats.org/officeDocument/2006/relationships/slideLayout" Target="../slideLayouts/slideLayout890.xml"/><Relationship Id="rId34" Type="http://schemas.openxmlformats.org/officeDocument/2006/relationships/oleObject" Target="../embeddings/oleObject37.bin"/><Relationship Id="rId7" Type="http://schemas.openxmlformats.org/officeDocument/2006/relationships/slideLayout" Target="../slideLayouts/slideLayout876.xml"/><Relationship Id="rId12" Type="http://schemas.openxmlformats.org/officeDocument/2006/relationships/slideLayout" Target="../slideLayouts/slideLayout881.xml"/><Relationship Id="rId17" Type="http://schemas.openxmlformats.org/officeDocument/2006/relationships/slideLayout" Target="../slideLayouts/slideLayout886.xml"/><Relationship Id="rId25" Type="http://schemas.openxmlformats.org/officeDocument/2006/relationships/theme" Target="../theme/theme40.xml"/><Relationship Id="rId33" Type="http://schemas.openxmlformats.org/officeDocument/2006/relationships/tags" Target="../tags/tag1736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871.xml"/><Relationship Id="rId16" Type="http://schemas.openxmlformats.org/officeDocument/2006/relationships/slideLayout" Target="../slideLayouts/slideLayout885.xml"/><Relationship Id="rId20" Type="http://schemas.openxmlformats.org/officeDocument/2006/relationships/slideLayout" Target="../slideLayouts/slideLayout889.xml"/><Relationship Id="rId29" Type="http://schemas.openxmlformats.org/officeDocument/2006/relationships/tags" Target="../tags/tag1732.xml"/><Relationship Id="rId1" Type="http://schemas.openxmlformats.org/officeDocument/2006/relationships/slideLayout" Target="../slideLayouts/slideLayout870.xml"/><Relationship Id="rId6" Type="http://schemas.openxmlformats.org/officeDocument/2006/relationships/slideLayout" Target="../slideLayouts/slideLayout875.xml"/><Relationship Id="rId11" Type="http://schemas.openxmlformats.org/officeDocument/2006/relationships/slideLayout" Target="../slideLayouts/slideLayout880.xml"/><Relationship Id="rId24" Type="http://schemas.openxmlformats.org/officeDocument/2006/relationships/slideLayout" Target="../slideLayouts/slideLayout893.xml"/><Relationship Id="rId32" Type="http://schemas.openxmlformats.org/officeDocument/2006/relationships/tags" Target="../tags/tag1735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874.xml"/><Relationship Id="rId15" Type="http://schemas.openxmlformats.org/officeDocument/2006/relationships/slideLayout" Target="../slideLayouts/slideLayout884.xml"/><Relationship Id="rId23" Type="http://schemas.openxmlformats.org/officeDocument/2006/relationships/slideLayout" Target="../slideLayouts/slideLayout892.xml"/><Relationship Id="rId28" Type="http://schemas.openxmlformats.org/officeDocument/2006/relationships/tags" Target="../tags/tag1731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879.xml"/><Relationship Id="rId19" Type="http://schemas.openxmlformats.org/officeDocument/2006/relationships/slideLayout" Target="../slideLayouts/slideLayout888.xml"/><Relationship Id="rId31" Type="http://schemas.openxmlformats.org/officeDocument/2006/relationships/tags" Target="../tags/tag1734.xml"/><Relationship Id="rId4" Type="http://schemas.openxmlformats.org/officeDocument/2006/relationships/slideLayout" Target="../slideLayouts/slideLayout873.xml"/><Relationship Id="rId9" Type="http://schemas.openxmlformats.org/officeDocument/2006/relationships/slideLayout" Target="../slideLayouts/slideLayout878.xml"/><Relationship Id="rId14" Type="http://schemas.openxmlformats.org/officeDocument/2006/relationships/slideLayout" Target="../slideLayouts/slideLayout883.xml"/><Relationship Id="rId22" Type="http://schemas.openxmlformats.org/officeDocument/2006/relationships/slideLayout" Target="../slideLayouts/slideLayout891.xml"/><Relationship Id="rId27" Type="http://schemas.openxmlformats.org/officeDocument/2006/relationships/tags" Target="../tags/tag1730.xml"/><Relationship Id="rId30" Type="http://schemas.openxmlformats.org/officeDocument/2006/relationships/tags" Target="../tags/tag1733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877.xml"/><Relationship Id="rId3" Type="http://schemas.openxmlformats.org/officeDocument/2006/relationships/slideLayout" Target="../slideLayouts/slideLayout872.xml"/></Relationships>
</file>

<file path=ppt/slideMasters/_rels/slideMaster4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6.xml"/><Relationship Id="rId18" Type="http://schemas.openxmlformats.org/officeDocument/2006/relationships/slideLayout" Target="../slideLayouts/slideLayout911.xml"/><Relationship Id="rId26" Type="http://schemas.openxmlformats.org/officeDocument/2006/relationships/vmlDrawing" Target="../drawings/vmlDrawing38.vml"/><Relationship Id="rId21" Type="http://schemas.openxmlformats.org/officeDocument/2006/relationships/slideLayout" Target="../slideLayouts/slideLayout914.xml"/><Relationship Id="rId34" Type="http://schemas.openxmlformats.org/officeDocument/2006/relationships/oleObject" Target="../embeddings/oleObject38.bin"/><Relationship Id="rId7" Type="http://schemas.openxmlformats.org/officeDocument/2006/relationships/slideLayout" Target="../slideLayouts/slideLayout900.xml"/><Relationship Id="rId12" Type="http://schemas.openxmlformats.org/officeDocument/2006/relationships/slideLayout" Target="../slideLayouts/slideLayout905.xml"/><Relationship Id="rId17" Type="http://schemas.openxmlformats.org/officeDocument/2006/relationships/slideLayout" Target="../slideLayouts/slideLayout910.xml"/><Relationship Id="rId25" Type="http://schemas.openxmlformats.org/officeDocument/2006/relationships/theme" Target="../theme/theme41.xml"/><Relationship Id="rId33" Type="http://schemas.openxmlformats.org/officeDocument/2006/relationships/tags" Target="../tags/tag1784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895.xml"/><Relationship Id="rId16" Type="http://schemas.openxmlformats.org/officeDocument/2006/relationships/slideLayout" Target="../slideLayouts/slideLayout909.xml"/><Relationship Id="rId20" Type="http://schemas.openxmlformats.org/officeDocument/2006/relationships/slideLayout" Target="../slideLayouts/slideLayout913.xml"/><Relationship Id="rId29" Type="http://schemas.openxmlformats.org/officeDocument/2006/relationships/tags" Target="../tags/tag1780.xml"/><Relationship Id="rId1" Type="http://schemas.openxmlformats.org/officeDocument/2006/relationships/slideLayout" Target="../slideLayouts/slideLayout894.xml"/><Relationship Id="rId6" Type="http://schemas.openxmlformats.org/officeDocument/2006/relationships/slideLayout" Target="../slideLayouts/slideLayout899.xml"/><Relationship Id="rId11" Type="http://schemas.openxmlformats.org/officeDocument/2006/relationships/slideLayout" Target="../slideLayouts/slideLayout904.xml"/><Relationship Id="rId24" Type="http://schemas.openxmlformats.org/officeDocument/2006/relationships/slideLayout" Target="../slideLayouts/slideLayout917.xml"/><Relationship Id="rId32" Type="http://schemas.openxmlformats.org/officeDocument/2006/relationships/tags" Target="../tags/tag1783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898.xml"/><Relationship Id="rId15" Type="http://schemas.openxmlformats.org/officeDocument/2006/relationships/slideLayout" Target="../slideLayouts/slideLayout908.xml"/><Relationship Id="rId23" Type="http://schemas.openxmlformats.org/officeDocument/2006/relationships/slideLayout" Target="../slideLayouts/slideLayout916.xml"/><Relationship Id="rId28" Type="http://schemas.openxmlformats.org/officeDocument/2006/relationships/tags" Target="../tags/tag1779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903.xml"/><Relationship Id="rId19" Type="http://schemas.openxmlformats.org/officeDocument/2006/relationships/slideLayout" Target="../slideLayouts/slideLayout912.xml"/><Relationship Id="rId31" Type="http://schemas.openxmlformats.org/officeDocument/2006/relationships/tags" Target="../tags/tag1782.xml"/><Relationship Id="rId4" Type="http://schemas.openxmlformats.org/officeDocument/2006/relationships/slideLayout" Target="../slideLayouts/slideLayout897.xml"/><Relationship Id="rId9" Type="http://schemas.openxmlformats.org/officeDocument/2006/relationships/slideLayout" Target="../slideLayouts/slideLayout902.xml"/><Relationship Id="rId14" Type="http://schemas.openxmlformats.org/officeDocument/2006/relationships/slideLayout" Target="../slideLayouts/slideLayout907.xml"/><Relationship Id="rId22" Type="http://schemas.openxmlformats.org/officeDocument/2006/relationships/slideLayout" Target="../slideLayouts/slideLayout915.xml"/><Relationship Id="rId27" Type="http://schemas.openxmlformats.org/officeDocument/2006/relationships/tags" Target="../tags/tag1778.xml"/><Relationship Id="rId30" Type="http://schemas.openxmlformats.org/officeDocument/2006/relationships/tags" Target="../tags/tag1781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901.xml"/><Relationship Id="rId3" Type="http://schemas.openxmlformats.org/officeDocument/2006/relationships/slideLayout" Target="../slideLayouts/slideLayout896.xml"/></Relationships>
</file>

<file path=ppt/slideMasters/_rels/slideMaster4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0.xml"/><Relationship Id="rId18" Type="http://schemas.openxmlformats.org/officeDocument/2006/relationships/slideLayout" Target="../slideLayouts/slideLayout935.xml"/><Relationship Id="rId26" Type="http://schemas.openxmlformats.org/officeDocument/2006/relationships/vmlDrawing" Target="../drawings/vmlDrawing39.vml"/><Relationship Id="rId21" Type="http://schemas.openxmlformats.org/officeDocument/2006/relationships/slideLayout" Target="../slideLayouts/slideLayout938.xml"/><Relationship Id="rId34" Type="http://schemas.openxmlformats.org/officeDocument/2006/relationships/oleObject" Target="../embeddings/oleObject39.bin"/><Relationship Id="rId7" Type="http://schemas.openxmlformats.org/officeDocument/2006/relationships/slideLayout" Target="../slideLayouts/slideLayout924.xml"/><Relationship Id="rId12" Type="http://schemas.openxmlformats.org/officeDocument/2006/relationships/slideLayout" Target="../slideLayouts/slideLayout929.xml"/><Relationship Id="rId17" Type="http://schemas.openxmlformats.org/officeDocument/2006/relationships/slideLayout" Target="../slideLayouts/slideLayout934.xml"/><Relationship Id="rId25" Type="http://schemas.openxmlformats.org/officeDocument/2006/relationships/theme" Target="../theme/theme42.xml"/><Relationship Id="rId33" Type="http://schemas.openxmlformats.org/officeDocument/2006/relationships/tags" Target="../tags/tag1832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919.xml"/><Relationship Id="rId16" Type="http://schemas.openxmlformats.org/officeDocument/2006/relationships/slideLayout" Target="../slideLayouts/slideLayout933.xml"/><Relationship Id="rId20" Type="http://schemas.openxmlformats.org/officeDocument/2006/relationships/slideLayout" Target="../slideLayouts/slideLayout937.xml"/><Relationship Id="rId29" Type="http://schemas.openxmlformats.org/officeDocument/2006/relationships/tags" Target="../tags/tag1828.xml"/><Relationship Id="rId1" Type="http://schemas.openxmlformats.org/officeDocument/2006/relationships/slideLayout" Target="../slideLayouts/slideLayout918.xml"/><Relationship Id="rId6" Type="http://schemas.openxmlformats.org/officeDocument/2006/relationships/slideLayout" Target="../slideLayouts/slideLayout923.xml"/><Relationship Id="rId11" Type="http://schemas.openxmlformats.org/officeDocument/2006/relationships/slideLayout" Target="../slideLayouts/slideLayout928.xml"/><Relationship Id="rId24" Type="http://schemas.openxmlformats.org/officeDocument/2006/relationships/slideLayout" Target="../slideLayouts/slideLayout941.xml"/><Relationship Id="rId32" Type="http://schemas.openxmlformats.org/officeDocument/2006/relationships/tags" Target="../tags/tag1831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922.xml"/><Relationship Id="rId15" Type="http://schemas.openxmlformats.org/officeDocument/2006/relationships/slideLayout" Target="../slideLayouts/slideLayout932.xml"/><Relationship Id="rId23" Type="http://schemas.openxmlformats.org/officeDocument/2006/relationships/slideLayout" Target="../slideLayouts/slideLayout940.xml"/><Relationship Id="rId28" Type="http://schemas.openxmlformats.org/officeDocument/2006/relationships/tags" Target="../tags/tag1827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927.xml"/><Relationship Id="rId19" Type="http://schemas.openxmlformats.org/officeDocument/2006/relationships/slideLayout" Target="../slideLayouts/slideLayout936.xml"/><Relationship Id="rId31" Type="http://schemas.openxmlformats.org/officeDocument/2006/relationships/tags" Target="../tags/tag1830.xml"/><Relationship Id="rId4" Type="http://schemas.openxmlformats.org/officeDocument/2006/relationships/slideLayout" Target="../slideLayouts/slideLayout921.xml"/><Relationship Id="rId9" Type="http://schemas.openxmlformats.org/officeDocument/2006/relationships/slideLayout" Target="../slideLayouts/slideLayout926.xml"/><Relationship Id="rId14" Type="http://schemas.openxmlformats.org/officeDocument/2006/relationships/slideLayout" Target="../slideLayouts/slideLayout931.xml"/><Relationship Id="rId22" Type="http://schemas.openxmlformats.org/officeDocument/2006/relationships/slideLayout" Target="../slideLayouts/slideLayout939.xml"/><Relationship Id="rId27" Type="http://schemas.openxmlformats.org/officeDocument/2006/relationships/tags" Target="../tags/tag1826.xml"/><Relationship Id="rId30" Type="http://schemas.openxmlformats.org/officeDocument/2006/relationships/tags" Target="../tags/tag1829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925.xml"/><Relationship Id="rId3" Type="http://schemas.openxmlformats.org/officeDocument/2006/relationships/slideLayout" Target="../slideLayouts/slideLayout920.xml"/></Relationships>
</file>

<file path=ppt/slideMasters/_rels/slideMaster4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54.xml"/><Relationship Id="rId18" Type="http://schemas.openxmlformats.org/officeDocument/2006/relationships/slideLayout" Target="../slideLayouts/slideLayout959.xml"/><Relationship Id="rId26" Type="http://schemas.openxmlformats.org/officeDocument/2006/relationships/vmlDrawing" Target="../drawings/vmlDrawing40.vml"/><Relationship Id="rId21" Type="http://schemas.openxmlformats.org/officeDocument/2006/relationships/slideLayout" Target="../slideLayouts/slideLayout962.xml"/><Relationship Id="rId34" Type="http://schemas.openxmlformats.org/officeDocument/2006/relationships/oleObject" Target="../embeddings/oleObject40.bin"/><Relationship Id="rId7" Type="http://schemas.openxmlformats.org/officeDocument/2006/relationships/slideLayout" Target="../slideLayouts/slideLayout948.xml"/><Relationship Id="rId12" Type="http://schemas.openxmlformats.org/officeDocument/2006/relationships/slideLayout" Target="../slideLayouts/slideLayout953.xml"/><Relationship Id="rId17" Type="http://schemas.openxmlformats.org/officeDocument/2006/relationships/slideLayout" Target="../slideLayouts/slideLayout958.xml"/><Relationship Id="rId25" Type="http://schemas.openxmlformats.org/officeDocument/2006/relationships/theme" Target="../theme/theme43.xml"/><Relationship Id="rId33" Type="http://schemas.openxmlformats.org/officeDocument/2006/relationships/tags" Target="../tags/tag1880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943.xml"/><Relationship Id="rId16" Type="http://schemas.openxmlformats.org/officeDocument/2006/relationships/slideLayout" Target="../slideLayouts/slideLayout957.xml"/><Relationship Id="rId20" Type="http://schemas.openxmlformats.org/officeDocument/2006/relationships/slideLayout" Target="../slideLayouts/slideLayout961.xml"/><Relationship Id="rId29" Type="http://schemas.openxmlformats.org/officeDocument/2006/relationships/tags" Target="../tags/tag1876.xml"/><Relationship Id="rId1" Type="http://schemas.openxmlformats.org/officeDocument/2006/relationships/slideLayout" Target="../slideLayouts/slideLayout942.xml"/><Relationship Id="rId6" Type="http://schemas.openxmlformats.org/officeDocument/2006/relationships/slideLayout" Target="../slideLayouts/slideLayout947.xml"/><Relationship Id="rId11" Type="http://schemas.openxmlformats.org/officeDocument/2006/relationships/slideLayout" Target="../slideLayouts/slideLayout952.xml"/><Relationship Id="rId24" Type="http://schemas.openxmlformats.org/officeDocument/2006/relationships/slideLayout" Target="../slideLayouts/slideLayout965.xml"/><Relationship Id="rId32" Type="http://schemas.openxmlformats.org/officeDocument/2006/relationships/tags" Target="../tags/tag1879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946.xml"/><Relationship Id="rId15" Type="http://schemas.openxmlformats.org/officeDocument/2006/relationships/slideLayout" Target="../slideLayouts/slideLayout956.xml"/><Relationship Id="rId23" Type="http://schemas.openxmlformats.org/officeDocument/2006/relationships/slideLayout" Target="../slideLayouts/slideLayout964.xml"/><Relationship Id="rId28" Type="http://schemas.openxmlformats.org/officeDocument/2006/relationships/tags" Target="../tags/tag1875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951.xml"/><Relationship Id="rId19" Type="http://schemas.openxmlformats.org/officeDocument/2006/relationships/slideLayout" Target="../slideLayouts/slideLayout960.xml"/><Relationship Id="rId31" Type="http://schemas.openxmlformats.org/officeDocument/2006/relationships/tags" Target="../tags/tag1878.xml"/><Relationship Id="rId4" Type="http://schemas.openxmlformats.org/officeDocument/2006/relationships/slideLayout" Target="../slideLayouts/slideLayout945.xml"/><Relationship Id="rId9" Type="http://schemas.openxmlformats.org/officeDocument/2006/relationships/slideLayout" Target="../slideLayouts/slideLayout950.xml"/><Relationship Id="rId14" Type="http://schemas.openxmlformats.org/officeDocument/2006/relationships/slideLayout" Target="../slideLayouts/slideLayout955.xml"/><Relationship Id="rId22" Type="http://schemas.openxmlformats.org/officeDocument/2006/relationships/slideLayout" Target="../slideLayouts/slideLayout963.xml"/><Relationship Id="rId27" Type="http://schemas.openxmlformats.org/officeDocument/2006/relationships/tags" Target="../tags/tag1874.xml"/><Relationship Id="rId30" Type="http://schemas.openxmlformats.org/officeDocument/2006/relationships/tags" Target="../tags/tag1877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949.xml"/><Relationship Id="rId3" Type="http://schemas.openxmlformats.org/officeDocument/2006/relationships/slideLayout" Target="../slideLayouts/slideLayout944.xml"/></Relationships>
</file>

<file path=ppt/slideMasters/_rels/slideMaster4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78.xml"/><Relationship Id="rId18" Type="http://schemas.openxmlformats.org/officeDocument/2006/relationships/slideLayout" Target="../slideLayouts/slideLayout983.xml"/><Relationship Id="rId26" Type="http://schemas.openxmlformats.org/officeDocument/2006/relationships/vmlDrawing" Target="../drawings/vmlDrawing41.vml"/><Relationship Id="rId21" Type="http://schemas.openxmlformats.org/officeDocument/2006/relationships/slideLayout" Target="../slideLayouts/slideLayout986.xml"/><Relationship Id="rId34" Type="http://schemas.openxmlformats.org/officeDocument/2006/relationships/oleObject" Target="../embeddings/oleObject41.bin"/><Relationship Id="rId7" Type="http://schemas.openxmlformats.org/officeDocument/2006/relationships/slideLayout" Target="../slideLayouts/slideLayout972.xml"/><Relationship Id="rId12" Type="http://schemas.openxmlformats.org/officeDocument/2006/relationships/slideLayout" Target="../slideLayouts/slideLayout977.xml"/><Relationship Id="rId17" Type="http://schemas.openxmlformats.org/officeDocument/2006/relationships/slideLayout" Target="../slideLayouts/slideLayout982.xml"/><Relationship Id="rId25" Type="http://schemas.openxmlformats.org/officeDocument/2006/relationships/theme" Target="../theme/theme44.xml"/><Relationship Id="rId33" Type="http://schemas.openxmlformats.org/officeDocument/2006/relationships/tags" Target="../tags/tag1928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967.xml"/><Relationship Id="rId16" Type="http://schemas.openxmlformats.org/officeDocument/2006/relationships/slideLayout" Target="../slideLayouts/slideLayout981.xml"/><Relationship Id="rId20" Type="http://schemas.openxmlformats.org/officeDocument/2006/relationships/slideLayout" Target="../slideLayouts/slideLayout985.xml"/><Relationship Id="rId29" Type="http://schemas.openxmlformats.org/officeDocument/2006/relationships/tags" Target="../tags/tag1924.xml"/><Relationship Id="rId1" Type="http://schemas.openxmlformats.org/officeDocument/2006/relationships/slideLayout" Target="../slideLayouts/slideLayout966.xml"/><Relationship Id="rId6" Type="http://schemas.openxmlformats.org/officeDocument/2006/relationships/slideLayout" Target="../slideLayouts/slideLayout971.xml"/><Relationship Id="rId11" Type="http://schemas.openxmlformats.org/officeDocument/2006/relationships/slideLayout" Target="../slideLayouts/slideLayout976.xml"/><Relationship Id="rId24" Type="http://schemas.openxmlformats.org/officeDocument/2006/relationships/slideLayout" Target="../slideLayouts/slideLayout989.xml"/><Relationship Id="rId32" Type="http://schemas.openxmlformats.org/officeDocument/2006/relationships/tags" Target="../tags/tag1927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970.xml"/><Relationship Id="rId15" Type="http://schemas.openxmlformats.org/officeDocument/2006/relationships/slideLayout" Target="../slideLayouts/slideLayout980.xml"/><Relationship Id="rId23" Type="http://schemas.openxmlformats.org/officeDocument/2006/relationships/slideLayout" Target="../slideLayouts/slideLayout988.xml"/><Relationship Id="rId28" Type="http://schemas.openxmlformats.org/officeDocument/2006/relationships/tags" Target="../tags/tag1923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975.xml"/><Relationship Id="rId19" Type="http://schemas.openxmlformats.org/officeDocument/2006/relationships/slideLayout" Target="../slideLayouts/slideLayout984.xml"/><Relationship Id="rId31" Type="http://schemas.openxmlformats.org/officeDocument/2006/relationships/tags" Target="../tags/tag1926.xml"/><Relationship Id="rId4" Type="http://schemas.openxmlformats.org/officeDocument/2006/relationships/slideLayout" Target="../slideLayouts/slideLayout969.xml"/><Relationship Id="rId9" Type="http://schemas.openxmlformats.org/officeDocument/2006/relationships/slideLayout" Target="../slideLayouts/slideLayout974.xml"/><Relationship Id="rId14" Type="http://schemas.openxmlformats.org/officeDocument/2006/relationships/slideLayout" Target="../slideLayouts/slideLayout979.xml"/><Relationship Id="rId22" Type="http://schemas.openxmlformats.org/officeDocument/2006/relationships/slideLayout" Target="../slideLayouts/slideLayout987.xml"/><Relationship Id="rId27" Type="http://schemas.openxmlformats.org/officeDocument/2006/relationships/tags" Target="../tags/tag1922.xml"/><Relationship Id="rId30" Type="http://schemas.openxmlformats.org/officeDocument/2006/relationships/tags" Target="../tags/tag1925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973.xml"/><Relationship Id="rId3" Type="http://schemas.openxmlformats.org/officeDocument/2006/relationships/slideLayout" Target="../slideLayouts/slideLayout968.xml"/></Relationships>
</file>

<file path=ppt/slideMasters/_rels/slideMaster4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02.xml"/><Relationship Id="rId18" Type="http://schemas.openxmlformats.org/officeDocument/2006/relationships/slideLayout" Target="../slideLayouts/slideLayout1007.xml"/><Relationship Id="rId26" Type="http://schemas.openxmlformats.org/officeDocument/2006/relationships/vmlDrawing" Target="../drawings/vmlDrawing42.vml"/><Relationship Id="rId21" Type="http://schemas.openxmlformats.org/officeDocument/2006/relationships/slideLayout" Target="../slideLayouts/slideLayout1010.xml"/><Relationship Id="rId34" Type="http://schemas.openxmlformats.org/officeDocument/2006/relationships/oleObject" Target="../embeddings/oleObject42.bin"/><Relationship Id="rId7" Type="http://schemas.openxmlformats.org/officeDocument/2006/relationships/slideLayout" Target="../slideLayouts/slideLayout996.xml"/><Relationship Id="rId12" Type="http://schemas.openxmlformats.org/officeDocument/2006/relationships/slideLayout" Target="../slideLayouts/slideLayout1001.xml"/><Relationship Id="rId17" Type="http://schemas.openxmlformats.org/officeDocument/2006/relationships/slideLayout" Target="../slideLayouts/slideLayout1006.xml"/><Relationship Id="rId25" Type="http://schemas.openxmlformats.org/officeDocument/2006/relationships/theme" Target="../theme/theme45.xml"/><Relationship Id="rId33" Type="http://schemas.openxmlformats.org/officeDocument/2006/relationships/tags" Target="../tags/tag1976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991.xml"/><Relationship Id="rId16" Type="http://schemas.openxmlformats.org/officeDocument/2006/relationships/slideLayout" Target="../slideLayouts/slideLayout1005.xml"/><Relationship Id="rId20" Type="http://schemas.openxmlformats.org/officeDocument/2006/relationships/slideLayout" Target="../slideLayouts/slideLayout1009.xml"/><Relationship Id="rId29" Type="http://schemas.openxmlformats.org/officeDocument/2006/relationships/tags" Target="../tags/tag1972.xml"/><Relationship Id="rId1" Type="http://schemas.openxmlformats.org/officeDocument/2006/relationships/slideLayout" Target="../slideLayouts/slideLayout990.xml"/><Relationship Id="rId6" Type="http://schemas.openxmlformats.org/officeDocument/2006/relationships/slideLayout" Target="../slideLayouts/slideLayout995.xml"/><Relationship Id="rId11" Type="http://schemas.openxmlformats.org/officeDocument/2006/relationships/slideLayout" Target="../slideLayouts/slideLayout1000.xml"/><Relationship Id="rId24" Type="http://schemas.openxmlformats.org/officeDocument/2006/relationships/slideLayout" Target="../slideLayouts/slideLayout1013.xml"/><Relationship Id="rId32" Type="http://schemas.openxmlformats.org/officeDocument/2006/relationships/tags" Target="../tags/tag1975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994.xml"/><Relationship Id="rId15" Type="http://schemas.openxmlformats.org/officeDocument/2006/relationships/slideLayout" Target="../slideLayouts/slideLayout1004.xml"/><Relationship Id="rId23" Type="http://schemas.openxmlformats.org/officeDocument/2006/relationships/slideLayout" Target="../slideLayouts/slideLayout1012.xml"/><Relationship Id="rId28" Type="http://schemas.openxmlformats.org/officeDocument/2006/relationships/tags" Target="../tags/tag1971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999.xml"/><Relationship Id="rId19" Type="http://schemas.openxmlformats.org/officeDocument/2006/relationships/slideLayout" Target="../slideLayouts/slideLayout1008.xml"/><Relationship Id="rId31" Type="http://schemas.openxmlformats.org/officeDocument/2006/relationships/tags" Target="../tags/tag1974.xml"/><Relationship Id="rId4" Type="http://schemas.openxmlformats.org/officeDocument/2006/relationships/slideLayout" Target="../slideLayouts/slideLayout993.xml"/><Relationship Id="rId9" Type="http://schemas.openxmlformats.org/officeDocument/2006/relationships/slideLayout" Target="../slideLayouts/slideLayout998.xml"/><Relationship Id="rId14" Type="http://schemas.openxmlformats.org/officeDocument/2006/relationships/slideLayout" Target="../slideLayouts/slideLayout1003.xml"/><Relationship Id="rId22" Type="http://schemas.openxmlformats.org/officeDocument/2006/relationships/slideLayout" Target="../slideLayouts/slideLayout1011.xml"/><Relationship Id="rId27" Type="http://schemas.openxmlformats.org/officeDocument/2006/relationships/tags" Target="../tags/tag1970.xml"/><Relationship Id="rId30" Type="http://schemas.openxmlformats.org/officeDocument/2006/relationships/tags" Target="../tags/tag1973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997.xml"/><Relationship Id="rId3" Type="http://schemas.openxmlformats.org/officeDocument/2006/relationships/slideLayout" Target="../slideLayouts/slideLayout992.xml"/></Relationships>
</file>

<file path=ppt/slideMasters/_rels/slideMaster4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26.xml"/><Relationship Id="rId18" Type="http://schemas.openxmlformats.org/officeDocument/2006/relationships/slideLayout" Target="../slideLayouts/slideLayout1031.xml"/><Relationship Id="rId26" Type="http://schemas.openxmlformats.org/officeDocument/2006/relationships/slideLayout" Target="../slideLayouts/slideLayout1039.xml"/><Relationship Id="rId39" Type="http://schemas.openxmlformats.org/officeDocument/2006/relationships/image" Target="../media/image5.png"/><Relationship Id="rId21" Type="http://schemas.openxmlformats.org/officeDocument/2006/relationships/slideLayout" Target="../slideLayouts/slideLayout1034.xml"/><Relationship Id="rId34" Type="http://schemas.openxmlformats.org/officeDocument/2006/relationships/tags" Target="../tags/tag2023.xml"/><Relationship Id="rId7" Type="http://schemas.openxmlformats.org/officeDocument/2006/relationships/slideLayout" Target="../slideLayouts/slideLayout1020.xml"/><Relationship Id="rId12" Type="http://schemas.openxmlformats.org/officeDocument/2006/relationships/slideLayout" Target="../slideLayouts/slideLayout1025.xml"/><Relationship Id="rId17" Type="http://schemas.openxmlformats.org/officeDocument/2006/relationships/slideLayout" Target="../slideLayouts/slideLayout1030.xml"/><Relationship Id="rId25" Type="http://schemas.openxmlformats.org/officeDocument/2006/relationships/slideLayout" Target="../slideLayouts/slideLayout1038.xml"/><Relationship Id="rId33" Type="http://schemas.openxmlformats.org/officeDocument/2006/relationships/tags" Target="../tags/tag2022.xml"/><Relationship Id="rId38" Type="http://schemas.openxmlformats.org/officeDocument/2006/relationships/image" Target="../media/image4.jpeg"/><Relationship Id="rId2" Type="http://schemas.openxmlformats.org/officeDocument/2006/relationships/slideLayout" Target="../slideLayouts/slideLayout1015.xml"/><Relationship Id="rId16" Type="http://schemas.openxmlformats.org/officeDocument/2006/relationships/slideLayout" Target="../slideLayouts/slideLayout1029.xml"/><Relationship Id="rId20" Type="http://schemas.openxmlformats.org/officeDocument/2006/relationships/slideLayout" Target="../slideLayouts/slideLayout1033.xml"/><Relationship Id="rId29" Type="http://schemas.openxmlformats.org/officeDocument/2006/relationships/tags" Target="../tags/tag2018.xml"/><Relationship Id="rId1" Type="http://schemas.openxmlformats.org/officeDocument/2006/relationships/slideLayout" Target="../slideLayouts/slideLayout1014.xml"/><Relationship Id="rId6" Type="http://schemas.openxmlformats.org/officeDocument/2006/relationships/slideLayout" Target="../slideLayouts/slideLayout1019.xml"/><Relationship Id="rId11" Type="http://schemas.openxmlformats.org/officeDocument/2006/relationships/slideLayout" Target="../slideLayouts/slideLayout1024.xml"/><Relationship Id="rId24" Type="http://schemas.openxmlformats.org/officeDocument/2006/relationships/slideLayout" Target="../slideLayouts/slideLayout1037.xml"/><Relationship Id="rId32" Type="http://schemas.openxmlformats.org/officeDocument/2006/relationships/tags" Target="../tags/tag2021.xml"/><Relationship Id="rId37" Type="http://schemas.openxmlformats.org/officeDocument/2006/relationships/image" Target="../media/image3.emf"/><Relationship Id="rId40" Type="http://schemas.openxmlformats.org/officeDocument/2006/relationships/image" Target="../media/image6.png"/><Relationship Id="rId5" Type="http://schemas.openxmlformats.org/officeDocument/2006/relationships/slideLayout" Target="../slideLayouts/slideLayout1018.xml"/><Relationship Id="rId15" Type="http://schemas.openxmlformats.org/officeDocument/2006/relationships/slideLayout" Target="../slideLayouts/slideLayout1028.xml"/><Relationship Id="rId23" Type="http://schemas.openxmlformats.org/officeDocument/2006/relationships/slideLayout" Target="../slideLayouts/slideLayout1036.xml"/><Relationship Id="rId28" Type="http://schemas.openxmlformats.org/officeDocument/2006/relationships/vmlDrawing" Target="../drawings/vmlDrawing43.vml"/><Relationship Id="rId36" Type="http://schemas.openxmlformats.org/officeDocument/2006/relationships/oleObject" Target="../embeddings/oleObject43.bin"/><Relationship Id="rId10" Type="http://schemas.openxmlformats.org/officeDocument/2006/relationships/slideLayout" Target="../slideLayouts/slideLayout1023.xml"/><Relationship Id="rId19" Type="http://schemas.openxmlformats.org/officeDocument/2006/relationships/slideLayout" Target="../slideLayouts/slideLayout1032.xml"/><Relationship Id="rId31" Type="http://schemas.openxmlformats.org/officeDocument/2006/relationships/tags" Target="../tags/tag2020.xml"/><Relationship Id="rId4" Type="http://schemas.openxmlformats.org/officeDocument/2006/relationships/slideLayout" Target="../slideLayouts/slideLayout1017.xml"/><Relationship Id="rId9" Type="http://schemas.openxmlformats.org/officeDocument/2006/relationships/slideLayout" Target="../slideLayouts/slideLayout1022.xml"/><Relationship Id="rId14" Type="http://schemas.openxmlformats.org/officeDocument/2006/relationships/slideLayout" Target="../slideLayouts/slideLayout1027.xml"/><Relationship Id="rId22" Type="http://schemas.openxmlformats.org/officeDocument/2006/relationships/slideLayout" Target="../slideLayouts/slideLayout1035.xml"/><Relationship Id="rId27" Type="http://schemas.openxmlformats.org/officeDocument/2006/relationships/theme" Target="../theme/theme46.xml"/><Relationship Id="rId30" Type="http://schemas.openxmlformats.org/officeDocument/2006/relationships/tags" Target="../tags/tag2019.xml"/><Relationship Id="rId35" Type="http://schemas.openxmlformats.org/officeDocument/2006/relationships/tags" Target="../tags/tag2024.xml"/><Relationship Id="rId8" Type="http://schemas.openxmlformats.org/officeDocument/2006/relationships/slideLayout" Target="../slideLayouts/slideLayout1021.xml"/><Relationship Id="rId3" Type="http://schemas.openxmlformats.org/officeDocument/2006/relationships/slideLayout" Target="../slideLayouts/slideLayout1016.xml"/></Relationships>
</file>

<file path=ppt/slideMasters/_rels/slideMaster4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52.xml"/><Relationship Id="rId18" Type="http://schemas.openxmlformats.org/officeDocument/2006/relationships/slideLayout" Target="../slideLayouts/slideLayout1057.xml"/><Relationship Id="rId26" Type="http://schemas.openxmlformats.org/officeDocument/2006/relationships/theme" Target="../theme/theme47.xml"/><Relationship Id="rId39" Type="http://schemas.openxmlformats.org/officeDocument/2006/relationships/image" Target="../media/image6.png"/><Relationship Id="rId21" Type="http://schemas.openxmlformats.org/officeDocument/2006/relationships/slideLayout" Target="../slideLayouts/slideLayout1060.xml"/><Relationship Id="rId34" Type="http://schemas.openxmlformats.org/officeDocument/2006/relationships/tags" Target="../tags/tag2072.xml"/><Relationship Id="rId7" Type="http://schemas.openxmlformats.org/officeDocument/2006/relationships/slideLayout" Target="../slideLayouts/slideLayout1046.xml"/><Relationship Id="rId12" Type="http://schemas.openxmlformats.org/officeDocument/2006/relationships/slideLayout" Target="../slideLayouts/slideLayout1051.xml"/><Relationship Id="rId17" Type="http://schemas.openxmlformats.org/officeDocument/2006/relationships/slideLayout" Target="../slideLayouts/slideLayout1056.xml"/><Relationship Id="rId25" Type="http://schemas.openxmlformats.org/officeDocument/2006/relationships/slideLayout" Target="../slideLayouts/slideLayout1064.xml"/><Relationship Id="rId33" Type="http://schemas.openxmlformats.org/officeDocument/2006/relationships/tags" Target="../tags/tag2071.xml"/><Relationship Id="rId38" Type="http://schemas.openxmlformats.org/officeDocument/2006/relationships/image" Target="../media/image5.png"/><Relationship Id="rId2" Type="http://schemas.openxmlformats.org/officeDocument/2006/relationships/slideLayout" Target="../slideLayouts/slideLayout1041.xml"/><Relationship Id="rId16" Type="http://schemas.openxmlformats.org/officeDocument/2006/relationships/slideLayout" Target="../slideLayouts/slideLayout1055.xml"/><Relationship Id="rId20" Type="http://schemas.openxmlformats.org/officeDocument/2006/relationships/slideLayout" Target="../slideLayouts/slideLayout1059.xml"/><Relationship Id="rId29" Type="http://schemas.openxmlformats.org/officeDocument/2006/relationships/tags" Target="../tags/tag2067.xml"/><Relationship Id="rId1" Type="http://schemas.openxmlformats.org/officeDocument/2006/relationships/slideLayout" Target="../slideLayouts/slideLayout1040.xml"/><Relationship Id="rId6" Type="http://schemas.openxmlformats.org/officeDocument/2006/relationships/slideLayout" Target="../slideLayouts/slideLayout1045.xml"/><Relationship Id="rId11" Type="http://schemas.openxmlformats.org/officeDocument/2006/relationships/slideLayout" Target="../slideLayouts/slideLayout1050.xml"/><Relationship Id="rId24" Type="http://schemas.openxmlformats.org/officeDocument/2006/relationships/slideLayout" Target="../slideLayouts/slideLayout1063.xml"/><Relationship Id="rId32" Type="http://schemas.openxmlformats.org/officeDocument/2006/relationships/tags" Target="../tags/tag2070.xml"/><Relationship Id="rId37" Type="http://schemas.openxmlformats.org/officeDocument/2006/relationships/image" Target="../media/image4.jpeg"/><Relationship Id="rId5" Type="http://schemas.openxmlformats.org/officeDocument/2006/relationships/slideLayout" Target="../slideLayouts/slideLayout1044.xml"/><Relationship Id="rId15" Type="http://schemas.openxmlformats.org/officeDocument/2006/relationships/slideLayout" Target="../slideLayouts/slideLayout1054.xml"/><Relationship Id="rId23" Type="http://schemas.openxmlformats.org/officeDocument/2006/relationships/slideLayout" Target="../slideLayouts/slideLayout1062.xml"/><Relationship Id="rId28" Type="http://schemas.openxmlformats.org/officeDocument/2006/relationships/tags" Target="../tags/tag2066.xml"/><Relationship Id="rId36" Type="http://schemas.openxmlformats.org/officeDocument/2006/relationships/image" Target="../media/image3.emf"/><Relationship Id="rId10" Type="http://schemas.openxmlformats.org/officeDocument/2006/relationships/slideLayout" Target="../slideLayouts/slideLayout1049.xml"/><Relationship Id="rId19" Type="http://schemas.openxmlformats.org/officeDocument/2006/relationships/slideLayout" Target="../slideLayouts/slideLayout1058.xml"/><Relationship Id="rId31" Type="http://schemas.openxmlformats.org/officeDocument/2006/relationships/tags" Target="../tags/tag2069.xml"/><Relationship Id="rId4" Type="http://schemas.openxmlformats.org/officeDocument/2006/relationships/slideLayout" Target="../slideLayouts/slideLayout1043.xml"/><Relationship Id="rId9" Type="http://schemas.openxmlformats.org/officeDocument/2006/relationships/slideLayout" Target="../slideLayouts/slideLayout1048.xml"/><Relationship Id="rId14" Type="http://schemas.openxmlformats.org/officeDocument/2006/relationships/slideLayout" Target="../slideLayouts/slideLayout1053.xml"/><Relationship Id="rId22" Type="http://schemas.openxmlformats.org/officeDocument/2006/relationships/slideLayout" Target="../slideLayouts/slideLayout1061.xml"/><Relationship Id="rId27" Type="http://schemas.openxmlformats.org/officeDocument/2006/relationships/vmlDrawing" Target="../drawings/vmlDrawing44.vml"/><Relationship Id="rId30" Type="http://schemas.openxmlformats.org/officeDocument/2006/relationships/tags" Target="../tags/tag2068.xml"/><Relationship Id="rId35" Type="http://schemas.openxmlformats.org/officeDocument/2006/relationships/oleObject" Target="../embeddings/oleObject44.bin"/><Relationship Id="rId8" Type="http://schemas.openxmlformats.org/officeDocument/2006/relationships/slideLayout" Target="../slideLayouts/slideLayout1047.xml"/><Relationship Id="rId3" Type="http://schemas.openxmlformats.org/officeDocument/2006/relationships/slideLayout" Target="../slideLayouts/slideLayout1042.xml"/></Relationships>
</file>

<file path=ppt/slideMasters/_rels/slideMaster4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7.xml"/><Relationship Id="rId18" Type="http://schemas.openxmlformats.org/officeDocument/2006/relationships/slideLayout" Target="../slideLayouts/slideLayout1082.xml"/><Relationship Id="rId26" Type="http://schemas.openxmlformats.org/officeDocument/2006/relationships/vmlDrawing" Target="../drawings/vmlDrawing45.vml"/><Relationship Id="rId21" Type="http://schemas.openxmlformats.org/officeDocument/2006/relationships/slideLayout" Target="../slideLayouts/slideLayout1085.xml"/><Relationship Id="rId34" Type="http://schemas.openxmlformats.org/officeDocument/2006/relationships/oleObject" Target="../embeddings/oleObject45.bin"/><Relationship Id="rId7" Type="http://schemas.openxmlformats.org/officeDocument/2006/relationships/slideLayout" Target="../slideLayouts/slideLayout1071.xml"/><Relationship Id="rId12" Type="http://schemas.openxmlformats.org/officeDocument/2006/relationships/slideLayout" Target="../slideLayouts/slideLayout1076.xml"/><Relationship Id="rId17" Type="http://schemas.openxmlformats.org/officeDocument/2006/relationships/slideLayout" Target="../slideLayouts/slideLayout1081.xml"/><Relationship Id="rId25" Type="http://schemas.openxmlformats.org/officeDocument/2006/relationships/theme" Target="../theme/theme48.xml"/><Relationship Id="rId33" Type="http://schemas.openxmlformats.org/officeDocument/2006/relationships/tags" Target="../tags/tag2120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1066.xml"/><Relationship Id="rId16" Type="http://schemas.openxmlformats.org/officeDocument/2006/relationships/slideLayout" Target="../slideLayouts/slideLayout1080.xml"/><Relationship Id="rId20" Type="http://schemas.openxmlformats.org/officeDocument/2006/relationships/slideLayout" Target="../slideLayouts/slideLayout1084.xml"/><Relationship Id="rId29" Type="http://schemas.openxmlformats.org/officeDocument/2006/relationships/tags" Target="../tags/tag2116.xml"/><Relationship Id="rId1" Type="http://schemas.openxmlformats.org/officeDocument/2006/relationships/slideLayout" Target="../slideLayouts/slideLayout1065.xml"/><Relationship Id="rId6" Type="http://schemas.openxmlformats.org/officeDocument/2006/relationships/slideLayout" Target="../slideLayouts/slideLayout1070.xml"/><Relationship Id="rId11" Type="http://schemas.openxmlformats.org/officeDocument/2006/relationships/slideLayout" Target="../slideLayouts/slideLayout1075.xml"/><Relationship Id="rId24" Type="http://schemas.openxmlformats.org/officeDocument/2006/relationships/slideLayout" Target="../slideLayouts/slideLayout1088.xml"/><Relationship Id="rId32" Type="http://schemas.openxmlformats.org/officeDocument/2006/relationships/tags" Target="../tags/tag2119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1069.xml"/><Relationship Id="rId15" Type="http://schemas.openxmlformats.org/officeDocument/2006/relationships/slideLayout" Target="../slideLayouts/slideLayout1079.xml"/><Relationship Id="rId23" Type="http://schemas.openxmlformats.org/officeDocument/2006/relationships/slideLayout" Target="../slideLayouts/slideLayout1087.xml"/><Relationship Id="rId28" Type="http://schemas.openxmlformats.org/officeDocument/2006/relationships/tags" Target="../tags/tag2115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1074.xml"/><Relationship Id="rId19" Type="http://schemas.openxmlformats.org/officeDocument/2006/relationships/slideLayout" Target="../slideLayouts/slideLayout1083.xml"/><Relationship Id="rId31" Type="http://schemas.openxmlformats.org/officeDocument/2006/relationships/tags" Target="../tags/tag2118.xml"/><Relationship Id="rId4" Type="http://schemas.openxmlformats.org/officeDocument/2006/relationships/slideLayout" Target="../slideLayouts/slideLayout1068.xml"/><Relationship Id="rId9" Type="http://schemas.openxmlformats.org/officeDocument/2006/relationships/slideLayout" Target="../slideLayouts/slideLayout1073.xml"/><Relationship Id="rId14" Type="http://schemas.openxmlformats.org/officeDocument/2006/relationships/slideLayout" Target="../slideLayouts/slideLayout1078.xml"/><Relationship Id="rId22" Type="http://schemas.openxmlformats.org/officeDocument/2006/relationships/slideLayout" Target="../slideLayouts/slideLayout1086.xml"/><Relationship Id="rId27" Type="http://schemas.openxmlformats.org/officeDocument/2006/relationships/tags" Target="../tags/tag2114.xml"/><Relationship Id="rId30" Type="http://schemas.openxmlformats.org/officeDocument/2006/relationships/tags" Target="../tags/tag2117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1072.xml"/><Relationship Id="rId3" Type="http://schemas.openxmlformats.org/officeDocument/2006/relationships/slideLayout" Target="../slideLayouts/slideLayout1067.xml"/></Relationships>
</file>

<file path=ppt/slideMasters/_rels/slideMaster4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1.xml"/><Relationship Id="rId18" Type="http://schemas.openxmlformats.org/officeDocument/2006/relationships/slideLayout" Target="../slideLayouts/slideLayout1106.xml"/><Relationship Id="rId26" Type="http://schemas.openxmlformats.org/officeDocument/2006/relationships/theme" Target="../theme/theme49.xml"/><Relationship Id="rId21" Type="http://schemas.openxmlformats.org/officeDocument/2006/relationships/slideLayout" Target="../slideLayouts/slideLayout1109.xml"/><Relationship Id="rId34" Type="http://schemas.openxmlformats.org/officeDocument/2006/relationships/oleObject" Target="../embeddings/oleObject46.bin"/><Relationship Id="rId7" Type="http://schemas.openxmlformats.org/officeDocument/2006/relationships/slideLayout" Target="../slideLayouts/slideLayout1095.xml"/><Relationship Id="rId12" Type="http://schemas.openxmlformats.org/officeDocument/2006/relationships/slideLayout" Target="../slideLayouts/slideLayout1100.xml"/><Relationship Id="rId17" Type="http://schemas.openxmlformats.org/officeDocument/2006/relationships/slideLayout" Target="../slideLayouts/slideLayout1105.xml"/><Relationship Id="rId25" Type="http://schemas.openxmlformats.org/officeDocument/2006/relationships/slideLayout" Target="../slideLayouts/slideLayout1113.xml"/><Relationship Id="rId33" Type="http://schemas.openxmlformats.org/officeDocument/2006/relationships/tags" Target="../tags/tag2167.xml"/><Relationship Id="rId2" Type="http://schemas.openxmlformats.org/officeDocument/2006/relationships/slideLayout" Target="../slideLayouts/slideLayout1090.xml"/><Relationship Id="rId16" Type="http://schemas.openxmlformats.org/officeDocument/2006/relationships/slideLayout" Target="../slideLayouts/slideLayout1104.xml"/><Relationship Id="rId20" Type="http://schemas.openxmlformats.org/officeDocument/2006/relationships/slideLayout" Target="../slideLayouts/slideLayout1108.xml"/><Relationship Id="rId29" Type="http://schemas.openxmlformats.org/officeDocument/2006/relationships/tags" Target="../tags/tag2163.xml"/><Relationship Id="rId1" Type="http://schemas.openxmlformats.org/officeDocument/2006/relationships/slideLayout" Target="../slideLayouts/slideLayout1089.xml"/><Relationship Id="rId6" Type="http://schemas.openxmlformats.org/officeDocument/2006/relationships/slideLayout" Target="../slideLayouts/slideLayout1094.xml"/><Relationship Id="rId11" Type="http://schemas.openxmlformats.org/officeDocument/2006/relationships/slideLayout" Target="../slideLayouts/slideLayout1099.xml"/><Relationship Id="rId24" Type="http://schemas.openxmlformats.org/officeDocument/2006/relationships/slideLayout" Target="../slideLayouts/slideLayout1112.xml"/><Relationship Id="rId32" Type="http://schemas.openxmlformats.org/officeDocument/2006/relationships/tags" Target="../tags/tag2166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093.xml"/><Relationship Id="rId15" Type="http://schemas.openxmlformats.org/officeDocument/2006/relationships/slideLayout" Target="../slideLayouts/slideLayout1103.xml"/><Relationship Id="rId23" Type="http://schemas.openxmlformats.org/officeDocument/2006/relationships/slideLayout" Target="../slideLayouts/slideLayout1111.xml"/><Relationship Id="rId28" Type="http://schemas.openxmlformats.org/officeDocument/2006/relationships/tags" Target="../tags/tag2162.xml"/><Relationship Id="rId36" Type="http://schemas.openxmlformats.org/officeDocument/2006/relationships/image" Target="../media/image21.png"/><Relationship Id="rId10" Type="http://schemas.openxmlformats.org/officeDocument/2006/relationships/slideLayout" Target="../slideLayouts/slideLayout1098.xml"/><Relationship Id="rId19" Type="http://schemas.openxmlformats.org/officeDocument/2006/relationships/slideLayout" Target="../slideLayouts/slideLayout1107.xml"/><Relationship Id="rId31" Type="http://schemas.openxmlformats.org/officeDocument/2006/relationships/tags" Target="../tags/tag2165.xml"/><Relationship Id="rId4" Type="http://schemas.openxmlformats.org/officeDocument/2006/relationships/slideLayout" Target="../slideLayouts/slideLayout1092.xml"/><Relationship Id="rId9" Type="http://schemas.openxmlformats.org/officeDocument/2006/relationships/slideLayout" Target="../slideLayouts/slideLayout1097.xml"/><Relationship Id="rId14" Type="http://schemas.openxmlformats.org/officeDocument/2006/relationships/slideLayout" Target="../slideLayouts/slideLayout1102.xml"/><Relationship Id="rId22" Type="http://schemas.openxmlformats.org/officeDocument/2006/relationships/slideLayout" Target="../slideLayouts/slideLayout1110.xml"/><Relationship Id="rId27" Type="http://schemas.openxmlformats.org/officeDocument/2006/relationships/vmlDrawing" Target="../drawings/vmlDrawing46.vml"/><Relationship Id="rId30" Type="http://schemas.openxmlformats.org/officeDocument/2006/relationships/tags" Target="../tags/tag2164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1096.xml"/><Relationship Id="rId3" Type="http://schemas.openxmlformats.org/officeDocument/2006/relationships/slideLayout" Target="../slideLayouts/slideLayout10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vmlDrawing" Target="../drawings/vmlDrawing3.vml"/><Relationship Id="rId21" Type="http://schemas.openxmlformats.org/officeDocument/2006/relationships/slideLayout" Target="../slideLayouts/slideLayout71.xml"/><Relationship Id="rId34" Type="http://schemas.openxmlformats.org/officeDocument/2006/relationships/oleObject" Target="../embeddings/oleObject3.bin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theme" Target="../theme/theme5.xml"/><Relationship Id="rId33" Type="http://schemas.openxmlformats.org/officeDocument/2006/relationships/tags" Target="../tags/tag103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tags" Target="../tags/tag9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tags" Target="../tags/tag102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tags" Target="../tags/tag98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tags" Target="../tags/tag10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26.xml"/><Relationship Id="rId18" Type="http://schemas.openxmlformats.org/officeDocument/2006/relationships/slideLayout" Target="../slideLayouts/slideLayout1131.xml"/><Relationship Id="rId26" Type="http://schemas.openxmlformats.org/officeDocument/2006/relationships/slideLayout" Target="../slideLayouts/slideLayout1139.xml"/><Relationship Id="rId39" Type="http://schemas.openxmlformats.org/officeDocument/2006/relationships/image" Target="../media/image12.png"/><Relationship Id="rId21" Type="http://schemas.openxmlformats.org/officeDocument/2006/relationships/slideLayout" Target="../slideLayouts/slideLayout1134.xml"/><Relationship Id="rId34" Type="http://schemas.openxmlformats.org/officeDocument/2006/relationships/tags" Target="../tags/tag2213.xml"/><Relationship Id="rId7" Type="http://schemas.openxmlformats.org/officeDocument/2006/relationships/slideLayout" Target="../slideLayouts/slideLayout1120.xml"/><Relationship Id="rId12" Type="http://schemas.openxmlformats.org/officeDocument/2006/relationships/slideLayout" Target="../slideLayouts/slideLayout1125.xml"/><Relationship Id="rId17" Type="http://schemas.openxmlformats.org/officeDocument/2006/relationships/slideLayout" Target="../slideLayouts/slideLayout1130.xml"/><Relationship Id="rId25" Type="http://schemas.openxmlformats.org/officeDocument/2006/relationships/slideLayout" Target="../slideLayouts/slideLayout1138.xml"/><Relationship Id="rId33" Type="http://schemas.openxmlformats.org/officeDocument/2006/relationships/tags" Target="../tags/tag2212.xml"/><Relationship Id="rId38" Type="http://schemas.openxmlformats.org/officeDocument/2006/relationships/image" Target="../media/image4.jpeg"/><Relationship Id="rId2" Type="http://schemas.openxmlformats.org/officeDocument/2006/relationships/slideLayout" Target="../slideLayouts/slideLayout1115.xml"/><Relationship Id="rId16" Type="http://schemas.openxmlformats.org/officeDocument/2006/relationships/slideLayout" Target="../slideLayouts/slideLayout1129.xml"/><Relationship Id="rId20" Type="http://schemas.openxmlformats.org/officeDocument/2006/relationships/slideLayout" Target="../slideLayouts/slideLayout1133.xml"/><Relationship Id="rId29" Type="http://schemas.openxmlformats.org/officeDocument/2006/relationships/tags" Target="../tags/tag2208.xml"/><Relationship Id="rId1" Type="http://schemas.openxmlformats.org/officeDocument/2006/relationships/slideLayout" Target="../slideLayouts/slideLayout1114.xml"/><Relationship Id="rId6" Type="http://schemas.openxmlformats.org/officeDocument/2006/relationships/slideLayout" Target="../slideLayouts/slideLayout1119.xml"/><Relationship Id="rId11" Type="http://schemas.openxmlformats.org/officeDocument/2006/relationships/slideLayout" Target="../slideLayouts/slideLayout1124.xml"/><Relationship Id="rId24" Type="http://schemas.openxmlformats.org/officeDocument/2006/relationships/slideLayout" Target="../slideLayouts/slideLayout1137.xml"/><Relationship Id="rId32" Type="http://schemas.openxmlformats.org/officeDocument/2006/relationships/tags" Target="../tags/tag2211.xml"/><Relationship Id="rId37" Type="http://schemas.openxmlformats.org/officeDocument/2006/relationships/image" Target="../media/image3.emf"/><Relationship Id="rId40" Type="http://schemas.openxmlformats.org/officeDocument/2006/relationships/image" Target="../media/image6.png"/><Relationship Id="rId5" Type="http://schemas.openxmlformats.org/officeDocument/2006/relationships/slideLayout" Target="../slideLayouts/slideLayout1118.xml"/><Relationship Id="rId15" Type="http://schemas.openxmlformats.org/officeDocument/2006/relationships/slideLayout" Target="../slideLayouts/slideLayout1128.xml"/><Relationship Id="rId23" Type="http://schemas.openxmlformats.org/officeDocument/2006/relationships/slideLayout" Target="../slideLayouts/slideLayout1136.xml"/><Relationship Id="rId28" Type="http://schemas.openxmlformats.org/officeDocument/2006/relationships/vmlDrawing" Target="../drawings/vmlDrawing47.vml"/><Relationship Id="rId36" Type="http://schemas.openxmlformats.org/officeDocument/2006/relationships/oleObject" Target="../embeddings/oleObject47.bin"/><Relationship Id="rId10" Type="http://schemas.openxmlformats.org/officeDocument/2006/relationships/slideLayout" Target="../slideLayouts/slideLayout1123.xml"/><Relationship Id="rId19" Type="http://schemas.openxmlformats.org/officeDocument/2006/relationships/slideLayout" Target="../slideLayouts/slideLayout1132.xml"/><Relationship Id="rId31" Type="http://schemas.openxmlformats.org/officeDocument/2006/relationships/tags" Target="../tags/tag2210.xml"/><Relationship Id="rId4" Type="http://schemas.openxmlformats.org/officeDocument/2006/relationships/slideLayout" Target="../slideLayouts/slideLayout1117.xml"/><Relationship Id="rId9" Type="http://schemas.openxmlformats.org/officeDocument/2006/relationships/slideLayout" Target="../slideLayouts/slideLayout1122.xml"/><Relationship Id="rId14" Type="http://schemas.openxmlformats.org/officeDocument/2006/relationships/slideLayout" Target="../slideLayouts/slideLayout1127.xml"/><Relationship Id="rId22" Type="http://schemas.openxmlformats.org/officeDocument/2006/relationships/slideLayout" Target="../slideLayouts/slideLayout1135.xml"/><Relationship Id="rId27" Type="http://schemas.openxmlformats.org/officeDocument/2006/relationships/theme" Target="../theme/theme50.xml"/><Relationship Id="rId30" Type="http://schemas.openxmlformats.org/officeDocument/2006/relationships/tags" Target="../tags/tag2209.xml"/><Relationship Id="rId35" Type="http://schemas.openxmlformats.org/officeDocument/2006/relationships/tags" Target="../tags/tag2214.xml"/><Relationship Id="rId8" Type="http://schemas.openxmlformats.org/officeDocument/2006/relationships/slideLayout" Target="../slideLayouts/slideLayout1121.xml"/><Relationship Id="rId3" Type="http://schemas.openxmlformats.org/officeDocument/2006/relationships/slideLayout" Target="../slideLayouts/slideLayout1116.xml"/></Relationships>
</file>

<file path=ppt/slideMasters/_rels/slideMaster5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52.xml"/><Relationship Id="rId18" Type="http://schemas.openxmlformats.org/officeDocument/2006/relationships/slideLayout" Target="../slideLayouts/slideLayout1157.xml"/><Relationship Id="rId26" Type="http://schemas.openxmlformats.org/officeDocument/2006/relationships/vmlDrawing" Target="../drawings/vmlDrawing48.vml"/><Relationship Id="rId3" Type="http://schemas.openxmlformats.org/officeDocument/2006/relationships/slideLayout" Target="../slideLayouts/slideLayout1142.xml"/><Relationship Id="rId21" Type="http://schemas.openxmlformats.org/officeDocument/2006/relationships/slideLayout" Target="../slideLayouts/slideLayout1160.xml"/><Relationship Id="rId34" Type="http://schemas.openxmlformats.org/officeDocument/2006/relationships/image" Target="NULL"/><Relationship Id="rId7" Type="http://schemas.openxmlformats.org/officeDocument/2006/relationships/slideLayout" Target="../slideLayouts/slideLayout1146.xml"/><Relationship Id="rId12" Type="http://schemas.openxmlformats.org/officeDocument/2006/relationships/slideLayout" Target="../slideLayouts/slideLayout1151.xml"/><Relationship Id="rId17" Type="http://schemas.openxmlformats.org/officeDocument/2006/relationships/slideLayout" Target="../slideLayouts/slideLayout1156.xml"/><Relationship Id="rId25" Type="http://schemas.openxmlformats.org/officeDocument/2006/relationships/theme" Target="../theme/theme51.xml"/><Relationship Id="rId33" Type="http://schemas.openxmlformats.org/officeDocument/2006/relationships/oleObject" Target="../embeddings/oleObject48.bin"/><Relationship Id="rId2" Type="http://schemas.openxmlformats.org/officeDocument/2006/relationships/slideLayout" Target="../slideLayouts/slideLayout1141.xml"/><Relationship Id="rId16" Type="http://schemas.openxmlformats.org/officeDocument/2006/relationships/slideLayout" Target="../slideLayouts/slideLayout1155.xml"/><Relationship Id="rId20" Type="http://schemas.openxmlformats.org/officeDocument/2006/relationships/slideLayout" Target="../slideLayouts/slideLayout1159.xml"/><Relationship Id="rId29" Type="http://schemas.openxmlformats.org/officeDocument/2006/relationships/tags" Target="../tags/tag2258.xml"/><Relationship Id="rId1" Type="http://schemas.openxmlformats.org/officeDocument/2006/relationships/slideLayout" Target="../slideLayouts/slideLayout1140.xml"/><Relationship Id="rId6" Type="http://schemas.openxmlformats.org/officeDocument/2006/relationships/slideLayout" Target="../slideLayouts/slideLayout1145.xml"/><Relationship Id="rId11" Type="http://schemas.openxmlformats.org/officeDocument/2006/relationships/slideLayout" Target="../slideLayouts/slideLayout1150.xml"/><Relationship Id="rId24" Type="http://schemas.openxmlformats.org/officeDocument/2006/relationships/slideLayout" Target="../slideLayouts/slideLayout1163.xml"/><Relationship Id="rId32" Type="http://schemas.openxmlformats.org/officeDocument/2006/relationships/tags" Target="../tags/tag2261.xml"/><Relationship Id="rId5" Type="http://schemas.openxmlformats.org/officeDocument/2006/relationships/slideLayout" Target="../slideLayouts/slideLayout1144.xml"/><Relationship Id="rId15" Type="http://schemas.openxmlformats.org/officeDocument/2006/relationships/slideLayout" Target="../slideLayouts/slideLayout1154.xml"/><Relationship Id="rId23" Type="http://schemas.openxmlformats.org/officeDocument/2006/relationships/slideLayout" Target="../slideLayouts/slideLayout1162.xml"/><Relationship Id="rId28" Type="http://schemas.openxmlformats.org/officeDocument/2006/relationships/tags" Target="../tags/tag2257.xml"/><Relationship Id="rId10" Type="http://schemas.openxmlformats.org/officeDocument/2006/relationships/slideLayout" Target="../slideLayouts/slideLayout1149.xml"/><Relationship Id="rId19" Type="http://schemas.openxmlformats.org/officeDocument/2006/relationships/slideLayout" Target="../slideLayouts/slideLayout1158.xml"/><Relationship Id="rId31" Type="http://schemas.openxmlformats.org/officeDocument/2006/relationships/tags" Target="../tags/tag2260.xml"/><Relationship Id="rId4" Type="http://schemas.openxmlformats.org/officeDocument/2006/relationships/slideLayout" Target="../slideLayouts/slideLayout1143.xml"/><Relationship Id="rId9" Type="http://schemas.openxmlformats.org/officeDocument/2006/relationships/slideLayout" Target="../slideLayouts/slideLayout1148.xml"/><Relationship Id="rId14" Type="http://schemas.openxmlformats.org/officeDocument/2006/relationships/slideLayout" Target="../slideLayouts/slideLayout1153.xml"/><Relationship Id="rId22" Type="http://schemas.openxmlformats.org/officeDocument/2006/relationships/slideLayout" Target="../slideLayouts/slideLayout1161.xml"/><Relationship Id="rId27" Type="http://schemas.openxmlformats.org/officeDocument/2006/relationships/tags" Target="../tags/tag2256.xml"/><Relationship Id="rId30" Type="http://schemas.openxmlformats.org/officeDocument/2006/relationships/tags" Target="../tags/tag2259.xml"/><Relationship Id="rId8" Type="http://schemas.openxmlformats.org/officeDocument/2006/relationships/slideLayout" Target="../slideLayouts/slideLayout1147.xml"/></Relationships>
</file>

<file path=ppt/slideMasters/_rels/slideMaster5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76.xml"/><Relationship Id="rId18" Type="http://schemas.openxmlformats.org/officeDocument/2006/relationships/slideLayout" Target="../slideLayouts/slideLayout1181.xml"/><Relationship Id="rId26" Type="http://schemas.openxmlformats.org/officeDocument/2006/relationships/theme" Target="../theme/theme52.xml"/><Relationship Id="rId39" Type="http://schemas.openxmlformats.org/officeDocument/2006/relationships/image" Target="../media/image6.png"/><Relationship Id="rId21" Type="http://schemas.openxmlformats.org/officeDocument/2006/relationships/slideLayout" Target="../slideLayouts/slideLayout1184.xml"/><Relationship Id="rId34" Type="http://schemas.openxmlformats.org/officeDocument/2006/relationships/tags" Target="../tags/tag2308.xml"/><Relationship Id="rId7" Type="http://schemas.openxmlformats.org/officeDocument/2006/relationships/slideLayout" Target="../slideLayouts/slideLayout1170.xml"/><Relationship Id="rId12" Type="http://schemas.openxmlformats.org/officeDocument/2006/relationships/slideLayout" Target="../slideLayouts/slideLayout1175.xml"/><Relationship Id="rId17" Type="http://schemas.openxmlformats.org/officeDocument/2006/relationships/slideLayout" Target="../slideLayouts/slideLayout1180.xml"/><Relationship Id="rId25" Type="http://schemas.openxmlformats.org/officeDocument/2006/relationships/slideLayout" Target="../slideLayouts/slideLayout1188.xml"/><Relationship Id="rId33" Type="http://schemas.openxmlformats.org/officeDocument/2006/relationships/tags" Target="../tags/tag2307.xml"/><Relationship Id="rId38" Type="http://schemas.openxmlformats.org/officeDocument/2006/relationships/image" Target="../media/image5.png"/><Relationship Id="rId2" Type="http://schemas.openxmlformats.org/officeDocument/2006/relationships/slideLayout" Target="../slideLayouts/slideLayout1165.xml"/><Relationship Id="rId16" Type="http://schemas.openxmlformats.org/officeDocument/2006/relationships/slideLayout" Target="../slideLayouts/slideLayout1179.xml"/><Relationship Id="rId20" Type="http://schemas.openxmlformats.org/officeDocument/2006/relationships/slideLayout" Target="../slideLayouts/slideLayout1183.xml"/><Relationship Id="rId29" Type="http://schemas.openxmlformats.org/officeDocument/2006/relationships/tags" Target="../tags/tag2303.xml"/><Relationship Id="rId1" Type="http://schemas.openxmlformats.org/officeDocument/2006/relationships/slideLayout" Target="../slideLayouts/slideLayout1164.xml"/><Relationship Id="rId6" Type="http://schemas.openxmlformats.org/officeDocument/2006/relationships/slideLayout" Target="../slideLayouts/slideLayout1169.xml"/><Relationship Id="rId11" Type="http://schemas.openxmlformats.org/officeDocument/2006/relationships/slideLayout" Target="../slideLayouts/slideLayout1174.xml"/><Relationship Id="rId24" Type="http://schemas.openxmlformats.org/officeDocument/2006/relationships/slideLayout" Target="../slideLayouts/slideLayout1187.xml"/><Relationship Id="rId32" Type="http://schemas.openxmlformats.org/officeDocument/2006/relationships/tags" Target="../tags/tag2306.xml"/><Relationship Id="rId37" Type="http://schemas.openxmlformats.org/officeDocument/2006/relationships/image" Target="../media/image4.jpeg"/><Relationship Id="rId5" Type="http://schemas.openxmlformats.org/officeDocument/2006/relationships/slideLayout" Target="../slideLayouts/slideLayout1168.xml"/><Relationship Id="rId15" Type="http://schemas.openxmlformats.org/officeDocument/2006/relationships/slideLayout" Target="../slideLayouts/slideLayout1178.xml"/><Relationship Id="rId23" Type="http://schemas.openxmlformats.org/officeDocument/2006/relationships/slideLayout" Target="../slideLayouts/slideLayout1186.xml"/><Relationship Id="rId28" Type="http://schemas.openxmlformats.org/officeDocument/2006/relationships/tags" Target="../tags/tag2302.xml"/><Relationship Id="rId36" Type="http://schemas.openxmlformats.org/officeDocument/2006/relationships/image" Target="../media/image3.emf"/><Relationship Id="rId10" Type="http://schemas.openxmlformats.org/officeDocument/2006/relationships/slideLayout" Target="../slideLayouts/slideLayout1173.xml"/><Relationship Id="rId19" Type="http://schemas.openxmlformats.org/officeDocument/2006/relationships/slideLayout" Target="../slideLayouts/slideLayout1182.xml"/><Relationship Id="rId31" Type="http://schemas.openxmlformats.org/officeDocument/2006/relationships/tags" Target="../tags/tag2305.xml"/><Relationship Id="rId4" Type="http://schemas.openxmlformats.org/officeDocument/2006/relationships/slideLayout" Target="../slideLayouts/slideLayout1167.xml"/><Relationship Id="rId9" Type="http://schemas.openxmlformats.org/officeDocument/2006/relationships/slideLayout" Target="../slideLayouts/slideLayout1172.xml"/><Relationship Id="rId14" Type="http://schemas.openxmlformats.org/officeDocument/2006/relationships/slideLayout" Target="../slideLayouts/slideLayout1177.xml"/><Relationship Id="rId22" Type="http://schemas.openxmlformats.org/officeDocument/2006/relationships/slideLayout" Target="../slideLayouts/slideLayout1185.xml"/><Relationship Id="rId27" Type="http://schemas.openxmlformats.org/officeDocument/2006/relationships/vmlDrawing" Target="../drawings/vmlDrawing49.vml"/><Relationship Id="rId30" Type="http://schemas.openxmlformats.org/officeDocument/2006/relationships/tags" Target="../tags/tag2304.xml"/><Relationship Id="rId35" Type="http://schemas.openxmlformats.org/officeDocument/2006/relationships/oleObject" Target="../embeddings/oleObject49.bin"/><Relationship Id="rId8" Type="http://schemas.openxmlformats.org/officeDocument/2006/relationships/slideLayout" Target="../slideLayouts/slideLayout1171.xml"/><Relationship Id="rId3" Type="http://schemas.openxmlformats.org/officeDocument/2006/relationships/slideLayout" Target="../slideLayouts/slideLayout1166.xml"/></Relationships>
</file>

<file path=ppt/slideMasters/_rels/slideMaster5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01.xml"/><Relationship Id="rId18" Type="http://schemas.openxmlformats.org/officeDocument/2006/relationships/slideLayout" Target="../slideLayouts/slideLayout1206.xml"/><Relationship Id="rId26" Type="http://schemas.openxmlformats.org/officeDocument/2006/relationships/vmlDrawing" Target="../drawings/vmlDrawing50.vml"/><Relationship Id="rId21" Type="http://schemas.openxmlformats.org/officeDocument/2006/relationships/slideLayout" Target="../slideLayouts/slideLayout1209.xml"/><Relationship Id="rId34" Type="http://schemas.openxmlformats.org/officeDocument/2006/relationships/oleObject" Target="../embeddings/oleObject50.bin"/><Relationship Id="rId7" Type="http://schemas.openxmlformats.org/officeDocument/2006/relationships/slideLayout" Target="../slideLayouts/slideLayout1195.xml"/><Relationship Id="rId12" Type="http://schemas.openxmlformats.org/officeDocument/2006/relationships/slideLayout" Target="../slideLayouts/slideLayout1200.xml"/><Relationship Id="rId17" Type="http://schemas.openxmlformats.org/officeDocument/2006/relationships/slideLayout" Target="../slideLayouts/slideLayout1205.xml"/><Relationship Id="rId25" Type="http://schemas.openxmlformats.org/officeDocument/2006/relationships/theme" Target="../theme/theme53.xml"/><Relationship Id="rId33" Type="http://schemas.openxmlformats.org/officeDocument/2006/relationships/tags" Target="../tags/tag2356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1190.xml"/><Relationship Id="rId16" Type="http://schemas.openxmlformats.org/officeDocument/2006/relationships/slideLayout" Target="../slideLayouts/slideLayout1204.xml"/><Relationship Id="rId20" Type="http://schemas.openxmlformats.org/officeDocument/2006/relationships/slideLayout" Target="../slideLayouts/slideLayout1208.xml"/><Relationship Id="rId29" Type="http://schemas.openxmlformats.org/officeDocument/2006/relationships/tags" Target="../tags/tag2352.xml"/><Relationship Id="rId1" Type="http://schemas.openxmlformats.org/officeDocument/2006/relationships/slideLayout" Target="../slideLayouts/slideLayout1189.xml"/><Relationship Id="rId6" Type="http://schemas.openxmlformats.org/officeDocument/2006/relationships/slideLayout" Target="../slideLayouts/slideLayout1194.xml"/><Relationship Id="rId11" Type="http://schemas.openxmlformats.org/officeDocument/2006/relationships/slideLayout" Target="../slideLayouts/slideLayout1199.xml"/><Relationship Id="rId24" Type="http://schemas.openxmlformats.org/officeDocument/2006/relationships/slideLayout" Target="../slideLayouts/slideLayout1212.xml"/><Relationship Id="rId32" Type="http://schemas.openxmlformats.org/officeDocument/2006/relationships/tags" Target="../tags/tag2355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1193.xml"/><Relationship Id="rId15" Type="http://schemas.openxmlformats.org/officeDocument/2006/relationships/slideLayout" Target="../slideLayouts/slideLayout1203.xml"/><Relationship Id="rId23" Type="http://schemas.openxmlformats.org/officeDocument/2006/relationships/slideLayout" Target="../slideLayouts/slideLayout1211.xml"/><Relationship Id="rId28" Type="http://schemas.openxmlformats.org/officeDocument/2006/relationships/tags" Target="../tags/tag2351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1198.xml"/><Relationship Id="rId19" Type="http://schemas.openxmlformats.org/officeDocument/2006/relationships/slideLayout" Target="../slideLayouts/slideLayout1207.xml"/><Relationship Id="rId31" Type="http://schemas.openxmlformats.org/officeDocument/2006/relationships/tags" Target="../tags/tag2354.xml"/><Relationship Id="rId4" Type="http://schemas.openxmlformats.org/officeDocument/2006/relationships/slideLayout" Target="../slideLayouts/slideLayout1192.xml"/><Relationship Id="rId9" Type="http://schemas.openxmlformats.org/officeDocument/2006/relationships/slideLayout" Target="../slideLayouts/slideLayout1197.xml"/><Relationship Id="rId14" Type="http://schemas.openxmlformats.org/officeDocument/2006/relationships/slideLayout" Target="../slideLayouts/slideLayout1202.xml"/><Relationship Id="rId22" Type="http://schemas.openxmlformats.org/officeDocument/2006/relationships/slideLayout" Target="../slideLayouts/slideLayout1210.xml"/><Relationship Id="rId27" Type="http://schemas.openxmlformats.org/officeDocument/2006/relationships/tags" Target="../tags/tag2350.xml"/><Relationship Id="rId30" Type="http://schemas.openxmlformats.org/officeDocument/2006/relationships/tags" Target="../tags/tag2353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1196.xml"/><Relationship Id="rId3" Type="http://schemas.openxmlformats.org/officeDocument/2006/relationships/slideLayout" Target="../slideLayouts/slideLayout119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tags" Target="../tags/tag2401.xml"/><Relationship Id="rId13" Type="http://schemas.openxmlformats.org/officeDocument/2006/relationships/image" Target="../media/image3.emf"/><Relationship Id="rId3" Type="http://schemas.openxmlformats.org/officeDocument/2006/relationships/theme" Target="../theme/theme54.xml"/><Relationship Id="rId7" Type="http://schemas.openxmlformats.org/officeDocument/2006/relationships/tags" Target="../tags/tag2400.xml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12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13.xml"/><Relationship Id="rId6" Type="http://schemas.openxmlformats.org/officeDocument/2006/relationships/tags" Target="../tags/tag2399.xml"/><Relationship Id="rId11" Type="http://schemas.openxmlformats.org/officeDocument/2006/relationships/tags" Target="../tags/tag2404.xml"/><Relationship Id="rId5" Type="http://schemas.openxmlformats.org/officeDocument/2006/relationships/tags" Target="../tags/tag2398.xml"/><Relationship Id="rId15" Type="http://schemas.openxmlformats.org/officeDocument/2006/relationships/image" Target="../media/image5.png"/><Relationship Id="rId10" Type="http://schemas.openxmlformats.org/officeDocument/2006/relationships/tags" Target="../tags/tag2403.xml"/><Relationship Id="rId4" Type="http://schemas.openxmlformats.org/officeDocument/2006/relationships/vmlDrawing" Target="../drawings/vmlDrawing51.vml"/><Relationship Id="rId9" Type="http://schemas.openxmlformats.org/officeDocument/2006/relationships/tags" Target="../tags/tag2402.xml"/><Relationship Id="rId14" Type="http://schemas.openxmlformats.org/officeDocument/2006/relationships/image" Target="../media/image4.jpeg"/></Relationships>
</file>

<file path=ppt/slideMasters/_rels/slideMaster5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27.xml"/><Relationship Id="rId18" Type="http://schemas.openxmlformats.org/officeDocument/2006/relationships/slideLayout" Target="../slideLayouts/slideLayout1232.xml"/><Relationship Id="rId26" Type="http://schemas.openxmlformats.org/officeDocument/2006/relationships/theme" Target="../theme/theme55.xml"/><Relationship Id="rId21" Type="http://schemas.openxmlformats.org/officeDocument/2006/relationships/slideLayout" Target="../slideLayouts/slideLayout1235.xml"/><Relationship Id="rId34" Type="http://schemas.openxmlformats.org/officeDocument/2006/relationships/oleObject" Target="../embeddings/oleObject52.bin"/><Relationship Id="rId7" Type="http://schemas.openxmlformats.org/officeDocument/2006/relationships/slideLayout" Target="../slideLayouts/slideLayout1221.xml"/><Relationship Id="rId12" Type="http://schemas.openxmlformats.org/officeDocument/2006/relationships/slideLayout" Target="../slideLayouts/slideLayout1226.xml"/><Relationship Id="rId17" Type="http://schemas.openxmlformats.org/officeDocument/2006/relationships/slideLayout" Target="../slideLayouts/slideLayout1231.xml"/><Relationship Id="rId25" Type="http://schemas.openxmlformats.org/officeDocument/2006/relationships/slideLayout" Target="../slideLayouts/slideLayout1239.xml"/><Relationship Id="rId33" Type="http://schemas.openxmlformats.org/officeDocument/2006/relationships/tags" Target="../tags/tag2412.xml"/><Relationship Id="rId2" Type="http://schemas.openxmlformats.org/officeDocument/2006/relationships/slideLayout" Target="../slideLayouts/slideLayout1216.xml"/><Relationship Id="rId16" Type="http://schemas.openxmlformats.org/officeDocument/2006/relationships/slideLayout" Target="../slideLayouts/slideLayout1230.xml"/><Relationship Id="rId20" Type="http://schemas.openxmlformats.org/officeDocument/2006/relationships/slideLayout" Target="../slideLayouts/slideLayout1234.xml"/><Relationship Id="rId29" Type="http://schemas.openxmlformats.org/officeDocument/2006/relationships/tags" Target="../tags/tag2408.xml"/><Relationship Id="rId1" Type="http://schemas.openxmlformats.org/officeDocument/2006/relationships/slideLayout" Target="../slideLayouts/slideLayout1215.xml"/><Relationship Id="rId6" Type="http://schemas.openxmlformats.org/officeDocument/2006/relationships/slideLayout" Target="../slideLayouts/slideLayout1220.xml"/><Relationship Id="rId11" Type="http://schemas.openxmlformats.org/officeDocument/2006/relationships/slideLayout" Target="../slideLayouts/slideLayout1225.xml"/><Relationship Id="rId24" Type="http://schemas.openxmlformats.org/officeDocument/2006/relationships/slideLayout" Target="../slideLayouts/slideLayout1238.xml"/><Relationship Id="rId32" Type="http://schemas.openxmlformats.org/officeDocument/2006/relationships/tags" Target="../tags/tag2411.xml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1219.xml"/><Relationship Id="rId15" Type="http://schemas.openxmlformats.org/officeDocument/2006/relationships/slideLayout" Target="../slideLayouts/slideLayout1229.xml"/><Relationship Id="rId23" Type="http://schemas.openxmlformats.org/officeDocument/2006/relationships/slideLayout" Target="../slideLayouts/slideLayout1237.xml"/><Relationship Id="rId28" Type="http://schemas.openxmlformats.org/officeDocument/2006/relationships/tags" Target="../tags/tag2407.xml"/><Relationship Id="rId36" Type="http://schemas.openxmlformats.org/officeDocument/2006/relationships/image" Target="../media/image21.png"/><Relationship Id="rId10" Type="http://schemas.openxmlformats.org/officeDocument/2006/relationships/slideLayout" Target="../slideLayouts/slideLayout1224.xml"/><Relationship Id="rId19" Type="http://schemas.openxmlformats.org/officeDocument/2006/relationships/slideLayout" Target="../slideLayouts/slideLayout1233.xml"/><Relationship Id="rId31" Type="http://schemas.openxmlformats.org/officeDocument/2006/relationships/tags" Target="../tags/tag2410.xml"/><Relationship Id="rId4" Type="http://schemas.openxmlformats.org/officeDocument/2006/relationships/slideLayout" Target="../slideLayouts/slideLayout1218.xml"/><Relationship Id="rId9" Type="http://schemas.openxmlformats.org/officeDocument/2006/relationships/slideLayout" Target="../slideLayouts/slideLayout1223.xml"/><Relationship Id="rId14" Type="http://schemas.openxmlformats.org/officeDocument/2006/relationships/slideLayout" Target="../slideLayouts/slideLayout1228.xml"/><Relationship Id="rId22" Type="http://schemas.openxmlformats.org/officeDocument/2006/relationships/slideLayout" Target="../slideLayouts/slideLayout1236.xml"/><Relationship Id="rId27" Type="http://schemas.openxmlformats.org/officeDocument/2006/relationships/vmlDrawing" Target="../drawings/vmlDrawing52.vml"/><Relationship Id="rId30" Type="http://schemas.openxmlformats.org/officeDocument/2006/relationships/tags" Target="../tags/tag2409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1222.xml"/><Relationship Id="rId3" Type="http://schemas.openxmlformats.org/officeDocument/2006/relationships/slideLayout" Target="../slideLayouts/slideLayout1217.xml"/></Relationships>
</file>

<file path=ppt/slideMasters/_rels/slideMaster5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52.xml"/><Relationship Id="rId18" Type="http://schemas.openxmlformats.org/officeDocument/2006/relationships/slideLayout" Target="../slideLayouts/slideLayout1257.xml"/><Relationship Id="rId26" Type="http://schemas.openxmlformats.org/officeDocument/2006/relationships/slideLayout" Target="../slideLayouts/slideLayout1265.xml"/><Relationship Id="rId39" Type="http://schemas.openxmlformats.org/officeDocument/2006/relationships/image" Target="../media/image4.jpeg"/><Relationship Id="rId21" Type="http://schemas.openxmlformats.org/officeDocument/2006/relationships/slideLayout" Target="../slideLayouts/slideLayout1260.xml"/><Relationship Id="rId34" Type="http://schemas.openxmlformats.org/officeDocument/2006/relationships/tags" Target="../tags/tag2457.xml"/><Relationship Id="rId7" Type="http://schemas.openxmlformats.org/officeDocument/2006/relationships/slideLayout" Target="../slideLayouts/slideLayout1246.xml"/><Relationship Id="rId2" Type="http://schemas.openxmlformats.org/officeDocument/2006/relationships/slideLayout" Target="../slideLayouts/slideLayout1241.xml"/><Relationship Id="rId16" Type="http://schemas.openxmlformats.org/officeDocument/2006/relationships/slideLayout" Target="../slideLayouts/slideLayout1255.xml"/><Relationship Id="rId20" Type="http://schemas.openxmlformats.org/officeDocument/2006/relationships/slideLayout" Target="../slideLayouts/slideLayout1259.xml"/><Relationship Id="rId29" Type="http://schemas.openxmlformats.org/officeDocument/2006/relationships/vmlDrawing" Target="../drawings/vmlDrawing53.vml"/><Relationship Id="rId41" Type="http://schemas.openxmlformats.org/officeDocument/2006/relationships/image" Target="../media/image6.png"/><Relationship Id="rId1" Type="http://schemas.openxmlformats.org/officeDocument/2006/relationships/slideLayout" Target="../slideLayouts/slideLayout1240.xml"/><Relationship Id="rId6" Type="http://schemas.openxmlformats.org/officeDocument/2006/relationships/slideLayout" Target="../slideLayouts/slideLayout1245.xml"/><Relationship Id="rId11" Type="http://schemas.openxmlformats.org/officeDocument/2006/relationships/slideLayout" Target="../slideLayouts/slideLayout1250.xml"/><Relationship Id="rId24" Type="http://schemas.openxmlformats.org/officeDocument/2006/relationships/slideLayout" Target="../slideLayouts/slideLayout1263.xml"/><Relationship Id="rId32" Type="http://schemas.openxmlformats.org/officeDocument/2006/relationships/tags" Target="../tags/tag2455.xml"/><Relationship Id="rId37" Type="http://schemas.openxmlformats.org/officeDocument/2006/relationships/oleObject" Target="../embeddings/oleObject53.bin"/><Relationship Id="rId40" Type="http://schemas.openxmlformats.org/officeDocument/2006/relationships/image" Target="../media/image12.png"/><Relationship Id="rId5" Type="http://schemas.openxmlformats.org/officeDocument/2006/relationships/slideLayout" Target="../slideLayouts/slideLayout1244.xml"/><Relationship Id="rId15" Type="http://schemas.openxmlformats.org/officeDocument/2006/relationships/slideLayout" Target="../slideLayouts/slideLayout1254.xml"/><Relationship Id="rId23" Type="http://schemas.openxmlformats.org/officeDocument/2006/relationships/slideLayout" Target="../slideLayouts/slideLayout1262.xml"/><Relationship Id="rId28" Type="http://schemas.openxmlformats.org/officeDocument/2006/relationships/theme" Target="../theme/theme56.xml"/><Relationship Id="rId36" Type="http://schemas.openxmlformats.org/officeDocument/2006/relationships/tags" Target="../tags/tag2459.xml"/><Relationship Id="rId10" Type="http://schemas.openxmlformats.org/officeDocument/2006/relationships/slideLayout" Target="../slideLayouts/slideLayout1249.xml"/><Relationship Id="rId19" Type="http://schemas.openxmlformats.org/officeDocument/2006/relationships/slideLayout" Target="../slideLayouts/slideLayout1258.xml"/><Relationship Id="rId31" Type="http://schemas.openxmlformats.org/officeDocument/2006/relationships/tags" Target="../tags/tag2454.xml"/><Relationship Id="rId4" Type="http://schemas.openxmlformats.org/officeDocument/2006/relationships/slideLayout" Target="../slideLayouts/slideLayout1243.xml"/><Relationship Id="rId9" Type="http://schemas.openxmlformats.org/officeDocument/2006/relationships/slideLayout" Target="../slideLayouts/slideLayout1248.xml"/><Relationship Id="rId14" Type="http://schemas.openxmlformats.org/officeDocument/2006/relationships/slideLayout" Target="../slideLayouts/slideLayout1253.xml"/><Relationship Id="rId22" Type="http://schemas.openxmlformats.org/officeDocument/2006/relationships/slideLayout" Target="../slideLayouts/slideLayout1261.xml"/><Relationship Id="rId27" Type="http://schemas.openxmlformats.org/officeDocument/2006/relationships/slideLayout" Target="../slideLayouts/slideLayout1266.xml"/><Relationship Id="rId30" Type="http://schemas.openxmlformats.org/officeDocument/2006/relationships/tags" Target="../tags/tag2453.xml"/><Relationship Id="rId35" Type="http://schemas.openxmlformats.org/officeDocument/2006/relationships/tags" Target="../tags/tag2458.xml"/><Relationship Id="rId8" Type="http://schemas.openxmlformats.org/officeDocument/2006/relationships/slideLayout" Target="../slideLayouts/slideLayout1247.xml"/><Relationship Id="rId3" Type="http://schemas.openxmlformats.org/officeDocument/2006/relationships/slideLayout" Target="../slideLayouts/slideLayout1242.xml"/><Relationship Id="rId12" Type="http://schemas.openxmlformats.org/officeDocument/2006/relationships/slideLayout" Target="../slideLayouts/slideLayout1251.xml"/><Relationship Id="rId17" Type="http://schemas.openxmlformats.org/officeDocument/2006/relationships/slideLayout" Target="../slideLayouts/slideLayout1256.xml"/><Relationship Id="rId25" Type="http://schemas.openxmlformats.org/officeDocument/2006/relationships/slideLayout" Target="../slideLayouts/slideLayout1264.xml"/><Relationship Id="rId33" Type="http://schemas.openxmlformats.org/officeDocument/2006/relationships/tags" Target="../tags/tag2456.xml"/><Relationship Id="rId38" Type="http://schemas.openxmlformats.org/officeDocument/2006/relationships/image" Target="../media/image3.emf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theme" Target="../theme/theme57.xml"/><Relationship Id="rId2" Type="http://schemas.openxmlformats.org/officeDocument/2006/relationships/slideLayout" Target="../slideLayouts/slideLayout1268.xml"/><Relationship Id="rId1" Type="http://schemas.openxmlformats.org/officeDocument/2006/relationships/slideLayout" Target="../slideLayouts/slideLayout1267.xml"/><Relationship Id="rId4" Type="http://schemas.openxmlformats.org/officeDocument/2006/relationships/image" Target="../media/image15.jp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vmlDrawing" Target="../drawings/vmlDrawing4.vml"/><Relationship Id="rId21" Type="http://schemas.openxmlformats.org/officeDocument/2006/relationships/slideLayout" Target="../slideLayouts/slideLayout95.xml"/><Relationship Id="rId34" Type="http://schemas.openxmlformats.org/officeDocument/2006/relationships/oleObject" Target="../embeddings/oleObject4.bin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theme" Target="../theme/theme6.xml"/><Relationship Id="rId33" Type="http://schemas.openxmlformats.org/officeDocument/2006/relationships/tags" Target="../tags/tag151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tags" Target="../tags/tag147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tags" Target="../tags/tag150.xml"/><Relationship Id="rId37" Type="http://schemas.openxmlformats.org/officeDocument/2006/relationships/image" Target="../media/image12.png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tags" Target="../tags/tag146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tags" Target="../tags/tag149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tags" Target="../tags/tag145.xml"/><Relationship Id="rId30" Type="http://schemas.openxmlformats.org/officeDocument/2006/relationships/tags" Target="../tags/tag148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vmlDrawing" Target="../drawings/vmlDrawing5.vml"/><Relationship Id="rId21" Type="http://schemas.openxmlformats.org/officeDocument/2006/relationships/slideLayout" Target="../slideLayouts/slideLayout119.xml"/><Relationship Id="rId34" Type="http://schemas.openxmlformats.org/officeDocument/2006/relationships/oleObject" Target="../embeddings/oleObject5.bin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theme" Target="../theme/theme7.xml"/><Relationship Id="rId33" Type="http://schemas.openxmlformats.org/officeDocument/2006/relationships/tags" Target="../tags/tag199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tags" Target="../tags/tag195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32" Type="http://schemas.openxmlformats.org/officeDocument/2006/relationships/tags" Target="../tags/tag198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tags" Target="../tags/tag194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31" Type="http://schemas.openxmlformats.org/officeDocument/2006/relationships/tags" Target="../tags/tag19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tags" Target="../tags/tag193.xml"/><Relationship Id="rId30" Type="http://schemas.openxmlformats.org/officeDocument/2006/relationships/tags" Target="../tags/tag196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26" Type="http://schemas.openxmlformats.org/officeDocument/2006/relationships/vmlDrawing" Target="../drawings/vmlDrawing6.vml"/><Relationship Id="rId21" Type="http://schemas.openxmlformats.org/officeDocument/2006/relationships/slideLayout" Target="../slideLayouts/slideLayout143.xml"/><Relationship Id="rId34" Type="http://schemas.openxmlformats.org/officeDocument/2006/relationships/oleObject" Target="../embeddings/oleObject6.bin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5" Type="http://schemas.openxmlformats.org/officeDocument/2006/relationships/theme" Target="../theme/theme8.xml"/><Relationship Id="rId33" Type="http://schemas.openxmlformats.org/officeDocument/2006/relationships/tags" Target="../tags/tag247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29" Type="http://schemas.openxmlformats.org/officeDocument/2006/relationships/tags" Target="../tags/tag243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46.xml"/><Relationship Id="rId32" Type="http://schemas.openxmlformats.org/officeDocument/2006/relationships/tags" Target="../tags/tag246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45.xml"/><Relationship Id="rId28" Type="http://schemas.openxmlformats.org/officeDocument/2006/relationships/tags" Target="../tags/tag242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31" Type="http://schemas.openxmlformats.org/officeDocument/2006/relationships/tags" Target="../tags/tag245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Relationship Id="rId27" Type="http://schemas.openxmlformats.org/officeDocument/2006/relationships/tags" Target="../tags/tag241.xml"/><Relationship Id="rId30" Type="http://schemas.openxmlformats.org/officeDocument/2006/relationships/tags" Target="../tags/tag244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vmlDrawing" Target="../drawings/vmlDrawing7.vml"/><Relationship Id="rId21" Type="http://schemas.openxmlformats.org/officeDocument/2006/relationships/slideLayout" Target="../slideLayouts/slideLayout167.xml"/><Relationship Id="rId34" Type="http://schemas.openxmlformats.org/officeDocument/2006/relationships/oleObject" Target="../embeddings/oleObject7.bin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theme" Target="../theme/theme9.xml"/><Relationship Id="rId33" Type="http://schemas.openxmlformats.org/officeDocument/2006/relationships/tags" Target="../tags/tag295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66.xml"/><Relationship Id="rId29" Type="http://schemas.openxmlformats.org/officeDocument/2006/relationships/tags" Target="../tags/tag291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32" Type="http://schemas.openxmlformats.org/officeDocument/2006/relationships/tags" Target="../tags/tag294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tags" Target="../tags/tag290.xml"/><Relationship Id="rId36" Type="http://schemas.openxmlformats.org/officeDocument/2006/relationships/image" Target="../media/image4.jpeg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31" Type="http://schemas.openxmlformats.org/officeDocument/2006/relationships/tags" Target="../tags/tag293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tags" Target="../tags/tag289.xml"/><Relationship Id="rId30" Type="http://schemas.openxmlformats.org/officeDocument/2006/relationships/tags" Target="../tags/tag292.xml"/><Relationship Id="rId35" Type="http://schemas.openxmlformats.org/officeDocument/2006/relationships/image" Target="../media/image3.emf"/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360942979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2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419762563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1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  <p:sldLayoutId id="2147483900" r:id="rId21"/>
    <p:sldLayoutId id="2147483901" r:id="rId22"/>
    <p:sldLayoutId id="2147483902" r:id="rId23"/>
    <p:sldLayoutId id="214748390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071603874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63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  <p:sldLayoutId id="2147483922" r:id="rId18"/>
    <p:sldLayoutId id="2147483923" r:id="rId19"/>
    <p:sldLayoutId id="2147483924" r:id="rId20"/>
    <p:sldLayoutId id="2147483925" r:id="rId21"/>
    <p:sldLayoutId id="2147483926" r:id="rId22"/>
    <p:sldLayoutId id="2147483927" r:id="rId23"/>
    <p:sldLayoutId id="214748392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76799997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99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5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49295312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72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75" r:id="rId21"/>
    <p:sldLayoutId id="2147483976" r:id="rId22"/>
    <p:sldLayoutId id="2147483977" r:id="rId23"/>
    <p:sldLayoutId id="214748397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232814854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0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76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  <p:sldLayoutId id="2147483997" r:id="rId18"/>
    <p:sldLayoutId id="2147483998" r:id="rId19"/>
    <p:sldLayoutId id="2147483999" r:id="rId20"/>
    <p:sldLayoutId id="2147484000" r:id="rId21"/>
    <p:sldLayoutId id="2147484001" r:id="rId22"/>
    <p:sldLayoutId id="2147484002" r:id="rId23"/>
    <p:sldLayoutId id="214748400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717290988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4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6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7" r:id="rId23"/>
    <p:sldLayoutId id="214748402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387552388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0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1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  <p:sldLayoutId id="2147484049" r:id="rId20"/>
    <p:sldLayoutId id="2147484050" r:id="rId21"/>
    <p:sldLayoutId id="2147484051" r:id="rId22"/>
    <p:sldLayoutId id="2147484052" r:id="rId23"/>
    <p:sldLayoutId id="214748405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40114235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95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5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  <p:sldLayoutId id="2147484072" r:id="rId18"/>
    <p:sldLayoutId id="2147484073" r:id="rId19"/>
    <p:sldLayoutId id="2147484074" r:id="rId20"/>
    <p:sldLayoutId id="2147484075" r:id="rId21"/>
    <p:sldLayoutId id="2147484076" r:id="rId22"/>
    <p:sldLayoutId id="2147484077" r:id="rId23"/>
    <p:sldLayoutId id="214748407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1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_ppt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354917" y="3641725"/>
            <a:ext cx="8837083" cy="17653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2222" dirty="0">
                <a:solidFill>
                  <a:schemeClr val="bg1"/>
                </a:solidFill>
                <a:latin typeface="Century Gothic"/>
                <a:cs typeface="Century Gothic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36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117208433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8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4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  <p:sldLayoutId id="2147484098" r:id="rId15"/>
    <p:sldLayoutId id="2147484099" r:id="rId16"/>
    <p:sldLayoutId id="2147484100" r:id="rId17"/>
    <p:sldLayoutId id="2147484101" r:id="rId18"/>
    <p:sldLayoutId id="2147484102" r:id="rId19"/>
    <p:sldLayoutId id="2147484103" r:id="rId20"/>
    <p:sldLayoutId id="2147484104" r:id="rId21"/>
    <p:sldLayoutId id="2147484105" r:id="rId22"/>
    <p:sldLayoutId id="2147484106" r:id="rId23"/>
    <p:sldLayoutId id="21474841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349405874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2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7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  <p:sldLayoutId id="2147484125" r:id="rId17"/>
    <p:sldLayoutId id="2147484126" r:id="rId18"/>
    <p:sldLayoutId id="2147484127" r:id="rId19"/>
    <p:sldLayoutId id="2147484128" r:id="rId20"/>
    <p:sldLayoutId id="2147484129" r:id="rId21"/>
    <p:sldLayoutId id="2147484130" r:id="rId22"/>
    <p:sldLayoutId id="2147484131" r:id="rId23"/>
    <p:sldLayoutId id="21474841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863257151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6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3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  <p:sldLayoutId id="2147484151" r:id="rId18"/>
    <p:sldLayoutId id="2147484152" r:id="rId19"/>
    <p:sldLayoutId id="2147484153" r:id="rId20"/>
    <p:sldLayoutId id="2147484154" r:id="rId21"/>
    <p:sldLayoutId id="2147484155" r:id="rId22"/>
    <p:sldLayoutId id="2147484156" r:id="rId23"/>
    <p:sldLayoutId id="214748415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828123724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0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9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  <p:sldLayoutId id="2147484175" r:id="rId17"/>
    <p:sldLayoutId id="2147484176" r:id="rId18"/>
    <p:sldLayoutId id="2147484177" r:id="rId19"/>
    <p:sldLayoutId id="2147484178" r:id="rId20"/>
    <p:sldLayoutId id="2147484179" r:id="rId21"/>
    <p:sldLayoutId id="2147484180" r:id="rId22"/>
    <p:sldLayoutId id="2147484181" r:id="rId23"/>
    <p:sldLayoutId id="214748418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925029258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4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24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  <p:sldLayoutId id="2147484198" r:id="rId15"/>
    <p:sldLayoutId id="2147484199" r:id="rId16"/>
    <p:sldLayoutId id="2147484200" r:id="rId17"/>
    <p:sldLayoutId id="2147484201" r:id="rId18"/>
    <p:sldLayoutId id="2147484202" r:id="rId19"/>
    <p:sldLayoutId id="2147484203" r:id="rId20"/>
    <p:sldLayoutId id="2147484204" r:id="rId21"/>
    <p:sldLayoutId id="2147484205" r:id="rId22"/>
    <p:sldLayoutId id="2147484206" r:id="rId23"/>
    <p:sldLayoutId id="21474842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498588964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36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4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  <p:sldLayoutId id="2147484222" r:id="rId14"/>
    <p:sldLayoutId id="2147484223" r:id="rId15"/>
    <p:sldLayoutId id="2147484224" r:id="rId16"/>
    <p:sldLayoutId id="2147484225" r:id="rId17"/>
    <p:sldLayoutId id="2147484226" r:id="rId18"/>
    <p:sldLayoutId id="2147484227" r:id="rId19"/>
    <p:sldLayoutId id="2147484228" r:id="rId20"/>
    <p:sldLayoutId id="2147484229" r:id="rId21"/>
    <p:sldLayoutId id="2147484230" r:id="rId22"/>
    <p:sldLayoutId id="2147484231" r:id="rId23"/>
    <p:sldLayoutId id="21474842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738117385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59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1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  <p:sldLayoutId id="2147484248" r:id="rId15"/>
    <p:sldLayoutId id="2147484249" r:id="rId16"/>
    <p:sldLayoutId id="2147484250" r:id="rId17"/>
    <p:sldLayoutId id="2147484251" r:id="rId18"/>
    <p:sldLayoutId id="2147484252" r:id="rId19"/>
    <p:sldLayoutId id="2147484253" r:id="rId20"/>
    <p:sldLayoutId id="2147484254" r:id="rId21"/>
    <p:sldLayoutId id="2147484255" r:id="rId22"/>
    <p:sldLayoutId id="2147484256" r:id="rId23"/>
    <p:sldLayoutId id="214748425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722091645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83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272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  <p:sldLayoutId id="2147484276" r:id="rId18"/>
    <p:sldLayoutId id="2147484277" r:id="rId19"/>
    <p:sldLayoutId id="2147484278" r:id="rId20"/>
    <p:sldLayoutId id="2147484279" r:id="rId21"/>
    <p:sldLayoutId id="2147484280" r:id="rId22"/>
    <p:sldLayoutId id="2147484281" r:id="rId23"/>
    <p:sldLayoutId id="214748428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05891855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06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4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  <p:sldLayoutId id="2147484297" r:id="rId14"/>
    <p:sldLayoutId id="2147484298" r:id="rId15"/>
    <p:sldLayoutId id="2147484299" r:id="rId16"/>
    <p:sldLayoutId id="2147484300" r:id="rId17"/>
    <p:sldLayoutId id="2147484301" r:id="rId18"/>
    <p:sldLayoutId id="2147484302" r:id="rId19"/>
    <p:sldLayoutId id="2147484303" r:id="rId20"/>
    <p:sldLayoutId id="2147484304" r:id="rId21"/>
    <p:sldLayoutId id="2147484305" r:id="rId22"/>
    <p:sldLayoutId id="2147484306" r:id="rId23"/>
    <p:sldLayoutId id="21474843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082127318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9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2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  <p:sldLayoutId id="2147484321" r:id="rId13"/>
    <p:sldLayoutId id="2147484322" r:id="rId14"/>
    <p:sldLayoutId id="2147484323" r:id="rId15"/>
    <p:sldLayoutId id="2147484324" r:id="rId16"/>
    <p:sldLayoutId id="2147484325" r:id="rId17"/>
    <p:sldLayoutId id="2147484326" r:id="rId18"/>
    <p:sldLayoutId id="2147484327" r:id="rId19"/>
    <p:sldLayoutId id="2147484328" r:id="rId20"/>
    <p:sldLayoutId id="2147484329" r:id="rId21"/>
    <p:sldLayoutId id="2147484330" r:id="rId22"/>
    <p:sldLayoutId id="2147484331" r:id="rId23"/>
    <p:sldLayoutId id="21474843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29004436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9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108872224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53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4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  <p:sldLayoutId id="2147484345" r:id="rId12"/>
    <p:sldLayoutId id="2147484346" r:id="rId13"/>
    <p:sldLayoutId id="2147484347" r:id="rId14"/>
    <p:sldLayoutId id="2147484348" r:id="rId15"/>
    <p:sldLayoutId id="2147484349" r:id="rId16"/>
    <p:sldLayoutId id="2147484350" r:id="rId17"/>
    <p:sldLayoutId id="2147484351" r:id="rId18"/>
    <p:sldLayoutId id="2147484352" r:id="rId19"/>
    <p:sldLayoutId id="2147484353" r:id="rId20"/>
    <p:sldLayoutId id="2147484354" r:id="rId21"/>
    <p:sldLayoutId id="2147484355" r:id="rId22"/>
    <p:sldLayoutId id="2147484356" r:id="rId23"/>
    <p:sldLayoutId id="214748435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302837394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77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1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  <p:sldLayoutId id="2147484370" r:id="rId12"/>
    <p:sldLayoutId id="2147484371" r:id="rId13"/>
    <p:sldLayoutId id="2147484372" r:id="rId14"/>
    <p:sldLayoutId id="2147484373" r:id="rId15"/>
    <p:sldLayoutId id="2147484374" r:id="rId16"/>
    <p:sldLayoutId id="2147484375" r:id="rId17"/>
    <p:sldLayoutId id="2147484376" r:id="rId18"/>
    <p:sldLayoutId id="2147484377" r:id="rId19"/>
    <p:sldLayoutId id="2147484378" r:id="rId20"/>
    <p:sldLayoutId id="2147484379" r:id="rId21"/>
    <p:sldLayoutId id="2147484380" r:id="rId22"/>
    <p:sldLayoutId id="2147484381" r:id="rId23"/>
    <p:sldLayoutId id="214748438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316328574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1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4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  <p:sldLayoutId id="2147484396" r:id="rId13"/>
    <p:sldLayoutId id="2147484397" r:id="rId14"/>
    <p:sldLayoutId id="2147484398" r:id="rId15"/>
    <p:sldLayoutId id="2147484399" r:id="rId16"/>
    <p:sldLayoutId id="2147484400" r:id="rId17"/>
    <p:sldLayoutId id="2147484401" r:id="rId18"/>
    <p:sldLayoutId id="2147484402" r:id="rId19"/>
    <p:sldLayoutId id="2147484403" r:id="rId20"/>
    <p:sldLayoutId id="2147484404" r:id="rId21"/>
    <p:sldLayoutId id="2147484405" r:id="rId22"/>
    <p:sldLayoutId id="2147484406" r:id="rId23"/>
    <p:sldLayoutId id="21474844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178142993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5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87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  <p:sldLayoutId id="2147484420" r:id="rId12"/>
    <p:sldLayoutId id="2147484421" r:id="rId13"/>
    <p:sldLayoutId id="2147484422" r:id="rId14"/>
    <p:sldLayoutId id="2147484423" r:id="rId15"/>
    <p:sldLayoutId id="2147484424" r:id="rId16"/>
    <p:sldLayoutId id="2147484425" r:id="rId17"/>
    <p:sldLayoutId id="2147484426" r:id="rId18"/>
    <p:sldLayoutId id="2147484427" r:id="rId19"/>
    <p:sldLayoutId id="2147484428" r:id="rId20"/>
    <p:sldLayoutId id="2147484429" r:id="rId21"/>
    <p:sldLayoutId id="2147484430" r:id="rId22"/>
    <p:sldLayoutId id="2147484431" r:id="rId23"/>
    <p:sldLayoutId id="21474844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529795391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9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  <p:sldLayoutId id="2147484446" r:id="rId13"/>
    <p:sldLayoutId id="2147484447" r:id="rId14"/>
    <p:sldLayoutId id="2147484448" r:id="rId15"/>
    <p:sldLayoutId id="2147484449" r:id="rId16"/>
    <p:sldLayoutId id="2147484450" r:id="rId17"/>
    <p:sldLayoutId id="2147484451" r:id="rId18"/>
    <p:sldLayoutId id="2147484452" r:id="rId19"/>
    <p:sldLayoutId id="2147484453" r:id="rId20"/>
    <p:sldLayoutId id="2147484454" r:id="rId21"/>
    <p:sldLayoutId id="2147484455" r:id="rId22"/>
    <p:sldLayoutId id="2147484456" r:id="rId23"/>
    <p:sldLayoutId id="214748445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284199987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3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22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  <p:sldLayoutId id="2147484470" r:id="rId12"/>
    <p:sldLayoutId id="2147484471" r:id="rId13"/>
    <p:sldLayoutId id="2147484472" r:id="rId14"/>
    <p:sldLayoutId id="2147484473" r:id="rId15"/>
    <p:sldLayoutId id="2147484474" r:id="rId16"/>
    <p:sldLayoutId id="2147484475" r:id="rId17"/>
    <p:sldLayoutId id="2147484476" r:id="rId18"/>
    <p:sldLayoutId id="2147484477" r:id="rId19"/>
    <p:sldLayoutId id="2147484478" r:id="rId20"/>
    <p:sldLayoutId id="2147484479" r:id="rId21"/>
    <p:sldLayoutId id="2147484480" r:id="rId22"/>
    <p:sldLayoutId id="2147484481" r:id="rId23"/>
    <p:sldLayoutId id="214748448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210985916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6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8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  <p:sldLayoutId id="2147484495" r:id="rId12"/>
    <p:sldLayoutId id="2147484496" r:id="rId13"/>
    <p:sldLayoutId id="2147484497" r:id="rId14"/>
    <p:sldLayoutId id="2147484498" r:id="rId15"/>
    <p:sldLayoutId id="2147484499" r:id="rId16"/>
    <p:sldLayoutId id="2147484500" r:id="rId17"/>
    <p:sldLayoutId id="2147484501" r:id="rId18"/>
    <p:sldLayoutId id="2147484502" r:id="rId19"/>
    <p:sldLayoutId id="2147484503" r:id="rId20"/>
    <p:sldLayoutId id="2147484504" r:id="rId21"/>
    <p:sldLayoutId id="2147484505" r:id="rId22"/>
    <p:sldLayoutId id="2147484506" r:id="rId23"/>
    <p:sldLayoutId id="21474845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64198683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09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8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9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  <p:sldLayoutId id="2147484520" r:id="rId12"/>
    <p:sldLayoutId id="2147484521" r:id="rId13"/>
    <p:sldLayoutId id="2147484522" r:id="rId14"/>
    <p:sldLayoutId id="2147484523" r:id="rId15"/>
    <p:sldLayoutId id="2147484524" r:id="rId16"/>
    <p:sldLayoutId id="2147484525" r:id="rId17"/>
    <p:sldLayoutId id="2147484526" r:id="rId18"/>
    <p:sldLayoutId id="2147484527" r:id="rId19"/>
    <p:sldLayoutId id="2147484528" r:id="rId20"/>
    <p:sldLayoutId id="2147484529" r:id="rId21"/>
    <p:sldLayoutId id="2147484530" r:id="rId22"/>
    <p:sldLayoutId id="2147484531" r:id="rId23"/>
    <p:sldLayoutId id="21474845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71958763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32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6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  <p:sldLayoutId id="2147484548" r:id="rId15"/>
    <p:sldLayoutId id="2147484549" r:id="rId16"/>
    <p:sldLayoutId id="2147484550" r:id="rId17"/>
    <p:sldLayoutId id="2147484551" r:id="rId18"/>
    <p:sldLayoutId id="2147484552" r:id="rId19"/>
    <p:sldLayoutId id="2147484553" r:id="rId20"/>
    <p:sldLayoutId id="2147484554" r:id="rId21"/>
    <p:sldLayoutId id="2147484555" r:id="rId22"/>
    <p:sldLayoutId id="2147484556" r:id="rId23"/>
    <p:sldLayoutId id="214748455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314141738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6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2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9" r:id="rId1"/>
    <p:sldLayoutId id="2147484560" r:id="rId2"/>
    <p:sldLayoutId id="2147484561" r:id="rId3"/>
    <p:sldLayoutId id="2147484562" r:id="rId4"/>
    <p:sldLayoutId id="2147484563" r:id="rId5"/>
    <p:sldLayoutId id="2147484564" r:id="rId6"/>
    <p:sldLayoutId id="2147484565" r:id="rId7"/>
    <p:sldLayoutId id="2147484566" r:id="rId8"/>
    <p:sldLayoutId id="2147484567" r:id="rId9"/>
    <p:sldLayoutId id="2147484568" r:id="rId10"/>
    <p:sldLayoutId id="2147484569" r:id="rId11"/>
    <p:sldLayoutId id="2147484570" r:id="rId12"/>
    <p:sldLayoutId id="2147484571" r:id="rId13"/>
    <p:sldLayoutId id="2147484572" r:id="rId14"/>
    <p:sldLayoutId id="2147484573" r:id="rId15"/>
    <p:sldLayoutId id="2147484574" r:id="rId16"/>
    <p:sldLayoutId id="2147484575" r:id="rId17"/>
    <p:sldLayoutId id="2147484576" r:id="rId18"/>
    <p:sldLayoutId id="2147484577" r:id="rId19"/>
    <p:sldLayoutId id="2147484578" r:id="rId20"/>
    <p:sldLayoutId id="2147484579" r:id="rId21"/>
    <p:sldLayoutId id="2147484580" r:id="rId22"/>
    <p:sldLayoutId id="2147484581" r:id="rId23"/>
    <p:sldLayoutId id="214748458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94413133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7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6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083117758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80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2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  <p:sldLayoutId id="2147484596" r:id="rId13"/>
    <p:sldLayoutId id="2147484597" r:id="rId14"/>
    <p:sldLayoutId id="2147484598" r:id="rId15"/>
    <p:sldLayoutId id="2147484599" r:id="rId16"/>
    <p:sldLayoutId id="2147484600" r:id="rId17"/>
    <p:sldLayoutId id="2147484601" r:id="rId18"/>
    <p:sldLayoutId id="2147484602" r:id="rId19"/>
    <p:sldLayoutId id="2147484603" r:id="rId20"/>
    <p:sldLayoutId id="2147484604" r:id="rId21"/>
    <p:sldLayoutId id="2147484605" r:id="rId22"/>
    <p:sldLayoutId id="2147484606" r:id="rId23"/>
    <p:sldLayoutId id="21474846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51734582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01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45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  <p:sldLayoutId id="2147484620" r:id="rId12"/>
    <p:sldLayoutId id="2147484621" r:id="rId13"/>
    <p:sldLayoutId id="2147484622" r:id="rId14"/>
    <p:sldLayoutId id="2147484623" r:id="rId15"/>
    <p:sldLayoutId id="2147484624" r:id="rId16"/>
    <p:sldLayoutId id="2147484625" r:id="rId17"/>
    <p:sldLayoutId id="2147484626" r:id="rId18"/>
    <p:sldLayoutId id="2147484627" r:id="rId19"/>
    <p:sldLayoutId id="2147484628" r:id="rId20"/>
    <p:sldLayoutId id="2147484629" r:id="rId21"/>
    <p:sldLayoutId id="2147484630" r:id="rId22"/>
    <p:sldLayoutId id="2147484631" r:id="rId23"/>
    <p:sldLayoutId id="21474846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32317800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3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2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4" r:id="rId1"/>
    <p:sldLayoutId id="2147484635" r:id="rId2"/>
    <p:sldLayoutId id="2147484636" r:id="rId3"/>
    <p:sldLayoutId id="2147484637" r:id="rId4"/>
    <p:sldLayoutId id="2147484638" r:id="rId5"/>
    <p:sldLayoutId id="2147484639" r:id="rId6"/>
    <p:sldLayoutId id="2147484640" r:id="rId7"/>
    <p:sldLayoutId id="2147484641" r:id="rId8"/>
    <p:sldLayoutId id="2147484642" r:id="rId9"/>
    <p:sldLayoutId id="2147484643" r:id="rId10"/>
    <p:sldLayoutId id="2147484644" r:id="rId11"/>
    <p:sldLayoutId id="2147484645" r:id="rId12"/>
    <p:sldLayoutId id="2147484646" r:id="rId13"/>
    <p:sldLayoutId id="2147484647" r:id="rId14"/>
    <p:sldLayoutId id="2147484648" r:id="rId15"/>
    <p:sldLayoutId id="2147484649" r:id="rId16"/>
    <p:sldLayoutId id="2147484650" r:id="rId17"/>
    <p:sldLayoutId id="2147484651" r:id="rId18"/>
    <p:sldLayoutId id="2147484652" r:id="rId19"/>
    <p:sldLayoutId id="2147484653" r:id="rId20"/>
    <p:sldLayoutId id="2147484654" r:id="rId21"/>
    <p:sldLayoutId id="2147484655" r:id="rId22"/>
    <p:sldLayoutId id="2147484656" r:id="rId23"/>
    <p:sldLayoutId id="214748465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090249936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7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94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  <p:sldLayoutId id="2147484670" r:id="rId12"/>
    <p:sldLayoutId id="2147484671" r:id="rId13"/>
    <p:sldLayoutId id="2147484672" r:id="rId14"/>
    <p:sldLayoutId id="2147484673" r:id="rId15"/>
    <p:sldLayoutId id="2147484674" r:id="rId16"/>
    <p:sldLayoutId id="2147484675" r:id="rId17"/>
    <p:sldLayoutId id="2147484676" r:id="rId18"/>
    <p:sldLayoutId id="2147484677" r:id="rId19"/>
    <p:sldLayoutId id="2147484678" r:id="rId20"/>
    <p:sldLayoutId id="2147484679" r:id="rId21"/>
    <p:sldLayoutId id="2147484680" r:id="rId22"/>
    <p:sldLayoutId id="2147484681" r:id="rId23"/>
    <p:sldLayoutId id="214748468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3835507795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0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38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86" r:id="rId3"/>
    <p:sldLayoutId id="2147484687" r:id="rId4"/>
    <p:sldLayoutId id="2147484688" r:id="rId5"/>
    <p:sldLayoutId id="2147484689" r:id="rId6"/>
    <p:sldLayoutId id="2147484690" r:id="rId7"/>
    <p:sldLayoutId id="2147484691" r:id="rId8"/>
    <p:sldLayoutId id="2147484692" r:id="rId9"/>
    <p:sldLayoutId id="2147484693" r:id="rId10"/>
    <p:sldLayoutId id="2147484694" r:id="rId11"/>
    <p:sldLayoutId id="2147484695" r:id="rId12"/>
    <p:sldLayoutId id="2147484696" r:id="rId13"/>
    <p:sldLayoutId id="2147484697" r:id="rId14"/>
    <p:sldLayoutId id="2147484698" r:id="rId15"/>
    <p:sldLayoutId id="2147484699" r:id="rId16"/>
    <p:sldLayoutId id="2147484700" r:id="rId17"/>
    <p:sldLayoutId id="2147484701" r:id="rId18"/>
    <p:sldLayoutId id="2147484702" r:id="rId19"/>
    <p:sldLayoutId id="2147484703" r:id="rId20"/>
    <p:sldLayoutId id="2147484704" r:id="rId21"/>
    <p:sldLayoutId id="2147484705" r:id="rId22"/>
    <p:sldLayoutId id="2147484706" r:id="rId23"/>
    <p:sldLayoutId id="2147484707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086284727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02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6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  <p:sldLayoutId id="2147484720" r:id="rId12"/>
    <p:sldLayoutId id="2147484721" r:id="rId13"/>
    <p:sldLayoutId id="2147484722" r:id="rId14"/>
    <p:sldLayoutId id="2147484723" r:id="rId15"/>
    <p:sldLayoutId id="2147484724" r:id="rId16"/>
    <p:sldLayoutId id="2147484725" r:id="rId17"/>
    <p:sldLayoutId id="2147484726" r:id="rId18"/>
    <p:sldLayoutId id="2147484727" r:id="rId19"/>
    <p:sldLayoutId id="2147484728" r:id="rId20"/>
    <p:sldLayoutId id="2147484729" r:id="rId21"/>
    <p:sldLayoutId id="2147484730" r:id="rId22"/>
    <p:sldLayoutId id="2147484731" r:id="rId23"/>
    <p:sldLayoutId id="2147484732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9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4" name="think-cell Slide" r:id="rId36" imgW="270" imgH="270" progId="TCLayout.ActiveDocument.1">
                  <p:embed/>
                </p:oleObj>
              </mc:Choice>
              <mc:Fallback>
                <p:oleObj name="think-cell Slide" r:id="rId36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30"/>
            </p:custDataLst>
          </p:nvPr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5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5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4" r:id="rId1"/>
    <p:sldLayoutId id="2147484735" r:id="rId2"/>
    <p:sldLayoutId id="2147484736" r:id="rId3"/>
    <p:sldLayoutId id="2147484737" r:id="rId4"/>
    <p:sldLayoutId id="2147484738" r:id="rId5"/>
    <p:sldLayoutId id="2147484739" r:id="rId6"/>
    <p:sldLayoutId id="2147484740" r:id="rId7"/>
    <p:sldLayoutId id="2147484741" r:id="rId8"/>
    <p:sldLayoutId id="2147484742" r:id="rId9"/>
    <p:sldLayoutId id="2147484743" r:id="rId10"/>
    <p:sldLayoutId id="2147484744" r:id="rId11"/>
    <p:sldLayoutId id="2147484745" r:id="rId12"/>
    <p:sldLayoutId id="2147484746" r:id="rId13"/>
    <p:sldLayoutId id="2147484747" r:id="rId14"/>
    <p:sldLayoutId id="2147484748" r:id="rId15"/>
    <p:sldLayoutId id="2147484749" r:id="rId16"/>
    <p:sldLayoutId id="2147484750" r:id="rId17"/>
    <p:sldLayoutId id="2147484751" r:id="rId18"/>
    <p:sldLayoutId id="2147484752" r:id="rId19"/>
    <p:sldLayoutId id="2147484753" r:id="rId20"/>
    <p:sldLayoutId id="2147484754" r:id="rId21"/>
    <p:sldLayoutId id="2147484755" r:id="rId22"/>
    <p:sldLayoutId id="2147484756" r:id="rId23"/>
    <p:sldLayoutId id="2147484757" r:id="rId24"/>
    <p:sldLayoutId id="2147484758" r:id="rId25"/>
    <p:sldLayoutId id="2147484759" r:id="rId2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40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8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6"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4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2013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4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  <p:sldLayoutId id="2147484772" r:id="rId12"/>
    <p:sldLayoutId id="2147484773" r:id="rId13"/>
    <p:sldLayoutId id="2147484774" r:id="rId14"/>
    <p:sldLayoutId id="2147484775" r:id="rId15"/>
    <p:sldLayoutId id="2147484776" r:id="rId16"/>
    <p:sldLayoutId id="2147484777" r:id="rId17"/>
    <p:sldLayoutId id="2147484778" r:id="rId18"/>
    <p:sldLayoutId id="2147484779" r:id="rId19"/>
    <p:sldLayoutId id="2147484780" r:id="rId20"/>
    <p:sldLayoutId id="2147484781" r:id="rId21"/>
    <p:sldLayoutId id="2147484782" r:id="rId22"/>
    <p:sldLayoutId id="2147484783" r:id="rId23"/>
    <p:sldLayoutId id="2147484784" r:id="rId24"/>
    <p:sldLayoutId id="2147484785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9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41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  <p:sldLayoutId id="2147484811" r:id="rId12"/>
    <p:sldLayoutId id="2147484812" r:id="rId13"/>
    <p:sldLayoutId id="2147484813" r:id="rId14"/>
    <p:sldLayoutId id="2147484814" r:id="rId15"/>
    <p:sldLayoutId id="2147484815" r:id="rId16"/>
    <p:sldLayoutId id="2147484816" r:id="rId17"/>
    <p:sldLayoutId id="2147484817" r:id="rId18"/>
    <p:sldLayoutId id="2147484818" r:id="rId19"/>
    <p:sldLayoutId id="2147484819" r:id="rId20"/>
    <p:sldLayoutId id="2147484820" r:id="rId21"/>
    <p:sldLayoutId id="2147484821" r:id="rId22"/>
    <p:sldLayoutId id="2147484822" r:id="rId23"/>
    <p:sldLayoutId id="214748482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8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4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3" name="Picture 107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806" y="6309320"/>
            <a:ext cx="1386249" cy="44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Triangle 10"/>
          <p:cNvSpPr/>
          <p:nvPr userDrawn="1"/>
        </p:nvSpPr>
        <p:spPr>
          <a:xfrm flipH="1">
            <a:off x="719403" y="898354"/>
            <a:ext cx="11472597" cy="69297"/>
          </a:xfrm>
          <a:prstGeom prst="rtTriangle">
            <a:avLst/>
          </a:prstGeom>
          <a:solidFill>
            <a:srgbClr val="003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79118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8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  <p:sldLayoutId id="2147484836" r:id="rId9"/>
    <p:sldLayoutId id="2147484837" r:id="rId10"/>
    <p:sldLayoutId id="2147484838" r:id="rId11"/>
    <p:sldLayoutId id="2147484839" r:id="rId12"/>
    <p:sldLayoutId id="2147484840" r:id="rId13"/>
    <p:sldLayoutId id="2147484841" r:id="rId14"/>
    <p:sldLayoutId id="2147484842" r:id="rId15"/>
    <p:sldLayoutId id="2147484843" r:id="rId16"/>
    <p:sldLayoutId id="2147484844" r:id="rId17"/>
    <p:sldLayoutId id="2147484845" r:id="rId18"/>
    <p:sldLayoutId id="2147484846" r:id="rId19"/>
    <p:sldLayoutId id="2147484847" r:id="rId20"/>
    <p:sldLayoutId id="2147484848" r:id="rId21"/>
    <p:sldLayoutId id="2147484849" r:id="rId22"/>
    <p:sldLayoutId id="2147484850" r:id="rId23"/>
    <p:sldLayoutId id="2147484851" r:id="rId24"/>
    <p:sldLayoutId id="2147484852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685991177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1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9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5" name="think-cell Slide" r:id="rId36" imgW="270" imgH="270" progId="TCLayout.ActiveDocument.1">
                  <p:embed/>
                </p:oleObj>
              </mc:Choice>
              <mc:Fallback>
                <p:oleObj name="think-cell Slide" r:id="rId36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30"/>
            </p:custDataLst>
          </p:nvPr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5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2013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9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  <p:sldLayoutId id="2147484865" r:id="rId12"/>
    <p:sldLayoutId id="2147484866" r:id="rId13"/>
    <p:sldLayoutId id="2147484867" r:id="rId14"/>
    <p:sldLayoutId id="2147484868" r:id="rId15"/>
    <p:sldLayoutId id="2147484869" r:id="rId16"/>
    <p:sldLayoutId id="2147484870" r:id="rId17"/>
    <p:sldLayoutId id="2147484871" r:id="rId18"/>
    <p:sldLayoutId id="2147484872" r:id="rId19"/>
    <p:sldLayoutId id="2147484873" r:id="rId20"/>
    <p:sldLayoutId id="2147484874" r:id="rId21"/>
    <p:sldLayoutId id="2147484875" r:id="rId22"/>
    <p:sldLayoutId id="2147484876" r:id="rId23"/>
    <p:sldLayoutId id="2147484877" r:id="rId24"/>
    <p:sldLayoutId id="2147484878" r:id="rId25"/>
    <p:sldLayoutId id="2147484879" r:id="rId2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40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8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3" name="Picture 107"/>
          <p:cNvPicPr>
            <a:picLocks noChangeAspect="1" noChangeArrowheads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806" y="6309320"/>
            <a:ext cx="1386249" cy="44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Triangle 10"/>
          <p:cNvSpPr/>
          <p:nvPr userDrawn="1"/>
        </p:nvSpPr>
        <p:spPr>
          <a:xfrm flipH="1">
            <a:off x="719403" y="898354"/>
            <a:ext cx="11472597" cy="69297"/>
          </a:xfrm>
          <a:prstGeom prst="rtTriangle">
            <a:avLst/>
          </a:prstGeom>
          <a:solidFill>
            <a:srgbClr val="003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57409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1" r:id="rId1"/>
    <p:sldLayoutId id="2147484882" r:id="rId2"/>
    <p:sldLayoutId id="2147484883" r:id="rId3"/>
    <p:sldLayoutId id="2147484884" r:id="rId4"/>
    <p:sldLayoutId id="2147484885" r:id="rId5"/>
    <p:sldLayoutId id="2147484886" r:id="rId6"/>
    <p:sldLayoutId id="2147484887" r:id="rId7"/>
    <p:sldLayoutId id="2147484888" r:id="rId8"/>
    <p:sldLayoutId id="2147484889" r:id="rId9"/>
    <p:sldLayoutId id="2147484890" r:id="rId10"/>
    <p:sldLayoutId id="2147484891" r:id="rId11"/>
    <p:sldLayoutId id="2147484892" r:id="rId12"/>
    <p:sldLayoutId id="2147484893" r:id="rId13"/>
    <p:sldLayoutId id="2147484894" r:id="rId14"/>
    <p:sldLayoutId id="2147484895" r:id="rId15"/>
    <p:sldLayoutId id="2147484896" r:id="rId16"/>
    <p:sldLayoutId id="2147484897" r:id="rId17"/>
    <p:sldLayoutId id="2147484898" r:id="rId18"/>
    <p:sldLayoutId id="2147484899" r:id="rId19"/>
    <p:sldLayoutId id="2147484900" r:id="rId20"/>
    <p:sldLayoutId id="2147484901" r:id="rId21"/>
    <p:sldLayoutId id="2147484902" r:id="rId22"/>
    <p:sldLayoutId id="2147484903" r:id="rId23"/>
    <p:sldLayoutId id="2147484904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4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8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1" name="think-cell Slide" r:id="rId35" imgW="270" imgH="270" progId="TCLayout.ActiveDocument.1">
                  <p:embed/>
                </p:oleObj>
              </mc:Choice>
              <mc:Fallback>
                <p:oleObj name="think-cell Slide" r:id="rId35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9"/>
            </p:custDataLst>
          </p:nvPr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0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1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2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3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4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69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6" r:id="rId1"/>
    <p:sldLayoutId id="2147484907" r:id="rId2"/>
    <p:sldLayoutId id="2147484908" r:id="rId3"/>
    <p:sldLayoutId id="2147484909" r:id="rId4"/>
    <p:sldLayoutId id="2147484910" r:id="rId5"/>
    <p:sldLayoutId id="2147484911" r:id="rId6"/>
    <p:sldLayoutId id="2147484912" r:id="rId7"/>
    <p:sldLayoutId id="2147484913" r:id="rId8"/>
    <p:sldLayoutId id="2147484914" r:id="rId9"/>
    <p:sldLayoutId id="2147484915" r:id="rId10"/>
    <p:sldLayoutId id="2147484916" r:id="rId11"/>
    <p:sldLayoutId id="2147484917" r:id="rId12"/>
    <p:sldLayoutId id="2147484918" r:id="rId13"/>
    <p:sldLayoutId id="2147484919" r:id="rId14"/>
    <p:sldLayoutId id="2147484920" r:id="rId15"/>
    <p:sldLayoutId id="2147484921" r:id="rId16"/>
    <p:sldLayoutId id="2147484922" r:id="rId17"/>
    <p:sldLayoutId id="2147484923" r:id="rId18"/>
    <p:sldLayoutId id="2147484924" r:id="rId19"/>
    <p:sldLayoutId id="2147484925" r:id="rId20"/>
    <p:sldLayoutId id="2147484926" r:id="rId21"/>
    <p:sldLayoutId id="2147484927" r:id="rId22"/>
    <p:sldLayoutId id="2147484928" r:id="rId23"/>
    <p:sldLayoutId id="2147484929" r:id="rId24"/>
    <p:sldLayoutId id="2147484930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9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3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92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2" r:id="rId1"/>
    <p:sldLayoutId id="2147484933" r:id="rId2"/>
    <p:sldLayoutId id="2147484934" r:id="rId3"/>
    <p:sldLayoutId id="2147484935" r:id="rId4"/>
    <p:sldLayoutId id="2147484936" r:id="rId5"/>
    <p:sldLayoutId id="2147484937" r:id="rId6"/>
    <p:sldLayoutId id="2147484938" r:id="rId7"/>
    <p:sldLayoutId id="2147484939" r:id="rId8"/>
    <p:sldLayoutId id="2147484940" r:id="rId9"/>
    <p:sldLayoutId id="2147484941" r:id="rId10"/>
    <p:sldLayoutId id="2147484942" r:id="rId11"/>
    <p:sldLayoutId id="2147484943" r:id="rId12"/>
    <p:sldLayoutId id="2147484944" r:id="rId13"/>
    <p:sldLayoutId id="2147484945" r:id="rId14"/>
    <p:sldLayoutId id="2147484946" r:id="rId15"/>
    <p:sldLayoutId id="2147484947" r:id="rId16"/>
    <p:sldLayoutId id="2147484948" r:id="rId17"/>
    <p:sldLayoutId id="2147484949" r:id="rId18"/>
    <p:sldLayoutId id="2147484950" r:id="rId19"/>
    <p:sldLayoutId id="2147484951" r:id="rId20"/>
    <p:sldLayoutId id="2147484952" r:id="rId21"/>
    <p:sldLayoutId id="2147484953" r:id="rId22"/>
    <p:sldLayoutId id="2147484954" r:id="rId23"/>
    <p:sldLayoutId id="2147484955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GB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11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4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57" r:id="rId1"/>
    <p:sldLayoutId id="2147484958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1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8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CIGFARO National Conference</a:t>
            </a: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3" name="Picture 107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806" y="6309320"/>
            <a:ext cx="1386249" cy="44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Triangle 10"/>
          <p:cNvSpPr/>
          <p:nvPr userDrawn="1"/>
        </p:nvSpPr>
        <p:spPr>
          <a:xfrm flipH="1">
            <a:off x="719403" y="898354"/>
            <a:ext cx="11472597" cy="69297"/>
          </a:xfrm>
          <a:prstGeom prst="rtTriangle">
            <a:avLst/>
          </a:prstGeom>
          <a:solidFill>
            <a:srgbClr val="003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50302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  <p:sldLayoutId id="2147484969" r:id="rId10"/>
    <p:sldLayoutId id="2147484970" r:id="rId11"/>
    <p:sldLayoutId id="2147484971" r:id="rId12"/>
    <p:sldLayoutId id="2147484972" r:id="rId13"/>
    <p:sldLayoutId id="2147484973" r:id="rId14"/>
    <p:sldLayoutId id="2147484974" r:id="rId15"/>
    <p:sldLayoutId id="2147484975" r:id="rId16"/>
    <p:sldLayoutId id="2147484976" r:id="rId17"/>
    <p:sldLayoutId id="2147484977" r:id="rId18"/>
    <p:sldLayoutId id="2147484978" r:id="rId19"/>
    <p:sldLayoutId id="2147484979" r:id="rId20"/>
    <p:sldLayoutId id="2147484980" r:id="rId21"/>
    <p:sldLayoutId id="2147484981" r:id="rId22"/>
    <p:sldLayoutId id="2147484982" r:id="rId23"/>
    <p:sldLayoutId id="2147484983" r:id="rId24"/>
    <p:sldLayoutId id="2147484984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30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0"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31"/>
            </p:custDataLst>
          </p:nvPr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32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3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5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6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2013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1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  <p:sldLayoutId id="2147484997" r:id="rId12"/>
    <p:sldLayoutId id="2147484998" r:id="rId13"/>
    <p:sldLayoutId id="2147484999" r:id="rId14"/>
    <p:sldLayoutId id="2147485000" r:id="rId15"/>
    <p:sldLayoutId id="2147485001" r:id="rId16"/>
    <p:sldLayoutId id="2147485002" r:id="rId17"/>
    <p:sldLayoutId id="2147485003" r:id="rId18"/>
    <p:sldLayoutId id="2147485004" r:id="rId19"/>
    <p:sldLayoutId id="2147485005" r:id="rId20"/>
    <p:sldLayoutId id="2147485006" r:id="rId21"/>
    <p:sldLayoutId id="2147485007" r:id="rId22"/>
    <p:sldLayoutId id="2147485008" r:id="rId23"/>
    <p:sldLayoutId id="2147485009" r:id="rId24"/>
    <p:sldLayoutId id="2147485010" r:id="rId25"/>
    <p:sldLayoutId id="2147485011" r:id="rId26"/>
    <p:sldLayoutId id="2147485012" r:id="rId2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41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" y="0"/>
            <a:ext cx="1219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4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4" r:id="rId1"/>
    <p:sldLayoutId id="2147485015" r:id="rId2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639659928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10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000070777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9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  <p:sldLayoutId id="2147483799" r:id="rId20"/>
    <p:sldLayoutId id="2147483800" r:id="rId21"/>
    <p:sldLayoutId id="2147483801" r:id="rId22"/>
    <p:sldLayoutId id="2147483802" r:id="rId23"/>
    <p:sldLayoutId id="214748380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418019001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8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272121595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0233"/>
            <a:ext cx="12192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393701" y="180976"/>
            <a:ext cx="11462940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93701" y="1196752"/>
            <a:ext cx="11462940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11170773" y="6468150"/>
            <a:ext cx="685867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914400"/>
            <a:fld id="{8406839F-D7A4-4E5D-B93D-768AD4D1DB36}" type="slidenum">
              <a:rPr lang="en-ZA" smtClean="0">
                <a:solidFill>
                  <a:srgbClr val="003399"/>
                </a:solidFill>
              </a:rPr>
              <a:pPr defTabSz="914400"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5390774" y="6468150"/>
            <a:ext cx="5518097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pPr defTabSz="914400"/>
            <a:r>
              <a:rPr lang="en-ZA" smtClean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747964" y="6468150"/>
            <a:ext cx="2592288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defTabSz="914400"/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4" name="Picture 116" descr="C:\Users\Conny\Desktop\WCG\WCG - Logo\PNG\Logos blue\Provincial Government\WCG - Logo - Provincial Government - Blue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2" y="6149079"/>
            <a:ext cx="1479157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8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8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9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6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9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9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76.xml"/><Relationship Id="rId1" Type="http://schemas.openxmlformats.org/officeDocument/2006/relationships/tags" Target="../tags/tag250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9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76.xml"/><Relationship Id="rId1" Type="http://schemas.openxmlformats.org/officeDocument/2006/relationships/tags" Target="../tags/tag250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0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9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9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27.xml"/><Relationship Id="rId1" Type="http://schemas.openxmlformats.org/officeDocument/2006/relationships/tags" Target="../tags/tag250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9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1213.xml"/><Relationship Id="rId1" Type="http://schemas.openxmlformats.org/officeDocument/2006/relationships/tags" Target="../tags/tag250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41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1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221.xml"/><Relationship Id="rId1" Type="http://schemas.openxmlformats.org/officeDocument/2006/relationships/tags" Target="../tags/tag250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027.xml"/><Relationship Id="rId1" Type="http://schemas.openxmlformats.org/officeDocument/2006/relationships/tags" Target="../tags/tag25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847528" y="415216"/>
            <a:ext cx="8820472" cy="4853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sz="2800" b="1" dirty="0">
                <a:solidFill>
                  <a:srgbClr val="003399"/>
                </a:solidFill>
                <a:latin typeface="Century Gothic" pitchFamily="34" charset="0"/>
              </a:rPr>
              <a:t>AGSA Outcomes: Irregular Expenditure</a:t>
            </a:r>
          </a:p>
        </p:txBody>
      </p:sp>
      <p:sp>
        <p:nvSpPr>
          <p:cNvPr id="5" name="TextBox 25"/>
          <p:cNvSpPr txBox="1"/>
          <p:nvPr/>
        </p:nvSpPr>
        <p:spPr>
          <a:xfrm>
            <a:off x="2116575" y="1165687"/>
            <a:ext cx="8102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ZA" sz="1400" b="1" dirty="0">
                <a:solidFill>
                  <a:prstClr val="black"/>
                </a:solidFill>
                <a:latin typeface="Century Gothic" charset="0"/>
                <a:ea typeface="Century Gothic" charset="0"/>
                <a:cs typeface="Century Gothic" charset="0"/>
              </a:rPr>
              <a:t>Irregular expenditure increased from R165 million to </a:t>
            </a:r>
            <a:r>
              <a:rPr lang="en-ZA" sz="1400" b="1" dirty="0">
                <a:solidFill>
                  <a:srgbClr val="E0001B"/>
                </a:solidFill>
                <a:latin typeface="Century Gothic" charset="0"/>
                <a:ea typeface="Century Gothic" charset="0"/>
                <a:cs typeface="Century Gothic" charset="0"/>
              </a:rPr>
              <a:t>R666 million (404% increase</a:t>
            </a:r>
            <a:r>
              <a:rPr lang="en-ZA" sz="1050" b="1" dirty="0">
                <a:solidFill>
                  <a:srgbClr val="E0001B"/>
                </a:solidFill>
                <a:latin typeface="Century Gothic" charset="0"/>
                <a:ea typeface="Century Gothic" charset="0"/>
                <a:cs typeface="Century Gothic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9465" y="2481251"/>
            <a:ext cx="4678983" cy="10348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ZA" sz="1400" b="1" dirty="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22%</a:t>
            </a:r>
            <a:r>
              <a:rPr lang="en-ZA" sz="1400" dirty="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rPr>
              <a:t> (R149 million) o</a:t>
            </a:r>
            <a:r>
              <a:rPr lang="en-ZA" sz="1400" dirty="0">
                <a:solidFill>
                  <a:srgbClr val="00B0F0"/>
                </a:solidFill>
                <a:latin typeface="Century Gothic" panose="020B0502020202020204" pitchFamily="34" charset="0"/>
              </a:rPr>
              <a:t>f the irregular expenditure was payments/ expenses in previous years only uncovered and disclosed for the first time in 2017-18</a:t>
            </a:r>
          </a:p>
          <a:p>
            <a:pPr defTabSz="914400">
              <a:defRPr/>
            </a:pPr>
            <a:endParaRPr lang="en-ZA" sz="11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defTabSz="914400">
              <a:defRPr/>
            </a:pPr>
            <a:endParaRPr lang="en-ZA" sz="825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2495601" y="1806328"/>
          <a:ext cx="2953865" cy="2015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9378" y="1982206"/>
            <a:ext cx="4423046" cy="523220"/>
          </a:xfrm>
          <a:prstGeom prst="rect">
            <a:avLst/>
          </a:prstGeom>
          <a:solidFill>
            <a:srgbClr val="ECE3F3"/>
          </a:solidFill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ZA" sz="1400" b="1" dirty="0">
                <a:solidFill>
                  <a:srgbClr val="7F7F7F"/>
                </a:solidFill>
                <a:latin typeface="Century Gothic" charset="0"/>
                <a:ea typeface="Century Gothic" charset="0"/>
                <a:cs typeface="Century Gothic" charset="0"/>
              </a:rPr>
              <a:t>20% (R104 million)</a:t>
            </a:r>
            <a:r>
              <a:rPr lang="en-ZA" sz="1400" dirty="0">
                <a:solidFill>
                  <a:srgbClr val="7F7F7F"/>
                </a:solidFill>
                <a:latin typeface="Century Gothic" charset="0"/>
                <a:ea typeface="Century Gothic" charset="0"/>
                <a:cs typeface="Century Gothic" charset="0"/>
              </a:rPr>
              <a:t> of </a:t>
            </a:r>
            <a:r>
              <a:rPr lang="en-ZA" sz="1400" b="1" dirty="0">
                <a:solidFill>
                  <a:srgbClr val="7F7F7F"/>
                </a:solidFill>
                <a:latin typeface="Century Gothic" charset="0"/>
                <a:ea typeface="Century Gothic" charset="0"/>
                <a:cs typeface="Century Gothic" charset="0"/>
              </a:rPr>
              <a:t>the R517 million </a:t>
            </a:r>
            <a:r>
              <a:rPr lang="en-ZA" sz="1400" dirty="0">
                <a:solidFill>
                  <a:srgbClr val="7F7F7F"/>
                </a:solidFill>
                <a:latin typeface="Century Gothic" charset="0"/>
                <a:ea typeface="Century Gothic" charset="0"/>
                <a:cs typeface="Century Gothic" charset="0"/>
              </a:rPr>
              <a:t>represents </a:t>
            </a:r>
            <a:r>
              <a:rPr lang="en-ZA" sz="1400" b="1" dirty="0">
                <a:solidFill>
                  <a:srgbClr val="7F7F7F"/>
                </a:solidFill>
                <a:latin typeface="Century Gothic" charset="0"/>
                <a:ea typeface="Century Gothic" charset="0"/>
                <a:cs typeface="Century Gothic" charset="0"/>
              </a:rPr>
              <a:t>non-compliance in 2016-17.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13" y="1604031"/>
            <a:ext cx="180945" cy="18094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351585" y="3959784"/>
            <a:ext cx="7867858" cy="24950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 defTabSz="9144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1600" b="1" i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Nature</a:t>
            </a:r>
          </a:p>
          <a:p>
            <a:pPr marL="115961" indent="-115961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98% of occurrences caused by </a:t>
            </a: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non-compliance with SCM legislation</a:t>
            </a:r>
            <a:endParaRPr lang="en-US" sz="1600" dirty="0">
              <a:solidFill>
                <a:prstClr val="black"/>
              </a:solidFill>
              <a:latin typeface="Century Gothic" panose="020B0502020202020204" pitchFamily="34" charset="0"/>
              <a:cs typeface="Arial"/>
            </a:endParaRPr>
          </a:p>
          <a:p>
            <a:pPr marL="115961" indent="-115961" defTabSz="91440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Main areas of non-compliance </a:t>
            </a: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within SCM that caused irregular expenditure:</a:t>
            </a:r>
          </a:p>
          <a:p>
            <a:pPr marL="338138" indent="-204788" defTabSz="914400">
              <a:spcBef>
                <a:spcPct val="0"/>
              </a:spcBef>
              <a:buFontTx/>
              <a:buChar char="-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Procurement without competitive bidding or quotation process (20%)</a:t>
            </a:r>
          </a:p>
          <a:p>
            <a:pPr marL="338138" indent="-204788" defTabSz="914400">
              <a:spcBef>
                <a:spcPct val="0"/>
              </a:spcBef>
              <a:buFontTx/>
              <a:buChar char="-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Non-compliance with procurement process requirements (50%)</a:t>
            </a:r>
          </a:p>
          <a:p>
            <a:pPr marL="338138" indent="-204788" defTabSz="914400">
              <a:spcBef>
                <a:spcPct val="0"/>
              </a:spcBef>
              <a:buFontTx/>
              <a:buChar char="-"/>
              <a:defRPr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 pitchFamily="34" charset="0"/>
                <a:cs typeface="Arial"/>
              </a:rPr>
              <a:t>Non-compliance with legislation on contract management (30%)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168009" y="3822276"/>
            <a:ext cx="4104456" cy="21270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147885" indent="-147885" defTabSz="914400">
              <a:spcBef>
                <a:spcPct val="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endParaRPr lang="en-ZA" sz="900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  <a:cs typeface="Arial"/>
            </a:endParaRPr>
          </a:p>
          <a:p>
            <a:pPr defTabSz="914400">
              <a:spcBef>
                <a:spcPct val="0"/>
              </a:spcBef>
              <a:defRPr/>
            </a:pPr>
            <a:endParaRPr lang="en-US" sz="1050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  <a:cs typeface="Arial"/>
            </a:endParaRPr>
          </a:p>
          <a:p>
            <a:pPr defTabSz="914400">
              <a:spcBef>
                <a:spcPct val="0"/>
              </a:spcBef>
              <a:defRPr/>
            </a:pPr>
            <a:endParaRPr lang="en-US" sz="1050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  <a:cs typeface="Arial"/>
            </a:endParaRPr>
          </a:p>
          <a:p>
            <a:pPr defTabSz="914400">
              <a:spcBef>
                <a:spcPct val="0"/>
              </a:spcBef>
              <a:defRPr/>
            </a:pPr>
            <a:endParaRPr lang="en-US" sz="1050" dirty="0">
              <a:solidFill>
                <a:prstClr val="black">
                  <a:lumMod val="50000"/>
                  <a:lumOff val="50000"/>
                </a:prstClr>
              </a:solidFill>
              <a:latin typeface="Century Gothic" panose="020B0502020202020204" pitchFamily="34" charset="0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06614" y="3883245"/>
            <a:ext cx="62980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6F1D04-1DAC-4C86-97AB-AD3B6BD2E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ZA" dirty="0">
                <a:solidFill>
                  <a:srgbClr val="998F86"/>
                </a:solidFill>
                <a:latin typeface="Century Gothic"/>
              </a:rPr>
              <a:t>CIGFARO National Conference</a:t>
            </a:r>
            <a:endParaRPr lang="en-GB" dirty="0">
              <a:solidFill>
                <a:srgbClr val="998F86"/>
              </a:solidFill>
              <a:latin typeface="Century Gothic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5167B6-F5C2-452C-BDB0-432C3A529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06839F-D7A4-4E5D-B93D-768AD4D1DB36}" type="slidenum">
              <a:rPr lang="en-ZA">
                <a:solidFill>
                  <a:srgbClr val="003399"/>
                </a:solidFill>
              </a:rPr>
              <a:pPr>
                <a:defRPr/>
              </a:pPr>
              <a:t>10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5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SCM Audit Outcomes - 2017/18 Audit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77" y="1266828"/>
            <a:ext cx="8505825" cy="5186509"/>
          </a:xfrm>
        </p:spPr>
        <p:txBody>
          <a:bodyPr>
            <a:normAutofit/>
          </a:bodyPr>
          <a:lstStyle/>
          <a:p>
            <a:r>
              <a:rPr lang="en-US" sz="1600" b="1" dirty="0"/>
              <a:t>Transversal SCM Risk identified: </a:t>
            </a:r>
          </a:p>
          <a:p>
            <a:pPr marL="633413" lvl="2" indent="-454025" algn="just" defTabSz="914400">
              <a:spcBef>
                <a:spcPts val="300"/>
              </a:spcBef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sz="1600" kern="0" dirty="0">
                <a:solidFill>
                  <a:prstClr val="black"/>
                </a:solidFill>
                <a:latin typeface="Century Gothic"/>
              </a:rPr>
              <a:t>Application of local content and production prescripts;</a:t>
            </a:r>
          </a:p>
          <a:p>
            <a:pPr marL="633413" lvl="2" indent="-454025" algn="just" defTabSz="914400">
              <a:spcBef>
                <a:spcPts val="300"/>
              </a:spcBef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sz="1600" kern="0" dirty="0">
                <a:solidFill>
                  <a:prstClr val="black"/>
                </a:solidFill>
                <a:latin typeface="Century Gothic"/>
              </a:rPr>
              <a:t>Non-Compliance to SIPDM;</a:t>
            </a:r>
          </a:p>
          <a:p>
            <a:pPr marL="633413" lvl="2" indent="-454025" algn="just" defTabSz="914400">
              <a:spcBef>
                <a:spcPts val="300"/>
              </a:spcBef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sz="1600" kern="0" dirty="0">
                <a:solidFill>
                  <a:prstClr val="black"/>
                </a:solidFill>
                <a:latin typeface="Century Gothic"/>
              </a:rPr>
              <a:t>MFMA Section 116 – Contract Management;</a:t>
            </a:r>
          </a:p>
          <a:p>
            <a:pPr marL="633413" lvl="2" indent="-454025" algn="just" defTabSz="914400">
              <a:spcBef>
                <a:spcPts val="300"/>
              </a:spcBef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sz="1600" kern="0" dirty="0">
                <a:solidFill>
                  <a:prstClr val="black"/>
                </a:solidFill>
                <a:latin typeface="Century Gothic"/>
              </a:rPr>
              <a:t>SCM Regulation 13 (MBD4) versus the CSD;</a:t>
            </a:r>
          </a:p>
          <a:p>
            <a:pPr marL="633413" lvl="2" indent="-454025" algn="just" defTabSz="914400">
              <a:spcBef>
                <a:spcPts val="300"/>
              </a:spcBef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sz="1600" kern="0" dirty="0">
                <a:solidFill>
                  <a:prstClr val="black"/>
                </a:solidFill>
                <a:latin typeface="Century Gothic"/>
              </a:rPr>
              <a:t>Application of SCM Regulation 32;</a:t>
            </a:r>
          </a:p>
          <a:p>
            <a:pPr marL="633413" lvl="2" indent="-454025" algn="just" defTabSz="914400">
              <a:spcBef>
                <a:spcPts val="300"/>
              </a:spcBef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sz="1600" kern="0" dirty="0">
                <a:solidFill>
                  <a:prstClr val="black"/>
                </a:solidFill>
                <a:latin typeface="Century Gothic"/>
              </a:rPr>
              <a:t>SCM Regulation 36 repetitive deviations and reasons not properly justified;</a:t>
            </a:r>
          </a:p>
          <a:p>
            <a:pPr marL="633413" lvl="2" indent="-454025" algn="just" defTabSz="914400">
              <a:spcBef>
                <a:spcPts val="300"/>
              </a:spcBef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sz="1600" kern="0" dirty="0">
                <a:solidFill>
                  <a:prstClr val="black"/>
                </a:solidFill>
                <a:latin typeface="Century Gothic"/>
              </a:rPr>
              <a:t>Interpretation of CIDB Regulations;</a:t>
            </a:r>
          </a:p>
          <a:p>
            <a:pPr marL="633413" lvl="2" indent="-454025" algn="just" defTabSz="914400">
              <a:spcBef>
                <a:spcPts val="300"/>
              </a:spcBef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sz="1600" kern="0" dirty="0">
                <a:solidFill>
                  <a:prstClr val="black"/>
                </a:solidFill>
                <a:latin typeface="Century Gothic"/>
              </a:rPr>
              <a:t>Multi-year infrastructure projects and subsequent expenditure attached to these projects; </a:t>
            </a:r>
          </a:p>
          <a:p>
            <a:pPr marL="633413" lvl="2" indent="-454025" algn="just" defTabSz="914400">
              <a:spcBef>
                <a:spcPts val="300"/>
              </a:spcBef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sz="1600" kern="0" dirty="0">
                <a:solidFill>
                  <a:prstClr val="black"/>
                </a:solidFill>
                <a:latin typeface="Century Gothic"/>
              </a:rPr>
              <a:t>Inconsistencies of the audit on application of VAT;                  </a:t>
            </a:r>
          </a:p>
          <a:p>
            <a:pPr marL="633413" lvl="2" indent="-454025" algn="just" defTabSz="914400">
              <a:spcBef>
                <a:spcPts val="300"/>
              </a:spcBef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sz="1600" kern="0" dirty="0">
                <a:solidFill>
                  <a:prstClr val="black"/>
                </a:solidFill>
                <a:latin typeface="Century Gothic"/>
              </a:rPr>
              <a:t>Interpretation of SCM legislation and other MFMA prescripts; and </a:t>
            </a:r>
          </a:p>
          <a:p>
            <a:pPr marL="633413" lvl="2" indent="-454025" algn="just" defTabSz="914400">
              <a:spcBef>
                <a:spcPts val="300"/>
              </a:spcBef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sz="1600" kern="0" dirty="0">
                <a:solidFill>
                  <a:prstClr val="black"/>
                </a:solidFill>
                <a:latin typeface="Century Gothic"/>
              </a:rPr>
              <a:t>Inconsistencies of the overall audit practices and processes when auditing SCM across the WC.</a:t>
            </a:r>
          </a:p>
          <a:p>
            <a:pPr marL="633413" lvl="2" indent="-454025" algn="just" defTabSz="914400">
              <a:spcBef>
                <a:spcPts val="300"/>
              </a:spcBef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sz="1600" kern="0" dirty="0">
                <a:solidFill>
                  <a:prstClr val="black"/>
                </a:solidFill>
                <a:latin typeface="Century Gothic"/>
              </a:rPr>
              <a:t>Other SCM related findings i.e. advertising period, taxes, SCM Reg,44, over reliance on CSD, etc.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64786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38AA9-3F4E-41B1-AA16-2598F71DAA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SCM Enhancement Project - PT SCM/Assurance Support Initiative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DB675-A1BB-4729-B780-1B5A0379FDA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6529388" y="6467476"/>
            <a:ext cx="4138612" cy="231775"/>
          </a:xfrm>
        </p:spPr>
        <p:txBody>
          <a:bodyPr/>
          <a:lstStyle/>
          <a:p>
            <a:pPr defTabSz="914400">
              <a:defRPr/>
            </a:pPr>
            <a:r>
              <a:rPr lang="en-ZA" dirty="0">
                <a:solidFill>
                  <a:srgbClr val="998F86"/>
                </a:solidFill>
                <a:latin typeface="Century Gothic"/>
              </a:rPr>
              <a:t>CIGFARO National Conference</a:t>
            </a:r>
            <a:endParaRPr lang="en-GB" dirty="0">
              <a:solidFill>
                <a:srgbClr val="998F86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0315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Purpose of</a:t>
            </a:r>
            <a:r>
              <a:rPr lang="en-ZA" dirty="0">
                <a:solidFill>
                  <a:srgbClr val="003399"/>
                </a:solidFill>
              </a:rPr>
              <a:t> assurance function</a:t>
            </a:r>
            <a:r>
              <a:rPr lang="en-ZA" dirty="0"/>
              <a:t> within </a:t>
            </a:r>
            <a:r>
              <a:rPr lang="en-ZA" dirty="0">
                <a:solidFill>
                  <a:srgbClr val="003399"/>
                </a:solidFill>
              </a:rPr>
              <a:t>SCM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1819276" y="1040296"/>
            <a:ext cx="8597205" cy="5817705"/>
          </a:xfrm>
        </p:spPr>
        <p:txBody>
          <a:bodyPr>
            <a:normAutofit/>
          </a:bodyPr>
          <a:lstStyle/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As part of the annual auditing process in municipalities the </a:t>
            </a: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compliance within supply chain management has become a key focus area</a:t>
            </a:r>
            <a:r>
              <a:rPr lang="en-ZA" kern="0" dirty="0">
                <a:solidFill>
                  <a:prstClr val="black"/>
                </a:solidFill>
                <a:latin typeface="Century Gothic"/>
              </a:rPr>
              <a:t>, and rightly so, given the prevalence of excessive amounts of irregular expenditure exposed nationally in South Africa.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To assist municipalities with the </a:t>
            </a: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improvement and implementation of supply chain management and internal control mechanism</a:t>
            </a:r>
            <a:r>
              <a:rPr lang="en-ZA" kern="0" dirty="0">
                <a:solidFill>
                  <a:prstClr val="black"/>
                </a:solidFill>
                <a:latin typeface="Century Gothic"/>
              </a:rPr>
              <a:t> to meet the conformance and performance requirements.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To </a:t>
            </a: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identify and strengthen the internal control gaps and inherent risk framework for supply chain management</a:t>
            </a:r>
            <a:r>
              <a:rPr lang="en-ZA" kern="0" dirty="0">
                <a:solidFill>
                  <a:prstClr val="black"/>
                </a:solidFill>
                <a:latin typeface="Century Gothic"/>
              </a:rPr>
              <a:t> and utilising the assurance functions to support compliance and improve audit outcomes.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To assist municipalities to </a:t>
            </a: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sustain good governance</a:t>
            </a:r>
            <a:r>
              <a:rPr lang="en-ZA" kern="0" dirty="0">
                <a:solidFill>
                  <a:prstClr val="black"/>
                </a:solidFill>
                <a:latin typeface="Century Gothic"/>
              </a:rPr>
              <a:t> by addressing better internal controls and thereby </a:t>
            </a: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improving its service delivery obligations</a:t>
            </a:r>
            <a:r>
              <a:rPr lang="en-ZA" kern="0" dirty="0">
                <a:solidFill>
                  <a:prstClr val="black"/>
                </a:solidFill>
                <a:latin typeface="Century Gothic"/>
              </a:rPr>
              <a:t>. </a:t>
            </a:r>
          </a:p>
          <a:p>
            <a:pPr marL="633413" lvl="2" indent="-454025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Impact: to drive </a:t>
            </a: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maximum citizen impact</a:t>
            </a:r>
            <a:r>
              <a:rPr lang="en-ZA" kern="0" dirty="0">
                <a:solidFill>
                  <a:prstClr val="black"/>
                </a:solidFill>
                <a:latin typeface="Century Gothic"/>
              </a:rPr>
              <a:t>. </a:t>
            </a:r>
          </a:p>
          <a:p>
            <a:pPr algn="just"/>
            <a:endParaRPr lang="en-ZA" sz="1700" dirty="0"/>
          </a:p>
          <a:p>
            <a:endParaRPr lang="en-ZA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0651C-40FF-45DC-A605-98ACDE845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7C0E6-006F-4003-9925-C27F60D0CF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13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9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Applying the 3 Lines of Defence to the SCM 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3A02F8-5371-4AC6-9CAC-981A0EE4A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7319" y="1044394"/>
            <a:ext cx="8597205" cy="4896073"/>
          </a:xfrm>
        </p:spPr>
        <p:txBody>
          <a:bodyPr/>
          <a:lstStyle/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To assist municipalities </a:t>
            </a: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to strengthen the internal control and inherent risk framework for supply chain management </a:t>
            </a:r>
            <a:r>
              <a:rPr lang="en-US" b="1" kern="0" dirty="0">
                <a:solidFill>
                  <a:prstClr val="black"/>
                </a:solidFill>
                <a:latin typeface="Century Gothic"/>
              </a:rPr>
              <a:t>through a coordinated/collaborative approach </a:t>
            </a:r>
            <a:r>
              <a:rPr lang="en-US" kern="0" dirty="0">
                <a:solidFill>
                  <a:prstClr val="black"/>
                </a:solidFill>
                <a:latin typeface="Century Gothic"/>
              </a:rPr>
              <a:t>by Line Mangers, SCM, internal audit and risk management functions toward achieving conformance and performance requirements.</a:t>
            </a:r>
          </a:p>
          <a:p>
            <a:endParaRPr lang="en-US" dirty="0"/>
          </a:p>
        </p:txBody>
      </p:sp>
      <p:pic>
        <p:nvPicPr>
          <p:cNvPr id="55298" name="Picture 2" descr="Image result for 3 lines of defence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33" y="2809461"/>
            <a:ext cx="8256991" cy="33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44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FCDE-BD1D-4A13-A9BD-4CC514840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76" y="141219"/>
            <a:ext cx="8597205" cy="559256"/>
          </a:xfrm>
        </p:spPr>
        <p:txBody>
          <a:bodyPr/>
          <a:lstStyle/>
          <a:p>
            <a:r>
              <a:rPr lang="en-US" dirty="0"/>
              <a:t>Assurance Roles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048216-502A-495D-84A0-55B3F6D5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15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0A0C7-5648-4D21-9435-C1FBFC860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C0B37-7386-48A2-8A48-D8AB4B9BE9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9276" y="733807"/>
            <a:ext cx="8597205" cy="570101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First Line of Defence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Management to identify and manage risks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Management to comply with SOP designed by SCM</a:t>
            </a:r>
          </a:p>
          <a:p>
            <a:pPr marL="179388" lvl="2" indent="0" algn="just">
              <a:lnSpc>
                <a:spcPct val="150000"/>
              </a:lnSpc>
              <a:buClr>
                <a:srgbClr val="002060"/>
              </a:buClr>
              <a:buNone/>
              <a:defRPr/>
            </a:pPr>
            <a:endParaRPr lang="en-US" b="0" dirty="0"/>
          </a:p>
          <a:p>
            <a:r>
              <a:rPr lang="en-US" dirty="0"/>
              <a:t>Second Line of Defence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SCM unit to develop adequate system of internal control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SCM to ensure continuous monitoring of SCM processes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CRO to assist management in risk process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CRO to ensure risks are managed to within the risk appetite</a:t>
            </a:r>
          </a:p>
          <a:p>
            <a:pPr marL="179388" lvl="2" indent="0" algn="just">
              <a:lnSpc>
                <a:spcPct val="160000"/>
              </a:lnSpc>
              <a:buClr>
                <a:srgbClr val="002060"/>
              </a:buClr>
              <a:buNone/>
              <a:defRPr/>
            </a:pPr>
            <a:endParaRPr lang="en-US" dirty="0"/>
          </a:p>
          <a:p>
            <a:r>
              <a:rPr lang="en-US" dirty="0"/>
              <a:t>Third Line of Defence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IAA to provide assurance on adequacy and effectiveness of SCM system of internal control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Audit Committee to monitor roles of the 3 lines of defence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Audit committee to ensure that assurance is received commensurate with the risk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Audit committee to monitor progress with audit action plan (standing agenda item for audit committee meetings)</a:t>
            </a:r>
          </a:p>
        </p:txBody>
      </p:sp>
    </p:spTree>
    <p:extLst>
      <p:ext uri="{BB962C8B-B14F-4D97-AF65-F5344CB8AC3E}">
        <p14:creationId xmlns:p14="http://schemas.microsoft.com/office/powerpoint/2010/main" val="3072375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Deviations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85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Deviations: Challenges and Pitfalls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1819276" y="1024475"/>
            <a:ext cx="8597205" cy="4896073"/>
          </a:xfrm>
        </p:spPr>
        <p:txBody>
          <a:bodyPr>
            <a:normAutofit/>
          </a:bodyPr>
          <a:lstStyle/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GB" altLang="en-US" kern="0" dirty="0">
                <a:solidFill>
                  <a:prstClr val="black"/>
                </a:solidFill>
                <a:latin typeface="Century Gothic"/>
              </a:rPr>
              <a:t>Not testing the market vs sole suppliers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GB" altLang="en-US" kern="0" dirty="0">
                <a:solidFill>
                  <a:prstClr val="black"/>
                </a:solidFill>
                <a:latin typeface="Century Gothic"/>
              </a:rPr>
              <a:t>Emergency cases vs lack of proper planning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GB" altLang="en-US" kern="0" dirty="0">
                <a:solidFill>
                  <a:prstClr val="black"/>
                </a:solidFill>
                <a:latin typeface="Century Gothic"/>
              </a:rPr>
              <a:t>Deviating without the necessary delegation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GB" altLang="en-US" kern="0" dirty="0">
                <a:solidFill>
                  <a:prstClr val="black"/>
                </a:solidFill>
                <a:latin typeface="Century Gothic"/>
              </a:rPr>
              <a:t>Failure to record deviations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Repetitive deviations and reasons for impractically, not justifiable. 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Reasons not adequately motivated</a:t>
            </a:r>
            <a:endParaRPr lang="en-US" kern="0" dirty="0">
              <a:solidFill>
                <a:prstClr val="black"/>
              </a:solidFill>
              <a:latin typeface="Century Gothic"/>
            </a:endParaRP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Improved planning linked to the request for Deviations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By-passing laws and legislation governing SCM to motivate a deviation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Increases the risk of fraud and corruption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Are motivations supporting deviations a true reflection of the requirements of Regulation 36?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EBC7F-63D2-408A-8B31-8621C6DC5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CIGFARO National Conference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9CC66-59D3-4218-B67F-A2586472A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29113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1E186-8BE4-40A7-9798-90C9BDA3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Deviations: How to improve the process?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D5178-C19A-46CD-AD32-67E070DE48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Deviations, all the necessary steps have been taken before approving deviation and its in line with regulation 36(1) of Municipal SCM Regulation.</a:t>
            </a:r>
          </a:p>
          <a:p>
            <a:pPr marL="179388" lvl="2" algn="just">
              <a:buClr>
                <a:srgbClr val="002060"/>
              </a:buClr>
              <a:defRPr/>
            </a:pPr>
            <a:endParaRPr lang="en-ZA" kern="0" dirty="0">
              <a:solidFill>
                <a:prstClr val="black"/>
              </a:solidFill>
              <a:latin typeface="Century Gothic"/>
            </a:endParaRP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US" kern="0" dirty="0">
                <a:solidFill>
                  <a:prstClr val="black"/>
                </a:solidFill>
                <a:latin typeface="Century Gothic"/>
              </a:rPr>
              <a:t>Improved planning linked to the request for Deviations.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endParaRPr lang="en-US" kern="0" dirty="0">
              <a:solidFill>
                <a:prstClr val="black"/>
              </a:solidFill>
              <a:latin typeface="Century Gothic"/>
            </a:endParaRP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The reasons for the deviations must be recorded and reported to the next  meeting of the council and also be included in the Annual Financial Statements.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endParaRPr lang="en-ZA" kern="0" dirty="0">
              <a:solidFill>
                <a:prstClr val="black"/>
              </a:solidFill>
              <a:latin typeface="Century Gothic"/>
            </a:endParaRP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Maintain a proper audit and paper trail. 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endParaRPr lang="en-ZA" kern="0" dirty="0">
              <a:solidFill>
                <a:prstClr val="black"/>
              </a:solidFill>
              <a:latin typeface="Century Gothic"/>
            </a:endParaRP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Ensure reasons for deviating from the normal procurement process are properly justified.   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endParaRPr lang="en-ZA" kern="0" dirty="0">
              <a:solidFill>
                <a:prstClr val="black"/>
              </a:solidFill>
              <a:latin typeface="Century Gothic"/>
            </a:endParaRP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Proper checks and balances. 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endParaRPr lang="en-ZA" kern="0" dirty="0">
              <a:solidFill>
                <a:prstClr val="black"/>
              </a:solidFill>
              <a:latin typeface="Century Gothic"/>
            </a:endParaRP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Training </a:t>
            </a:r>
          </a:p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BA7F98-61B1-423F-9E84-A438F9D96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CIGFARO National Conference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AEF19-B255-48C3-BB5E-2424F390C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1354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Local content and production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165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/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/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/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/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/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/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/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> </a:t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ZA" dirty="0"/>
              <a:t>THE ROLE OF THE ASSURANCE FUNCTION WITHIN </a:t>
            </a:r>
            <a:br>
              <a:rPr lang="en-ZA" dirty="0"/>
            </a:br>
            <a:r>
              <a:rPr lang="en-ZA" dirty="0"/>
              <a:t>THE SCM ENVIRONMENT</a:t>
            </a:r>
            <a:br>
              <a:rPr lang="en-ZA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3D721-AA2D-4F72-B4A6-CCB7E64A66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CIGFARO NATIONAL CONFERENCE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326297" y="5398046"/>
            <a:ext cx="3417429" cy="365125"/>
          </a:xfrm>
        </p:spPr>
        <p:txBody>
          <a:bodyPr>
            <a:normAutofit/>
          </a:bodyPr>
          <a:lstStyle/>
          <a:p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Durban, Inkosi Albert Luthuli ICC Complex </a:t>
            </a:r>
            <a:endParaRPr lang="en-ZA" cap="al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/>
              <a:t>8 October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1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783A-B193-4FDC-9475-57DE8EEE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Local Content: Challenges and Pitfalls (1)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BEB46-5EEA-4069-9693-37D63481B3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9276" y="1156155"/>
            <a:ext cx="8597205" cy="4896073"/>
          </a:xfrm>
        </p:spPr>
        <p:txBody>
          <a:bodyPr>
            <a:normAutofit/>
          </a:bodyPr>
          <a:lstStyle/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Awareness of the legislative requirements in the supplier community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No database exist of suppliers that comply with local content requirements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Application of legislative requirements by municipal officials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Thresholds of when local content should be applied, is not consistent (preferably above R200k) 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Incompleteness of MBD 6.2 and annexures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Exemption certificates not attached to bid submission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Negative impact on service delivery because of non-awards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No database exist of suppliers that comply with local content requirements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Deliberate non-competition on the part of manufacturers</a:t>
            </a:r>
          </a:p>
          <a:p>
            <a:pPr lvl="0" fontAlgn="auto"/>
            <a:endParaRPr lang="en-ZA" dirty="0"/>
          </a:p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790BC-9B90-4356-8D20-BB587D6DD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CIGFARO National Conference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C9E10-8F87-497C-B81F-65C91A894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78625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3783A-B193-4FDC-9475-57DE8EEE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Local Content: Challenges and Pitfalls (2)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BEB46-5EEA-4069-9693-37D63481B3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9275" y="1156155"/>
            <a:ext cx="8597205" cy="4896073"/>
          </a:xfrm>
        </p:spPr>
        <p:txBody>
          <a:bodyPr>
            <a:normAutofit/>
          </a:bodyPr>
          <a:lstStyle/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Exorbitant bid prices charged by suppliers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possible false declarations made by bidders on the MBD 6.1 form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Bid and tender documentation did include the local content requirements.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Role of SABS regarding the verification local content. 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DTI is the custodian of the local content but NT is the policy maker. </a:t>
            </a:r>
          </a:p>
          <a:p>
            <a:pPr lvl="0" fontAlgn="auto"/>
            <a:endParaRPr lang="en-ZA" dirty="0"/>
          </a:p>
          <a:p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AAEC6-681C-4AF0-9233-E7F318A56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/>
              <a:t>CIGFARO National Conference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27A45-8BB2-47CD-9A4C-1671AB28E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25267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3080C0-AB3F-4515-8876-BB6ED73AEF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96644" y="2637091"/>
            <a:ext cx="8281291" cy="936625"/>
          </a:xfrm>
        </p:spPr>
        <p:txBody>
          <a:bodyPr>
            <a:normAutofit/>
          </a:bodyPr>
          <a:lstStyle/>
          <a:p>
            <a:r>
              <a:rPr lang="en-US" sz="3600" dirty="0"/>
              <a:t>Bid Committee System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E756-580B-4F69-9BDB-D384833B9B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650" y="6467476"/>
            <a:ext cx="514350" cy="231775"/>
          </a:xfrm>
        </p:spPr>
        <p:txBody>
          <a:bodyPr/>
          <a:lstStyle/>
          <a:p>
            <a:pPr defTabSz="914400">
              <a:defRPr/>
            </a:pPr>
            <a:fld id="{6263295D-1FB0-4F76-B42B-EFB23817BD43}" type="slidenum">
              <a:rPr lang="en-ZA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70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0D69-AC50-48DD-B73D-228E8598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Bid committee system Challenges (1)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847BD-56F4-4D62-A65D-C645599D0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23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B4171-9293-471D-BC73-747F109A2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7CD45-490B-4131-9331-5E8D907B9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ZA" dirty="0"/>
              <a:t>2015 Public Sector Supply Chain Management Review issued by the National Treasury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Lack of appropriate bid committees highlighted by the Auditor-General of SA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Appointment of bid committee members not aligned with policy requirements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Failure to use competitive bidding processes 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Inadequate controls and procedures for handling of bids</a:t>
            </a:r>
          </a:p>
          <a:p>
            <a:pPr marL="0" lvl="1" indent="0">
              <a:buNone/>
            </a:pPr>
            <a:endParaRPr lang="en-ZA" sz="1800" dirty="0"/>
          </a:p>
          <a:p>
            <a:pPr marL="0" lvl="1" indent="0">
              <a:buNone/>
            </a:pPr>
            <a:r>
              <a:rPr lang="en-ZA" b="1" dirty="0"/>
              <a:t>Bid Committees Challenges:</a:t>
            </a:r>
          </a:p>
          <a:p>
            <a:pPr marL="0" lvl="1" indent="0">
              <a:buNone/>
            </a:pPr>
            <a:r>
              <a:rPr lang="en-ZA" b="1" dirty="0"/>
              <a:t> </a:t>
            </a:r>
          </a:p>
          <a:p>
            <a:r>
              <a:rPr lang="en-ZA" dirty="0"/>
              <a:t>Bid Specification Committee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Inexperienced bid committee members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Biased specification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Inappropriate functionality criteria applied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Over reliance on Consultants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Incomplete scope of work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85041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0D69-AC50-48DD-B73D-228E8598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76" y="180977"/>
            <a:ext cx="8597205" cy="481633"/>
          </a:xfrm>
        </p:spPr>
        <p:txBody>
          <a:bodyPr/>
          <a:lstStyle/>
          <a:p>
            <a:r>
              <a:rPr lang="en-ZA" dirty="0"/>
              <a:t>Bid committee system Challenges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2847BD-56F4-4D62-A65D-C645599D0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24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DB4171-9293-471D-BC73-747F109A2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7CD45-490B-4131-9331-5E8D907B99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9276" y="1196753"/>
            <a:ext cx="8597205" cy="5145991"/>
          </a:xfrm>
        </p:spPr>
        <p:txBody>
          <a:bodyPr>
            <a:noAutofit/>
          </a:bodyPr>
          <a:lstStyle/>
          <a:p>
            <a:r>
              <a:rPr lang="en-ZA" sz="1800" dirty="0"/>
              <a:t>Bid Evaluation Committee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Inexperienced committee members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Separate physical inspection and presentation from functionality evaluation.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No objective scoring in some stances.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Incorrect calculations.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Non-declaration of interest</a:t>
            </a:r>
          </a:p>
          <a:p>
            <a:endParaRPr lang="en-ZA" sz="1800" dirty="0"/>
          </a:p>
          <a:p>
            <a:r>
              <a:rPr lang="en-ZA" sz="1800" dirty="0"/>
              <a:t>Bid Adjudication Committee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Inexperienced committee members.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Endorsing unfair disqualification.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Endorsing incorrect calculations.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Consider BEC as a subcommittee of BAC.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Non-declaration of interest</a:t>
            </a:r>
          </a:p>
          <a:p>
            <a:pPr marL="633413" lvl="2" indent="-454025" algn="just"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Awarding to restricted supplier</a:t>
            </a:r>
          </a:p>
        </p:txBody>
      </p:sp>
    </p:spTree>
    <p:extLst>
      <p:ext uri="{BB962C8B-B14F-4D97-AF65-F5344CB8AC3E}">
        <p14:creationId xmlns:p14="http://schemas.microsoft.com/office/powerpoint/2010/main" val="264654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3080C0-AB3F-4515-8876-BB6ED73AEF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Contract Management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E756-580B-4F69-9BDB-D384833B9B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650" y="6467476"/>
            <a:ext cx="514350" cy="231775"/>
          </a:xfrm>
        </p:spPr>
        <p:txBody>
          <a:bodyPr/>
          <a:lstStyle/>
          <a:p>
            <a:pPr defTabSz="914400">
              <a:defRPr/>
            </a:pPr>
            <a:fld id="{6263295D-1FB0-4F76-B42B-EFB23817BD43}" type="slidenum">
              <a:rPr lang="en-ZA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80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Contract Management: Challenges and Pitfalls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76" y="1266826"/>
            <a:ext cx="8505825" cy="5244811"/>
          </a:xfrm>
        </p:spPr>
        <p:txBody>
          <a:bodyPr/>
          <a:lstStyle/>
          <a:p>
            <a:pPr algn="just"/>
            <a:r>
              <a:rPr lang="en-US" sz="1600" dirty="0"/>
              <a:t>Ineffective/non-existent contract management system:</a:t>
            </a:r>
            <a:endParaRPr lang="en-US" kern="0" dirty="0">
              <a:solidFill>
                <a:prstClr val="black"/>
              </a:solidFill>
              <a:latin typeface="Century Gothic"/>
            </a:endParaRP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Expansion (modification) of contracts.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Variation orders beyond prescribed percentage.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Excessive use of variations - “Month to month” extension.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Deviation from normal competitive bidding process.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Poor documents management.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Abuse of participation into a contract arranged by another organ of state.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No penalties on the SLA to address poor performance.</a:t>
            </a: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No contract management system (quantities of required deliverables and prices) i.e. not knowing when contracts will end.</a:t>
            </a:r>
            <a:endParaRPr lang="en-US" kern="0" dirty="0">
              <a:solidFill>
                <a:prstClr val="black"/>
              </a:solidFill>
              <a:latin typeface="Century Gothic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73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3080C0-AB3F-4515-8876-BB6ED73AEF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to respond to the challenges?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E756-580B-4F69-9BDB-D384833B9B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53650" y="6467476"/>
            <a:ext cx="514350" cy="231775"/>
          </a:xfrm>
        </p:spPr>
        <p:txBody>
          <a:bodyPr/>
          <a:lstStyle/>
          <a:p>
            <a:pPr defTabSz="914400">
              <a:defRPr/>
            </a:pPr>
            <a:fld id="{6263295D-1FB0-4F76-B42B-EFB23817BD43}" type="slidenum">
              <a:rPr lang="en-ZA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563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C59F-2045-4159-9D83-A48D5335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Address these challenges?  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C54CF4-A0EE-48CC-995E-15F43EA45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28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DBF4B-C65A-4B81-9C7E-5ED262A37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53AD0-4FDF-4D11-BB0D-5321D5766A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9276" y="983674"/>
            <a:ext cx="8597205" cy="5611091"/>
          </a:xfrm>
        </p:spPr>
        <p:txBody>
          <a:bodyPr>
            <a:normAutofit/>
          </a:bodyPr>
          <a:lstStyle/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Regular training of SCM practitioners and bid committee members</a:t>
            </a:r>
          </a:p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SCM officials and bid committee members must sign code of conduct</a:t>
            </a:r>
          </a:p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Open and transparent quotation system</a:t>
            </a:r>
          </a:p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Every six month rotate buyers</a:t>
            </a:r>
          </a:p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Automate the rotation of suppliers for quotations</a:t>
            </a:r>
          </a:p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Departments must conduct market research</a:t>
            </a:r>
          </a:p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SLA must include penalties</a:t>
            </a:r>
          </a:p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Restrict suppliers for poor performance and misrepresentation</a:t>
            </a:r>
          </a:p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Accounting Officers must take disciplinary measures against those officials caused irregular, fruitless and wasteful expenditure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sz="19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sz="19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sz="1900" b="0" dirty="0"/>
          </a:p>
        </p:txBody>
      </p:sp>
    </p:spTree>
    <p:extLst>
      <p:ext uri="{BB962C8B-B14F-4D97-AF65-F5344CB8AC3E}">
        <p14:creationId xmlns:p14="http://schemas.microsoft.com/office/powerpoint/2010/main" val="4001465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C59F-2045-4159-9D83-A48D5335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Address these challenges? (2)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C54CF4-A0EE-48CC-995E-15F43EA45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29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8DBF4B-C65A-4B81-9C7E-5ED262A37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/>
              <a:t>CIGFARO National Conference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53AD0-4FDF-4D11-BB0D-5321D5766A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19276" y="983674"/>
            <a:ext cx="8597205" cy="5611091"/>
          </a:xfrm>
        </p:spPr>
        <p:txBody>
          <a:bodyPr>
            <a:normAutofit/>
          </a:bodyPr>
          <a:lstStyle/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Strengthen internal audit and monitoring of risk register</a:t>
            </a:r>
          </a:p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Accounting Officers must comply with instruction note 3 of 2016/17 on prevention of abuse of SCM systems.</a:t>
            </a:r>
          </a:p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implement detection processes and measures, to  identify root causes to be able to put appropriate preventive measures in place.</a:t>
            </a:r>
          </a:p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Review of the audit action plans to ensure repeat SCM non-compliance is effectively addressed. </a:t>
            </a:r>
          </a:p>
          <a:p>
            <a:pPr marL="633413" lvl="2" indent="-454025" algn="just">
              <a:lnSpc>
                <a:spcPct val="16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Adhere to Local Content Instruction Notes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sz="19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sz="19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sz="1900" b="0" dirty="0"/>
          </a:p>
        </p:txBody>
      </p:sp>
    </p:spTree>
    <p:extLst>
      <p:ext uri="{BB962C8B-B14F-4D97-AF65-F5344CB8AC3E}">
        <p14:creationId xmlns:p14="http://schemas.microsoft.com/office/powerpoint/2010/main" val="3566428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ZA" sz="2200" dirty="0"/>
              <a:t>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76" y="933036"/>
            <a:ext cx="8505825" cy="46958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ZA" sz="400" dirty="0"/>
          </a:p>
          <a:p>
            <a:pPr marL="342900" lvl="1" indent="-342900" defTabSz="914400">
              <a:lnSpc>
                <a:spcPct val="120000"/>
              </a:lnSpc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ZA" sz="1600" dirty="0">
                <a:latin typeface="Century Gothic"/>
                <a:ea typeface="Calibri"/>
                <a:cs typeface="Arial"/>
              </a:rPr>
              <a:t>Governance in context</a:t>
            </a:r>
          </a:p>
          <a:p>
            <a:pPr marL="342900" lvl="1" indent="-342900" defTabSz="914400">
              <a:lnSpc>
                <a:spcPct val="120000"/>
              </a:lnSpc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ZA" sz="1600" dirty="0">
                <a:latin typeface="Century Gothic"/>
                <a:ea typeface="Calibri"/>
                <a:cs typeface="Arial"/>
              </a:rPr>
              <a:t>Purpose </a:t>
            </a:r>
          </a:p>
          <a:p>
            <a:pPr marL="342900" lvl="1" indent="-342900" defTabSz="914400">
              <a:lnSpc>
                <a:spcPct val="120000"/>
              </a:lnSpc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ZA" sz="1600" dirty="0">
                <a:latin typeface="Century Gothic"/>
                <a:ea typeface="Calibri"/>
                <a:cs typeface="Arial"/>
              </a:rPr>
              <a:t>Regression in SCM Audit Findings: 2017/18 FY</a:t>
            </a:r>
          </a:p>
          <a:p>
            <a:pPr marL="342900" lvl="1" indent="-342900" defTabSz="914400">
              <a:lnSpc>
                <a:spcPct val="120000"/>
              </a:lnSpc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1600" dirty="0">
                <a:latin typeface="Century Gothic"/>
                <a:ea typeface="Calibri"/>
                <a:cs typeface="Arial"/>
              </a:rPr>
              <a:t>Response plan to address SCM challenges</a:t>
            </a:r>
          </a:p>
          <a:p>
            <a:pPr marL="342900" lvl="1" indent="-342900" defTabSz="914400">
              <a:lnSpc>
                <a:spcPct val="120000"/>
              </a:lnSpc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US" sz="1600" dirty="0">
                <a:latin typeface="Century Gothic"/>
                <a:ea typeface="Calibri"/>
                <a:cs typeface="Arial"/>
              </a:rPr>
              <a:t>Roles and Responsibilities of IA, CAE, Risk officers, SCM </a:t>
            </a:r>
            <a:endParaRPr lang="en-ZA" sz="1600" dirty="0">
              <a:latin typeface="Century Gothic"/>
              <a:ea typeface="Calibri"/>
              <a:cs typeface="Arial"/>
            </a:endParaRPr>
          </a:p>
          <a:p>
            <a:pPr marL="342900" lvl="1" indent="-342900" defTabSz="914400">
              <a:lnSpc>
                <a:spcPct val="120000"/>
              </a:lnSpc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ZA" sz="1600" dirty="0">
                <a:latin typeface="Century Gothic"/>
                <a:ea typeface="Calibri"/>
                <a:cs typeface="Arial"/>
              </a:rPr>
              <a:t>Transversal SCM Audit Findings: Deviations, Bid Committees, Contract Management, Local Content</a:t>
            </a:r>
          </a:p>
          <a:p>
            <a:pPr marL="342900" lvl="1" indent="-342900" defTabSz="914400">
              <a:lnSpc>
                <a:spcPct val="120000"/>
              </a:lnSpc>
              <a:spcBef>
                <a:spcPts val="1200"/>
              </a:spcBef>
              <a:buClr>
                <a:srgbClr val="002060"/>
              </a:buClr>
              <a:buFont typeface="+mj-lt"/>
              <a:buAutoNum type="arabicPeriod"/>
            </a:pPr>
            <a:r>
              <a:rPr lang="en-ZA" sz="1600" dirty="0">
                <a:latin typeface="Century Gothic"/>
                <a:ea typeface="Calibri"/>
                <a:cs typeface="Arial"/>
              </a:rPr>
              <a:t>Conclusion	</a:t>
            </a:r>
          </a:p>
          <a:p>
            <a:pPr>
              <a:lnSpc>
                <a:spcPct val="150000"/>
              </a:lnSpc>
            </a:pPr>
            <a:endParaRPr lang="en-ZA" dirty="0"/>
          </a:p>
          <a:p>
            <a:pPr marL="342900" indent="-342900">
              <a:lnSpc>
                <a:spcPct val="150000"/>
              </a:lnSpc>
              <a:buFont typeface="Arial"/>
              <a:buAutoNum type="arabicPeriod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73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Conclusion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1652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Officials involved in the SCM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1792772" y="990600"/>
            <a:ext cx="8597205" cy="5715000"/>
          </a:xfrm>
        </p:spPr>
        <p:txBody>
          <a:bodyPr>
            <a:normAutofit/>
          </a:bodyPr>
          <a:lstStyle/>
          <a:p>
            <a:pPr marL="813413" lvl="3" indent="-454025" algn="just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§"/>
              <a:defRPr/>
            </a:pPr>
            <a:endParaRPr lang="en-US" kern="0" dirty="0">
              <a:solidFill>
                <a:prstClr val="black"/>
              </a:solidFill>
              <a:latin typeface="Century Gothic"/>
            </a:endParaRPr>
          </a:p>
          <a:p>
            <a:pPr marL="633413" lvl="2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endParaRPr lang="en-US" kern="0" dirty="0">
              <a:solidFill>
                <a:prstClr val="black"/>
              </a:solidFill>
              <a:latin typeface="Century Gothic"/>
            </a:endParaRPr>
          </a:p>
          <a:p>
            <a:pPr marL="813413" lvl="3" indent="-454025" algn="just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endParaRPr lang="en-US" kern="0" dirty="0">
              <a:solidFill>
                <a:prstClr val="black"/>
              </a:solidFill>
              <a:latin typeface="Century Gothic"/>
            </a:endParaRPr>
          </a:p>
          <a:p>
            <a:pPr marL="179388" lvl="2" indent="0" algn="just">
              <a:lnSpc>
                <a:spcPct val="150000"/>
              </a:lnSpc>
              <a:buClr>
                <a:srgbClr val="002060"/>
              </a:buClr>
              <a:buNone/>
              <a:defRPr/>
            </a:pPr>
            <a:endParaRPr lang="en-US" kern="0" dirty="0">
              <a:solidFill>
                <a:prstClr val="black"/>
              </a:solidFill>
              <a:latin typeface="Century Gothic"/>
            </a:endParaRPr>
          </a:p>
          <a:p>
            <a:pPr algn="just"/>
            <a:endParaRPr lang="en-ZA" sz="1700" b="0" dirty="0"/>
          </a:p>
          <a:p>
            <a:endParaRPr lang="en-ZA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DE954-FFFB-4494-A5E4-E4DAC51EF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75" y="1482436"/>
            <a:ext cx="6427597" cy="404552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12711-BFBA-4B1A-98F2-F964D5929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2F7FB-714E-4FA5-A123-883C8B40C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31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31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Not to be Compromised in the SCM Domain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19276" y="997971"/>
            <a:ext cx="8597205" cy="4940811"/>
          </a:xfrm>
        </p:spPr>
        <p:txBody>
          <a:bodyPr>
            <a:normAutofit fontScale="47500" lnSpcReduction="20000"/>
          </a:bodyPr>
          <a:lstStyle/>
          <a:p>
            <a:pPr marL="633413" lvl="2" indent="-454025" algn="just">
              <a:lnSpc>
                <a:spcPct val="18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sz="3400" kern="0" dirty="0">
                <a:solidFill>
                  <a:prstClr val="black"/>
                </a:solidFill>
                <a:latin typeface="Century Gothic"/>
              </a:rPr>
              <a:t>Overall Good Governance</a:t>
            </a:r>
          </a:p>
          <a:p>
            <a:pPr marL="633413" lvl="2" indent="-454025" algn="just">
              <a:lnSpc>
                <a:spcPct val="18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sz="3400" kern="0" dirty="0">
                <a:solidFill>
                  <a:prstClr val="black"/>
                </a:solidFill>
                <a:latin typeface="Century Gothic"/>
              </a:rPr>
              <a:t>Compliance to laws and regulations governing SCM </a:t>
            </a:r>
          </a:p>
          <a:p>
            <a:pPr marL="633413" lvl="2" indent="-454025" algn="just">
              <a:lnSpc>
                <a:spcPct val="18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sz="3400" kern="0" dirty="0">
                <a:solidFill>
                  <a:prstClr val="black"/>
                </a:solidFill>
                <a:latin typeface="Century Gothic"/>
              </a:rPr>
              <a:t>Ethical and Professional Behaviour </a:t>
            </a:r>
          </a:p>
          <a:p>
            <a:pPr marL="633413" lvl="2" indent="-454025" algn="just">
              <a:lnSpc>
                <a:spcPct val="18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sz="3400" kern="0" dirty="0">
                <a:solidFill>
                  <a:prstClr val="black"/>
                </a:solidFill>
                <a:latin typeface="Century Gothic"/>
              </a:rPr>
              <a:t>SCM Competency</a:t>
            </a:r>
          </a:p>
          <a:p>
            <a:pPr marL="633413" lvl="2" indent="-454025" algn="just">
              <a:lnSpc>
                <a:spcPct val="18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sz="3400" kern="0" dirty="0">
                <a:solidFill>
                  <a:prstClr val="black"/>
                </a:solidFill>
                <a:latin typeface="Century Gothic"/>
              </a:rPr>
              <a:t>Procurement Planning </a:t>
            </a:r>
          </a:p>
          <a:p>
            <a:pPr marL="633413" lvl="2" indent="-454025" algn="just">
              <a:lnSpc>
                <a:spcPct val="18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sz="3400" kern="0" dirty="0">
                <a:solidFill>
                  <a:prstClr val="black"/>
                </a:solidFill>
                <a:latin typeface="Century Gothic"/>
              </a:rPr>
              <a:t>SCM Norms and Standards</a:t>
            </a:r>
          </a:p>
          <a:p>
            <a:pPr marL="633413" lvl="2" indent="-454025" algn="just">
              <a:lnSpc>
                <a:spcPct val="18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sz="3400" kern="0" dirty="0">
                <a:solidFill>
                  <a:prstClr val="black"/>
                </a:solidFill>
                <a:latin typeface="Century Gothic"/>
              </a:rPr>
              <a:t>Effective and Efficient SCM Processes and Procedures </a:t>
            </a:r>
          </a:p>
          <a:p>
            <a:pPr marL="633413" lvl="2" indent="-454025" algn="just">
              <a:lnSpc>
                <a:spcPct val="18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sz="3400" kern="0" dirty="0">
                <a:solidFill>
                  <a:prstClr val="black"/>
                </a:solidFill>
                <a:latin typeface="Century Gothic"/>
              </a:rPr>
              <a:t>SCM E-Procurement Systems </a:t>
            </a:r>
          </a:p>
          <a:p>
            <a:pPr marL="633413" lvl="2" indent="-454025" algn="just">
              <a:lnSpc>
                <a:spcPct val="18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sz="3400" kern="0" dirty="0">
                <a:solidFill>
                  <a:prstClr val="black"/>
                </a:solidFill>
                <a:latin typeface="Century Gothic"/>
              </a:rPr>
              <a:t>Manage SCM Risk</a:t>
            </a:r>
          </a:p>
          <a:p>
            <a:pPr marL="633413" lvl="2" indent="-454025" algn="just">
              <a:lnSpc>
                <a:spcPct val="18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ZA" sz="3400" kern="0" dirty="0">
                <a:solidFill>
                  <a:prstClr val="black"/>
                </a:solidFill>
                <a:latin typeface="Century Gothic"/>
              </a:rPr>
              <a:t>Sound SCM Reporting</a:t>
            </a:r>
          </a:p>
          <a:p>
            <a:endParaRPr lang="en-ZA" sz="18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sz="20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b="0" dirty="0"/>
          </a:p>
          <a:p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A1EBF-F73C-4623-B208-673CA024D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D86A5-3FA3-4205-A4D3-2161AF3C5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32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66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77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19276" y="270215"/>
            <a:ext cx="8597205" cy="559256"/>
          </a:xfrm>
        </p:spPr>
        <p:txBody>
          <a:bodyPr>
            <a:noAutofit/>
          </a:bodyPr>
          <a:lstStyle/>
          <a:p>
            <a:r>
              <a:rPr lang="en-GB" sz="2500" dirty="0"/>
              <a:t>The Objective of Governance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2192134" y="929137"/>
            <a:ext cx="8788695" cy="4917789"/>
          </a:xfrm>
          <a:prstGeom prst="rect">
            <a:avLst/>
          </a:prstGeom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79388" lvl="2" indent="0" defTabSz="91440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None/>
              <a:defRPr/>
            </a:pPr>
            <a:endParaRPr lang="en-ZA" sz="1500" kern="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8406839F-D7A4-4E5D-B93D-768AD4D1DB36}" type="slidenum">
              <a:rPr lang="en-ZA" kern="0">
                <a:solidFill>
                  <a:srgbClr val="003399"/>
                </a:solidFill>
              </a:rPr>
              <a:pPr defTabSz="914400">
                <a:defRPr/>
              </a:pPr>
              <a:t>4</a:t>
            </a:fld>
            <a:endParaRPr lang="en-ZA" kern="0" dirty="0">
              <a:solidFill>
                <a:srgbClr val="00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988951"/>
            <a:ext cx="1125333" cy="19808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08054" y="3583952"/>
            <a:ext cx="183748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ZA" sz="1200" dirty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86355" y="2288819"/>
            <a:ext cx="1111673" cy="1275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1" y="3606674"/>
            <a:ext cx="1125333" cy="1298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6355" y="4905170"/>
            <a:ext cx="1106379" cy="15629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9301" y="1046699"/>
            <a:ext cx="3933458" cy="551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defTabSz="914400">
              <a:lnSpc>
                <a:spcPct val="134000"/>
              </a:lnSpc>
              <a:spcBef>
                <a:spcPts val="600"/>
              </a:spcBef>
              <a:buClr>
                <a:srgbClr val="002060"/>
              </a:buClr>
              <a:buBlip>
                <a:blip r:embed="rId7"/>
              </a:buBlip>
              <a:defRPr/>
            </a:pPr>
            <a:r>
              <a:rPr lang="en-ZA" sz="1500" b="1" dirty="0">
                <a:solidFill>
                  <a:prstClr val="black"/>
                </a:solidFill>
                <a:latin typeface="Century Gothic" pitchFamily="34" charset="0"/>
              </a:rPr>
              <a:t>Achieving national, provincial and local government developmental goals </a:t>
            </a:r>
            <a:r>
              <a:rPr lang="en-ZA" sz="1500" dirty="0">
                <a:solidFill>
                  <a:prstClr val="black"/>
                </a:solidFill>
                <a:latin typeface="Century Gothic" pitchFamily="34" charset="0"/>
              </a:rPr>
              <a:t>– “By 2030, we seek to eliminate poverty and reduce inequality. “</a:t>
            </a:r>
            <a:r>
              <a:rPr lang="en-ZA" sz="1500" i="1" dirty="0">
                <a:solidFill>
                  <a:prstClr val="black"/>
                </a:solidFill>
                <a:latin typeface="Century Gothic" pitchFamily="34" charset="0"/>
              </a:rPr>
              <a:t>We seek a country where all its citizens have the capabilities to grasp the ever broadening opportunities available.” (National Development Plan, 2011)</a:t>
            </a:r>
          </a:p>
          <a:p>
            <a:pPr marL="231775" indent="-231775" defTabSz="914400">
              <a:lnSpc>
                <a:spcPct val="134000"/>
              </a:lnSpc>
              <a:spcBef>
                <a:spcPts val="600"/>
              </a:spcBef>
              <a:buClr>
                <a:srgbClr val="002060"/>
              </a:buClr>
              <a:buBlip>
                <a:blip r:embed="rId7"/>
              </a:buBlip>
              <a:defRPr/>
            </a:pPr>
            <a:r>
              <a:rPr lang="en-ZA" sz="1500" b="1" dirty="0">
                <a:solidFill>
                  <a:prstClr val="black"/>
                </a:solidFill>
                <a:latin typeface="Century Gothic" pitchFamily="34" charset="0"/>
              </a:rPr>
              <a:t>Always act in the public interest – </a:t>
            </a:r>
            <a:r>
              <a:rPr lang="en-ZA" sz="1500" dirty="0">
                <a:solidFill>
                  <a:prstClr val="black"/>
                </a:solidFill>
                <a:latin typeface="Century Gothic" pitchFamily="34" charset="0"/>
              </a:rPr>
              <a:t>Restoring public trust</a:t>
            </a:r>
          </a:p>
          <a:p>
            <a:pPr marL="231775" indent="-231775" defTabSz="914400">
              <a:lnSpc>
                <a:spcPct val="134000"/>
              </a:lnSpc>
              <a:spcBef>
                <a:spcPts val="600"/>
              </a:spcBef>
              <a:buClr>
                <a:srgbClr val="002060"/>
              </a:buClr>
              <a:buBlip>
                <a:blip r:embed="rId7"/>
              </a:buBlip>
              <a:defRPr/>
            </a:pPr>
            <a:r>
              <a:rPr lang="en-ZA" sz="1500" dirty="0">
                <a:solidFill>
                  <a:prstClr val="black"/>
                </a:solidFill>
                <a:latin typeface="Century Gothic" pitchFamily="34" charset="0"/>
              </a:rPr>
              <a:t>Resources are being applied in such a manner, that service delivery will be achieved</a:t>
            </a:r>
            <a:r>
              <a:rPr lang="en-ZA" sz="1500" b="1" dirty="0">
                <a:solidFill>
                  <a:prstClr val="black"/>
                </a:solidFill>
                <a:latin typeface="Century Gothic" pitchFamily="34" charset="0"/>
              </a:rPr>
              <a:t>; equitably, economically, effectively and efficiently in an agreed ethical environment</a:t>
            </a:r>
            <a:r>
              <a:rPr lang="en-ZA" sz="1500" dirty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  <a:p>
            <a:pPr marL="285750" lvl="1" indent="-285750" defTabSz="914400">
              <a:lnSpc>
                <a:spcPct val="150000"/>
              </a:lnSpc>
              <a:spcBef>
                <a:spcPts val="3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ZA" sz="1400" b="1" i="1" kern="0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5592" y="1011526"/>
            <a:ext cx="3635236" cy="310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4000"/>
              </a:lnSpc>
              <a:spcBef>
                <a:spcPts val="600"/>
              </a:spcBef>
              <a:defRPr/>
            </a:pPr>
            <a:r>
              <a:rPr lang="en-US" sz="1500" b="1" dirty="0">
                <a:solidFill>
                  <a:prstClr val="black"/>
                </a:solidFill>
                <a:latin typeface="Century Gothic" pitchFamily="34" charset="0"/>
              </a:rPr>
              <a:t>WCG Governance Principles </a:t>
            </a:r>
          </a:p>
          <a:p>
            <a:pPr marL="231775" indent="-231775" defTabSz="914400">
              <a:lnSpc>
                <a:spcPct val="134000"/>
              </a:lnSpc>
              <a:spcBef>
                <a:spcPts val="600"/>
              </a:spcBef>
              <a:buBlip>
                <a:blip r:embed="rId7"/>
              </a:buBlip>
              <a:defRPr/>
            </a:pPr>
            <a:r>
              <a:rPr lang="en-US" sz="1500" dirty="0">
                <a:solidFill>
                  <a:prstClr val="black"/>
                </a:solidFill>
                <a:latin typeface="Century Gothic" pitchFamily="34" charset="0"/>
              </a:rPr>
              <a:t>Constitutionalism</a:t>
            </a:r>
          </a:p>
          <a:p>
            <a:pPr marL="231775" indent="-231775" defTabSz="914400">
              <a:lnSpc>
                <a:spcPct val="134000"/>
              </a:lnSpc>
              <a:spcBef>
                <a:spcPts val="600"/>
              </a:spcBef>
              <a:buBlip>
                <a:blip r:embed="rId7"/>
              </a:buBlip>
              <a:defRPr/>
            </a:pPr>
            <a:r>
              <a:rPr lang="en-US" sz="1500" dirty="0">
                <a:solidFill>
                  <a:prstClr val="black"/>
                </a:solidFill>
                <a:latin typeface="Century Gothic" pitchFamily="34" charset="0"/>
              </a:rPr>
              <a:t>Rule of Law</a:t>
            </a:r>
          </a:p>
          <a:p>
            <a:pPr marL="231775" indent="-231775" defTabSz="914400">
              <a:lnSpc>
                <a:spcPct val="134000"/>
              </a:lnSpc>
              <a:spcBef>
                <a:spcPts val="600"/>
              </a:spcBef>
              <a:buBlip>
                <a:blip r:embed="rId7"/>
              </a:buBlip>
              <a:defRPr/>
            </a:pPr>
            <a:r>
              <a:rPr lang="en-US" sz="1500" dirty="0">
                <a:solidFill>
                  <a:prstClr val="black"/>
                </a:solidFill>
                <a:latin typeface="Century Gothic" pitchFamily="34" charset="0"/>
              </a:rPr>
              <a:t>Evidence Based</a:t>
            </a:r>
          </a:p>
          <a:p>
            <a:pPr marL="231775" indent="-231775" defTabSz="914400">
              <a:lnSpc>
                <a:spcPct val="134000"/>
              </a:lnSpc>
              <a:spcBef>
                <a:spcPts val="600"/>
              </a:spcBef>
              <a:buBlip>
                <a:blip r:embed="rId7"/>
              </a:buBlip>
              <a:defRPr/>
            </a:pPr>
            <a:r>
              <a:rPr lang="en-US" sz="1500" dirty="0">
                <a:solidFill>
                  <a:prstClr val="black"/>
                </a:solidFill>
                <a:latin typeface="Century Gothic" pitchFamily="34" charset="0"/>
              </a:rPr>
              <a:t>Partnerships </a:t>
            </a:r>
          </a:p>
          <a:p>
            <a:pPr marL="231775" indent="-231775" defTabSz="914400">
              <a:lnSpc>
                <a:spcPct val="134000"/>
              </a:lnSpc>
              <a:spcBef>
                <a:spcPts val="600"/>
              </a:spcBef>
              <a:buBlip>
                <a:blip r:embed="rId7"/>
              </a:buBlip>
              <a:defRPr/>
            </a:pPr>
            <a:r>
              <a:rPr lang="en-US" sz="1500" dirty="0">
                <a:solidFill>
                  <a:prstClr val="black"/>
                </a:solidFill>
                <a:latin typeface="Century Gothic" pitchFamily="34" charset="0"/>
              </a:rPr>
              <a:t>Whole of society approach</a:t>
            </a:r>
          </a:p>
          <a:p>
            <a:pPr marL="231775" indent="-231775" defTabSz="914400">
              <a:lnSpc>
                <a:spcPct val="134000"/>
              </a:lnSpc>
              <a:spcBef>
                <a:spcPts val="600"/>
              </a:spcBef>
              <a:buBlip>
                <a:blip r:embed="rId7"/>
              </a:buBlip>
              <a:defRPr/>
            </a:pPr>
            <a:r>
              <a:rPr lang="en-US" sz="1500" dirty="0">
                <a:solidFill>
                  <a:prstClr val="black"/>
                </a:solidFill>
                <a:latin typeface="Century Gothic" pitchFamily="34" charset="0"/>
              </a:rPr>
              <a:t>Citizen centric </a:t>
            </a:r>
          </a:p>
          <a:p>
            <a:pPr marL="231775" indent="-231775" defTabSz="914400">
              <a:lnSpc>
                <a:spcPct val="134000"/>
              </a:lnSpc>
              <a:spcBef>
                <a:spcPts val="600"/>
              </a:spcBef>
              <a:buBlip>
                <a:blip r:embed="rId7"/>
              </a:buBlip>
              <a:defRPr/>
            </a:pPr>
            <a:r>
              <a:rPr lang="en-US" sz="1500" dirty="0">
                <a:solidFill>
                  <a:prstClr val="black"/>
                </a:solidFill>
                <a:latin typeface="Century Gothic" pitchFamily="34" charset="0"/>
              </a:rPr>
              <a:t>Public Value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914400">
              <a:defRPr/>
            </a:pPr>
            <a:r>
              <a:rPr lang="en-GB" dirty="0">
                <a:solidFill>
                  <a:srgbClr val="998F86"/>
                </a:solidFill>
                <a:latin typeface="Century Gothic"/>
              </a:rPr>
              <a:t>CIGFARO National Conference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81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Governance – A holistic view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6" name="Picture 5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24" y="2970534"/>
            <a:ext cx="6357257" cy="3240479"/>
          </a:xfrm>
          <a:prstGeom prst="rect">
            <a:avLst/>
          </a:prstGeom>
        </p:spPr>
      </p:pic>
      <p:pic>
        <p:nvPicPr>
          <p:cNvPr id="7" name="Picture 6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043" y="4779139"/>
            <a:ext cx="935189" cy="258690"/>
          </a:xfrm>
          <a:prstGeom prst="rect">
            <a:avLst/>
          </a:prstGeom>
        </p:spPr>
      </p:pic>
      <p:pic>
        <p:nvPicPr>
          <p:cNvPr id="8" name="Picture 7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742" y="4724709"/>
            <a:ext cx="935189" cy="258690"/>
          </a:xfrm>
          <a:prstGeom prst="rect">
            <a:avLst/>
          </a:prstGeom>
        </p:spPr>
      </p:pic>
      <p:pic>
        <p:nvPicPr>
          <p:cNvPr id="9" name="Picture 8">
            <a:extLst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432" y="4743090"/>
            <a:ext cx="935189" cy="258690"/>
          </a:xfrm>
          <a:prstGeom prst="rect">
            <a:avLst/>
          </a:prstGeom>
        </p:spPr>
      </p:pic>
      <p:sp>
        <p:nvSpPr>
          <p:cNvPr id="10" name="Rectangle 9">
            <a:extLst/>
          </p:cNvPr>
          <p:cNvSpPr/>
          <p:nvPr/>
        </p:nvSpPr>
        <p:spPr>
          <a:xfrm>
            <a:off x="2773969" y="2561331"/>
            <a:ext cx="2109354" cy="7169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2489949" y="4687014"/>
            <a:ext cx="9351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ZA" sz="1500" b="1" dirty="0">
                <a:solidFill>
                  <a:prstClr val="white"/>
                </a:solidFill>
                <a:latin typeface="Calibri" panose="020F0502020204030204"/>
              </a:rPr>
              <a:t>PEOPLE</a:t>
            </a: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3496877" y="4670686"/>
            <a:ext cx="11350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ZA" sz="1500" b="1" dirty="0">
                <a:solidFill>
                  <a:prstClr val="white"/>
                </a:solidFill>
                <a:latin typeface="Calibri" panose="020F0502020204030204"/>
              </a:rPr>
              <a:t>PROCESSES</a:t>
            </a: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4716072" y="4681572"/>
            <a:ext cx="9351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ZA" sz="1500" b="1" dirty="0">
                <a:solidFill>
                  <a:prstClr val="white"/>
                </a:solidFill>
                <a:latin typeface="Calibri" panose="020F0502020204030204"/>
              </a:rPr>
              <a:t>SYSTEMS</a:t>
            </a:r>
          </a:p>
        </p:txBody>
      </p:sp>
      <p:sp>
        <p:nvSpPr>
          <p:cNvPr id="14" name="Rectangle 13">
            <a:extLst/>
          </p:cNvPr>
          <p:cNvSpPr/>
          <p:nvPr/>
        </p:nvSpPr>
        <p:spPr>
          <a:xfrm>
            <a:off x="5502817" y="2654850"/>
            <a:ext cx="3770421" cy="1139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/>
          </p:cNvPr>
          <p:cNvSpPr/>
          <p:nvPr/>
        </p:nvSpPr>
        <p:spPr>
          <a:xfrm>
            <a:off x="6216813" y="3273397"/>
            <a:ext cx="2463632" cy="2971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/>
          </p:cNvPr>
          <p:cNvSpPr/>
          <p:nvPr/>
        </p:nvSpPr>
        <p:spPr>
          <a:xfrm>
            <a:off x="4827408" y="2991071"/>
            <a:ext cx="2055921" cy="1139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/>
          </p:cNvPr>
          <p:cNvSpPr/>
          <p:nvPr/>
        </p:nvSpPr>
        <p:spPr>
          <a:xfrm>
            <a:off x="4920272" y="1086917"/>
            <a:ext cx="1491343" cy="286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Effective systems plays an integral role in fostering integration and effective utilisation of data</a:t>
            </a:r>
          </a:p>
          <a:p>
            <a:pPr defTabSz="685800">
              <a:defRPr/>
            </a:pPr>
            <a:endParaRPr lang="en-US" sz="1050" dirty="0">
              <a:solidFill>
                <a:prstClr val="white"/>
              </a:solidFill>
              <a:latin typeface="Calibri" panose="020F0502020204030204"/>
            </a:endParaRPr>
          </a:p>
          <a:p>
            <a:pPr defTabSz="685800">
              <a:defRPr/>
            </a:pPr>
            <a:endParaRPr lang="en-ZA" sz="1050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8" name="Straight Arrow Connector 17">
            <a:extLst/>
          </p:cNvPr>
          <p:cNvCxnSpPr>
            <a:cxnSpLocks/>
          </p:cNvCxnSpPr>
          <p:nvPr/>
        </p:nvCxnSpPr>
        <p:spPr>
          <a:xfrm>
            <a:off x="2645731" y="4002713"/>
            <a:ext cx="226625" cy="111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/>
          </p:cNvPr>
          <p:cNvSpPr/>
          <p:nvPr/>
        </p:nvSpPr>
        <p:spPr>
          <a:xfrm>
            <a:off x="2209679" y="3035898"/>
            <a:ext cx="2684740" cy="473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/>
          </p:cNvPr>
          <p:cNvSpPr/>
          <p:nvPr/>
        </p:nvSpPr>
        <p:spPr>
          <a:xfrm>
            <a:off x="1751211" y="1086916"/>
            <a:ext cx="1491343" cy="2867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Having the right talent and sufficient resources to deliver on the long-term objectives of the municipality</a:t>
            </a:r>
            <a:r>
              <a:rPr lang="en-US" sz="1100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21" name="Rectangle 20">
            <a:extLst/>
          </p:cNvPr>
          <p:cNvSpPr/>
          <p:nvPr/>
        </p:nvSpPr>
        <p:spPr>
          <a:xfrm>
            <a:off x="3328859" y="1086917"/>
            <a:ext cx="1491343" cy="2867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endParaRPr 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endParaRPr lang="en-US" sz="1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US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Well defined processes for enablement</a:t>
            </a:r>
          </a:p>
        </p:txBody>
      </p:sp>
      <p:cxnSp>
        <p:nvCxnSpPr>
          <p:cNvPr id="22" name="Straight Arrow Connector 21">
            <a:extLst/>
          </p:cNvPr>
          <p:cNvCxnSpPr>
            <a:cxnSpLocks/>
          </p:cNvCxnSpPr>
          <p:nvPr/>
        </p:nvCxnSpPr>
        <p:spPr>
          <a:xfrm>
            <a:off x="4070314" y="3991193"/>
            <a:ext cx="226625" cy="111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/>
          </p:cNvPr>
          <p:cNvCxnSpPr>
            <a:cxnSpLocks/>
          </p:cNvCxnSpPr>
          <p:nvPr/>
        </p:nvCxnSpPr>
        <p:spPr>
          <a:xfrm>
            <a:off x="5464482" y="3988968"/>
            <a:ext cx="226625" cy="111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/>
          </p:cNvPr>
          <p:cNvSpPr/>
          <p:nvPr/>
        </p:nvSpPr>
        <p:spPr>
          <a:xfrm>
            <a:off x="6729305" y="4807671"/>
            <a:ext cx="3924054" cy="91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85800"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Clear strategy assists the organization to align its strategic goals to key processes that enables the identification of emerging risks and challenges and proactively managing the risks.</a:t>
            </a:r>
          </a:p>
        </p:txBody>
      </p:sp>
      <p:sp>
        <p:nvSpPr>
          <p:cNvPr id="25" name="Rectangle 24">
            <a:extLst/>
          </p:cNvPr>
          <p:cNvSpPr/>
          <p:nvPr/>
        </p:nvSpPr>
        <p:spPr>
          <a:xfrm>
            <a:off x="6729114" y="5791333"/>
            <a:ext cx="3929499" cy="945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defTabSz="685800">
              <a:defRPr/>
            </a:pPr>
            <a:r>
              <a:rPr lang="en-US" sz="1400" dirty="0">
                <a:solidFill>
                  <a:prstClr val="white"/>
                </a:solidFill>
                <a:latin typeface="Calibri" panose="020F0502020204030204"/>
              </a:rPr>
              <a:t>Leadership is the fundamental element for establishing an ethical environment that enforces the efficient and effective collaboration of people, processes and systems in order to achieve goals. </a:t>
            </a:r>
          </a:p>
        </p:txBody>
      </p:sp>
      <p:cxnSp>
        <p:nvCxnSpPr>
          <p:cNvPr id="26" name="Straight Arrow Connector 25">
            <a:extLst/>
          </p:cNvPr>
          <p:cNvCxnSpPr/>
          <p:nvPr/>
        </p:nvCxnSpPr>
        <p:spPr>
          <a:xfrm flipH="1">
            <a:off x="6227701" y="5260793"/>
            <a:ext cx="50396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/>
          </p:cNvPr>
          <p:cNvCxnSpPr/>
          <p:nvPr/>
        </p:nvCxnSpPr>
        <p:spPr>
          <a:xfrm flipH="1">
            <a:off x="6227701" y="6211012"/>
            <a:ext cx="50396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42">
            <a:extLst/>
          </p:cNvPr>
          <p:cNvSpPr/>
          <p:nvPr/>
        </p:nvSpPr>
        <p:spPr>
          <a:xfrm>
            <a:off x="7192494" y="2849582"/>
            <a:ext cx="3034827" cy="181552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800">
              <a:defRPr/>
            </a:pPr>
            <a:r>
              <a:rPr lang="en-ZA" sz="1500" b="1" u="sng" dirty="0">
                <a:solidFill>
                  <a:prstClr val="black"/>
                </a:solidFill>
                <a:latin typeface="Calibri" panose="020F0502020204030204"/>
              </a:rPr>
              <a:t>Taking into consideration these influential factors:</a:t>
            </a:r>
          </a:p>
          <a:p>
            <a:pPr marL="214313" indent="-214313" defTabSz="6858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ZA" sz="1350" dirty="0">
                <a:solidFill>
                  <a:prstClr val="black"/>
                </a:solidFill>
                <a:latin typeface="Calibri" panose="020F0502020204030204"/>
              </a:rPr>
              <a:t>Organisational dynamics (Culture)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ZA" sz="1350" dirty="0">
                <a:solidFill>
                  <a:prstClr val="black"/>
                </a:solidFill>
                <a:latin typeface="Calibri" panose="020F0502020204030204"/>
              </a:rPr>
              <a:t>Impact of the political sphere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ZA" sz="1350" dirty="0">
                <a:solidFill>
                  <a:prstClr val="black"/>
                </a:solidFill>
                <a:latin typeface="Calibri" panose="020F0502020204030204"/>
              </a:rPr>
              <a:t>Current economic state 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ZA" sz="1350" dirty="0">
                <a:solidFill>
                  <a:prstClr val="black"/>
                </a:solidFill>
                <a:latin typeface="Calibri" panose="020F0502020204030204"/>
              </a:rPr>
              <a:t>Existing legislative frameworks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ZA" sz="1350" dirty="0">
                <a:solidFill>
                  <a:prstClr val="black"/>
                </a:solidFill>
                <a:latin typeface="Calibri" panose="020F0502020204030204"/>
              </a:rPr>
              <a:t>Partnerships and collaboration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en-ZA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9" name="Arrow: Right 43">
            <a:extLst/>
          </p:cNvPr>
          <p:cNvSpPr/>
          <p:nvPr/>
        </p:nvSpPr>
        <p:spPr>
          <a:xfrm rot="10800000">
            <a:off x="6421467" y="3489319"/>
            <a:ext cx="707572" cy="143039"/>
          </a:xfrm>
          <a:prstGeom prst="rightArrow">
            <a:avLst/>
          </a:prstGeom>
          <a:solidFill>
            <a:srgbClr val="FF0000"/>
          </a:solidFill>
          <a:ln>
            <a:solidFill>
              <a:srgbClr val="F90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Arrow: Up 44">
            <a:extLst/>
          </p:cNvPr>
          <p:cNvSpPr/>
          <p:nvPr/>
        </p:nvSpPr>
        <p:spPr>
          <a:xfrm rot="10800000">
            <a:off x="8762124" y="4573330"/>
            <a:ext cx="168656" cy="358844"/>
          </a:xfrm>
          <a:prstGeom prst="upArrow">
            <a:avLst/>
          </a:prstGeom>
          <a:solidFill>
            <a:srgbClr val="FF0000"/>
          </a:solidFill>
          <a:ln>
            <a:solidFill>
              <a:srgbClr val="F907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ZA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/>
          </p:cNvPr>
          <p:cNvSpPr/>
          <p:nvPr/>
        </p:nvSpPr>
        <p:spPr>
          <a:xfrm>
            <a:off x="1736367" y="6418837"/>
            <a:ext cx="4480446" cy="29786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r>
              <a:rPr lang="en-ZA" sz="1600" b="1" dirty="0">
                <a:solidFill>
                  <a:prstClr val="white"/>
                </a:solidFill>
                <a:latin typeface="Century Gothic"/>
              </a:rPr>
              <a:t>                             VALUES </a:t>
            </a:r>
          </a:p>
        </p:txBody>
      </p:sp>
      <p:sp>
        <p:nvSpPr>
          <p:cNvPr id="32" name="Rectangle 31">
            <a:extLst/>
          </p:cNvPr>
          <p:cNvSpPr/>
          <p:nvPr/>
        </p:nvSpPr>
        <p:spPr>
          <a:xfrm>
            <a:off x="1737597" y="4114291"/>
            <a:ext cx="387187" cy="260241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wordArt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endParaRPr lang="en-ZA" sz="2000" b="1" dirty="0">
              <a:solidFill>
                <a:prstClr val="white"/>
              </a:solidFill>
              <a:latin typeface="Century Gothic"/>
            </a:endParaRPr>
          </a:p>
          <a:p>
            <a:pPr defTabSz="914400">
              <a:defRPr/>
            </a:pPr>
            <a:r>
              <a:rPr lang="en-ZA" sz="1600" b="1" dirty="0">
                <a:solidFill>
                  <a:prstClr val="white"/>
                </a:solidFill>
                <a:latin typeface="Century Gothic"/>
              </a:rPr>
              <a:t>ETHICS</a:t>
            </a:r>
          </a:p>
          <a:p>
            <a:pPr defTabSz="914400">
              <a:defRPr/>
            </a:pPr>
            <a:endParaRPr lang="en-ZA" sz="2000" b="1" dirty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3" name="Rectangle 32">
            <a:extLst/>
          </p:cNvPr>
          <p:cNvSpPr/>
          <p:nvPr/>
        </p:nvSpPr>
        <p:spPr>
          <a:xfrm>
            <a:off x="2124783" y="6105821"/>
            <a:ext cx="4092030" cy="297867"/>
          </a:xfrm>
          <a:prstGeom prst="rect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defRPr/>
            </a:pPr>
            <a:r>
              <a:rPr lang="en-ZA" sz="2000" b="1" dirty="0">
                <a:solidFill>
                  <a:prstClr val="white"/>
                </a:solidFill>
                <a:latin typeface="Century Gothic"/>
              </a:rPr>
              <a:t>          </a:t>
            </a:r>
            <a:r>
              <a:rPr lang="en-ZA" sz="1600" b="1" dirty="0">
                <a:solidFill>
                  <a:prstClr val="white"/>
                </a:solidFill>
                <a:latin typeface="Century Gothic"/>
              </a:rPr>
              <a:t>LEGISLATIVE FRAMEWORK</a:t>
            </a:r>
          </a:p>
        </p:txBody>
      </p:sp>
      <p:sp>
        <p:nvSpPr>
          <p:cNvPr id="34" name="Slide Number Placeholder 2"/>
          <p:cNvSpPr>
            <a:spLocks noGrp="1"/>
          </p:cNvSpPr>
          <p:nvPr>
            <p:ph type="ftr" sz="quarter" idx="3"/>
          </p:nvPr>
        </p:nvSpPr>
        <p:spPr>
          <a:xfrm>
            <a:off x="10159628" y="6468151"/>
            <a:ext cx="256853" cy="248551"/>
          </a:xfrm>
        </p:spPr>
        <p:txBody>
          <a:bodyPr/>
          <a:lstStyle/>
          <a:p>
            <a:pPr algn="r" defTabSz="914400">
              <a:defRPr/>
            </a:pPr>
            <a:r>
              <a:rPr lang="en-ZA" sz="900" dirty="0">
                <a:solidFill>
                  <a:srgbClr val="003399"/>
                </a:solidFill>
                <a:latin typeface="Century Gothic" pitchFamily="34" charset="0"/>
              </a:rPr>
              <a:t>CIGFARO National Conference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538911-D11E-4E8C-B6B9-5BFBA3F3994A}"/>
              </a:ext>
            </a:extLst>
          </p:cNvPr>
          <p:cNvPicPr/>
          <p:nvPr/>
        </p:nvPicPr>
        <p:blipFill>
          <a:blip r:embed="rId4" cstate="print"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12" y="1019579"/>
            <a:ext cx="2036571" cy="18814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D4A41-EF2A-496A-9D6D-FDF0CA1EB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5</a:t>
            </a:fld>
            <a:endParaRPr lang="en-ZA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2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511" y="371170"/>
            <a:ext cx="8597205" cy="559256"/>
          </a:xfrm>
        </p:spPr>
        <p:txBody>
          <a:bodyPr/>
          <a:lstStyle/>
          <a:p>
            <a:r>
              <a:rPr lang="en-ZA" dirty="0"/>
              <a:t>An integrated and outcome-based Governance Approach</a:t>
            </a:r>
            <a:br>
              <a:rPr lang="en-ZA" dirty="0"/>
            </a:br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8406839F-D7A4-4E5D-B93D-768AD4D1DB36}" type="slidenum">
              <a:rPr lang="en-ZA">
                <a:solidFill>
                  <a:srgbClr val="003399"/>
                </a:solidFill>
              </a:rPr>
              <a:pPr defTabSz="914400">
                <a:defRPr/>
              </a:pPr>
              <a:t>6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26364" y="1156154"/>
            <a:ext cx="8597205" cy="5092246"/>
          </a:xfrm>
        </p:spPr>
        <p:txBody>
          <a:bodyPr>
            <a:normAutofit/>
          </a:bodyPr>
          <a:lstStyle/>
          <a:p>
            <a:r>
              <a:rPr lang="en-GB" dirty="0"/>
              <a:t>Provincial Treasury’s mandate</a:t>
            </a:r>
            <a:r>
              <a:rPr lang="en-GB" b="0" dirty="0"/>
              <a:t>:  To drive the good financial governance across the provincial and local government spheres that enables:</a:t>
            </a:r>
          </a:p>
          <a:p>
            <a:pPr marL="633413" lvl="2" indent="-454025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GB" kern="0" dirty="0">
                <a:solidFill>
                  <a:prstClr val="black"/>
                </a:solidFill>
                <a:latin typeface="+mn-lt"/>
              </a:rPr>
              <a:t>effective resource mobilisation and sound fiscal management, </a:t>
            </a:r>
          </a:p>
          <a:p>
            <a:pPr marL="633413" lvl="2" indent="-454025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GB" kern="0" dirty="0">
                <a:solidFill>
                  <a:prstClr val="black"/>
                </a:solidFill>
                <a:latin typeface="+mn-lt"/>
              </a:rPr>
              <a:t>the effective and efficient use of resources,</a:t>
            </a:r>
          </a:p>
          <a:p>
            <a:pPr marL="633413" lvl="2" indent="-454025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GB" kern="0" dirty="0">
                <a:solidFill>
                  <a:prstClr val="black"/>
                </a:solidFill>
                <a:latin typeface="+mn-lt"/>
              </a:rPr>
              <a:t>effective financial oversight (Leadership on all levels including the focus on culture), </a:t>
            </a:r>
          </a:p>
          <a:p>
            <a:pPr marL="633413" lvl="2" indent="-454025">
              <a:lnSpc>
                <a:spcPct val="150000"/>
              </a:lnSpc>
              <a:buClr>
                <a:srgbClr val="002060"/>
              </a:buClr>
              <a:buBlip>
                <a:blip r:embed="rId2"/>
              </a:buBlip>
              <a:defRPr/>
            </a:pPr>
            <a:r>
              <a:rPr lang="en-GB" kern="0" dirty="0">
                <a:solidFill>
                  <a:prstClr val="black"/>
                </a:solidFill>
                <a:latin typeface="+mn-lt"/>
              </a:rPr>
              <a:t>building capabilities of local governance to enable resilience, agility and innovation.  </a:t>
            </a:r>
          </a:p>
          <a:p>
            <a:endParaRPr lang="en-GB" b="0" dirty="0"/>
          </a:p>
          <a:p>
            <a:pPr marL="0" lvl="1" indent="0">
              <a:buNone/>
            </a:pPr>
            <a:r>
              <a:rPr lang="en-US" dirty="0"/>
              <a:t>The Western Cape Provincial Treasury therefore takes an integrated outcome-based approach to good financial governance. </a:t>
            </a:r>
          </a:p>
          <a:p>
            <a:pPr marL="0" lvl="1" indent="0">
              <a:buNone/>
            </a:pPr>
            <a:endParaRPr lang="en-US" sz="2100" dirty="0"/>
          </a:p>
          <a:p>
            <a:pPr marL="0" lvl="1" indent="0">
              <a:buNone/>
            </a:pP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AA3E7-AF04-495B-B66E-D48CB2E4FD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ZA" dirty="0">
                <a:solidFill>
                  <a:srgbClr val="998F86"/>
                </a:solidFill>
              </a:rPr>
              <a:t>CIGFARO National Conference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0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EC40-7F65-45CC-82C2-184D9726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398" y="305925"/>
            <a:ext cx="8597205" cy="622586"/>
          </a:xfrm>
        </p:spPr>
        <p:txBody>
          <a:bodyPr/>
          <a:lstStyle/>
          <a:p>
            <a:r>
              <a:rPr lang="en-ZA" dirty="0"/>
              <a:t>Drivers to Enhance Financial Governance</a:t>
            </a:r>
            <a:br>
              <a:rPr lang="en-ZA" dirty="0"/>
            </a:br>
            <a:endParaRPr lang="en-ZA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38A562-7F25-476D-8AA7-BB3299B9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262012"/>
              </p:ext>
            </p:extLst>
          </p:nvPr>
        </p:nvGraphicFramePr>
        <p:xfrm>
          <a:off x="3047999" y="13123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534E894-5B47-4E44-91FD-C34DE7E335B3}"/>
              </a:ext>
            </a:extLst>
          </p:cNvPr>
          <p:cNvGraphicFramePr/>
          <p:nvPr>
            <p:extLst/>
          </p:nvPr>
        </p:nvGraphicFramePr>
        <p:xfrm>
          <a:off x="1991544" y="3645024"/>
          <a:ext cx="93610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Arrow: Left 6">
            <a:extLst>
              <a:ext uri="{FF2B5EF4-FFF2-40B4-BE49-F238E27FC236}">
                <a16:creationId xmlns:a16="http://schemas.microsoft.com/office/drawing/2014/main" id="{68604503-23CF-4A6D-B183-E1A9292922BA}"/>
              </a:ext>
            </a:extLst>
          </p:cNvPr>
          <p:cNvSpPr/>
          <p:nvPr/>
        </p:nvSpPr>
        <p:spPr>
          <a:xfrm rot="19537565">
            <a:off x="8520555" y="1830287"/>
            <a:ext cx="1539666" cy="792088"/>
          </a:xfrm>
          <a:prstGeom prst="lef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ZA" sz="1200" b="1" dirty="0">
                <a:solidFill>
                  <a:prstClr val="white"/>
                </a:solidFill>
                <a:latin typeface="Century Gothic"/>
              </a:rPr>
              <a:t>INTEGRATION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4081676-5196-4156-BD64-942D5187AE7E}"/>
              </a:ext>
            </a:extLst>
          </p:cNvPr>
          <p:cNvSpPr/>
          <p:nvPr/>
        </p:nvSpPr>
        <p:spPr>
          <a:xfrm rot="1636762">
            <a:off x="2305848" y="1764542"/>
            <a:ext cx="1610931" cy="74039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ZA" sz="1200" b="1" dirty="0">
                <a:solidFill>
                  <a:prstClr val="white"/>
                </a:solidFill>
                <a:latin typeface="Century Gothic"/>
              </a:rPr>
              <a:t>EFFICIENCY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5EA4515-FF83-4BC6-A339-FE09EB30F0FE}"/>
              </a:ext>
            </a:extLst>
          </p:cNvPr>
          <p:cNvSpPr/>
          <p:nvPr/>
        </p:nvSpPr>
        <p:spPr>
          <a:xfrm rot="19981431">
            <a:off x="2691961" y="4714868"/>
            <a:ext cx="1468457" cy="74039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ZA" sz="1200" b="1" dirty="0">
                <a:solidFill>
                  <a:prstClr val="white"/>
                </a:solidFill>
                <a:latin typeface="Century Gothic"/>
              </a:rPr>
              <a:t>IMPACT</a:t>
            </a:r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DA52FDDB-A4AE-461E-9A52-1A413BE473BA}"/>
              </a:ext>
            </a:extLst>
          </p:cNvPr>
          <p:cNvSpPr/>
          <p:nvPr/>
        </p:nvSpPr>
        <p:spPr>
          <a:xfrm rot="1458817">
            <a:off x="8494517" y="4302436"/>
            <a:ext cx="1539666" cy="792088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ZA" sz="1200" b="1" dirty="0">
                <a:solidFill>
                  <a:prstClr val="white"/>
                </a:solidFill>
                <a:latin typeface="Century Gothic"/>
              </a:rPr>
              <a:t>COMMITMENT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C9D4D-18AF-48BB-97BB-18B167A4B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CIGFARO National Conference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3F2D1-113F-42B7-8F88-C535CCA24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06839F-D7A4-4E5D-B93D-768AD4D1DB36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4537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dirty="0">
                <a:solidFill>
                  <a:srgbClr val="003399"/>
                </a:solidFill>
                <a:latin typeface="Century Gothic"/>
                <a:cs typeface="Arial" pitchFamily="34" charset="0"/>
              </a:rPr>
              <a:t>Current governance environment</a:t>
            </a:r>
            <a:endParaRPr lang="en-GB" dirty="0"/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1806871" y="914401"/>
            <a:ext cx="8582025" cy="4917789"/>
          </a:xfrm>
          <a:prstGeom prst="rect">
            <a:avLst/>
          </a:prstGeom>
        </p:spPr>
        <p:txBody>
          <a:bodyPr lIns="72000" tIns="72000" rIns="72000" bIns="72000"/>
          <a:lstStyle>
            <a:lvl1pPr algn="l" rtl="0" eaLnBrk="1" fontAlgn="base" hangingPunct="1">
              <a:spcBef>
                <a:spcPts val="60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36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54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720000" indent="-1800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61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33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305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7788" indent="-2301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633413" lvl="2" indent="-454025" defTabSz="91440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3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Challenges with </a:t>
            </a: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effective political and administrative leadership</a:t>
            </a:r>
          </a:p>
          <a:p>
            <a:pPr marL="633413" lvl="2" indent="-454025" defTabSz="91440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3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Shortage </a:t>
            </a: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of requisite skills and competencies </a:t>
            </a:r>
            <a:r>
              <a:rPr lang="en-ZA" kern="0" dirty="0">
                <a:solidFill>
                  <a:prstClr val="black"/>
                </a:solidFill>
                <a:latin typeface="Century Gothic"/>
              </a:rPr>
              <a:t>in local government</a:t>
            </a:r>
          </a:p>
          <a:p>
            <a:pPr marL="633413" lvl="2" indent="-454025" defTabSz="91440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3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Increased </a:t>
            </a: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allegations i.t.o fraud and corruption </a:t>
            </a:r>
          </a:p>
          <a:p>
            <a:pPr marL="633413" lvl="2" indent="-454025" defTabSz="91440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3"/>
              </a:buBlip>
              <a:defRPr/>
            </a:pPr>
            <a:r>
              <a:rPr lang="en-US" b="1" kern="0" dirty="0">
                <a:solidFill>
                  <a:prstClr val="black"/>
                </a:solidFill>
                <a:latin typeface="Century Gothic"/>
              </a:rPr>
              <a:t>Ineffective utilisastion of assurance providers </a:t>
            </a:r>
            <a:r>
              <a:rPr lang="en-US" kern="0" dirty="0">
                <a:solidFill>
                  <a:prstClr val="black"/>
                </a:solidFill>
                <a:latin typeface="Century Gothic"/>
              </a:rPr>
              <a:t>to improve the design and implementation of internal controls</a:t>
            </a:r>
          </a:p>
          <a:p>
            <a:pPr marL="633413" lvl="2" indent="-454025" defTabSz="91440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3"/>
              </a:buBlip>
              <a:defRPr/>
            </a:pP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Ineffective consequence management </a:t>
            </a:r>
          </a:p>
          <a:p>
            <a:pPr marL="633413" lvl="2" indent="-454025" defTabSz="91440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3"/>
              </a:buBlip>
              <a:defRPr/>
            </a:pP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Stagnant Economic outlook for the Western Cape </a:t>
            </a:r>
            <a:r>
              <a:rPr lang="en-ZA" kern="0" dirty="0">
                <a:solidFill>
                  <a:prstClr val="black"/>
                </a:solidFill>
                <a:latin typeface="Century Gothic"/>
              </a:rPr>
              <a:t>- </a:t>
            </a:r>
            <a:r>
              <a:rPr lang="en-ZA" dirty="0">
                <a:solidFill>
                  <a:prstClr val="black"/>
                </a:solidFill>
                <a:latin typeface="Century Gothic"/>
              </a:rPr>
              <a:t>Transversal economic, budget and service delivery risks must be considered.</a:t>
            </a:r>
          </a:p>
          <a:p>
            <a:pPr marL="633413" lvl="2" indent="-454025" defTabSz="91440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3"/>
              </a:buBlip>
              <a:defRPr/>
            </a:pP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Financial viability of municipalities </a:t>
            </a:r>
            <a:r>
              <a:rPr lang="en-ZA" kern="0" dirty="0">
                <a:solidFill>
                  <a:prstClr val="black"/>
                </a:solidFill>
                <a:latin typeface="Century Gothic"/>
              </a:rPr>
              <a:t>linked to cost and quality of services</a:t>
            </a:r>
          </a:p>
          <a:p>
            <a:pPr marL="633413" lvl="2" indent="-454025" defTabSz="91440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3"/>
              </a:buBlip>
              <a:defRPr/>
            </a:pPr>
            <a:r>
              <a:rPr lang="en-ZA" kern="0" dirty="0">
                <a:solidFill>
                  <a:prstClr val="black"/>
                </a:solidFill>
                <a:latin typeface="Century Gothic"/>
              </a:rPr>
              <a:t>Progressive </a:t>
            </a: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MFMA reform agenda vs the municipal capacity </a:t>
            </a:r>
            <a:r>
              <a:rPr lang="en-ZA" kern="0" dirty="0">
                <a:solidFill>
                  <a:prstClr val="black"/>
                </a:solidFill>
                <a:latin typeface="Century Gothic"/>
              </a:rPr>
              <a:t>to implement </a:t>
            </a:r>
          </a:p>
          <a:p>
            <a:pPr marL="633413" lvl="2" indent="-454025" defTabSz="91440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3"/>
              </a:buBlip>
              <a:defRPr/>
            </a:pP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Continuous introduction of new laws </a:t>
            </a:r>
            <a:r>
              <a:rPr lang="en-ZA" kern="0" dirty="0">
                <a:solidFill>
                  <a:prstClr val="black"/>
                </a:solidFill>
                <a:latin typeface="Century Gothic"/>
              </a:rPr>
              <a:t>without the pre-emption of implementation challenges and the impact on efficiency of service delivery</a:t>
            </a:r>
          </a:p>
          <a:p>
            <a:pPr marL="633413" lvl="2" indent="-454025" defTabSz="914400" fontAlgn="auto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3"/>
              </a:buBlip>
              <a:defRPr/>
            </a:pPr>
            <a:r>
              <a:rPr lang="en-ZA" b="1" kern="0" dirty="0">
                <a:solidFill>
                  <a:prstClr val="black"/>
                </a:solidFill>
                <a:latin typeface="Century Gothic"/>
              </a:rPr>
              <a:t>Increase cost of compliance </a:t>
            </a:r>
            <a:r>
              <a:rPr lang="en-ZA" kern="0" dirty="0">
                <a:solidFill>
                  <a:prstClr val="black"/>
                </a:solidFill>
                <a:latin typeface="Century Gothic"/>
              </a:rPr>
              <a:t>with little/no impact on service delivery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>
              <a:defRPr/>
            </a:pPr>
            <a:fld id="{8406839F-D7A4-4E5D-B93D-768AD4D1DB36}" type="slidenum">
              <a:rPr lang="en-ZA" kern="0">
                <a:solidFill>
                  <a:srgbClr val="003399"/>
                </a:solidFill>
              </a:rPr>
              <a:pPr defTabSz="914400">
                <a:defRPr/>
              </a:pPr>
              <a:t>8</a:t>
            </a:fld>
            <a:endParaRPr lang="en-ZA" kern="0" dirty="0">
              <a:solidFill>
                <a:srgbClr val="00339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8D4F0D-964C-43F0-8F12-8F9665BA7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CIGFARO National Conference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59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ZA" sz="3600" dirty="0"/>
              <a:t>SCM Audit Outcomes: 2017/18 FY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57530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iABQUdu1/AImkpJ/CevaOM8yhadamwM4"/>
  <p:tag name="SMARTBOX_SB8" val="sP8RHf5rmdWFuYJ2UF/Mbg=="/>
  <p:tag name="SMARTBOX_SB7" val="XAqiSo0JktrdADp+P9AkuA==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iABQUdu1/AImkpJ/CevaOM8yhadamwM4"/>
  <p:tag name="SMARTBOX_SB8" val="sP8RHf5rmdWFuYJ2UF/Mbg=="/>
  <p:tag name="SMARTBOX_SB7" val="XAqiSo0JktrdADp+P9AkuA==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kgf6QsQMytz7XQAXBkU45hJoGkBVdF3e"/>
  <p:tag name="SMARTBOX_SB8" val="tTCkwJn3A4ske96X0njIiQ=="/>
  <p:tag name="SMARTBOX_SB7" val="owjU+t/i5LxMWfmvLPlZKw==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8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9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0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1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2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3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MGRO Monthly Meeting - Unit Feedback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4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5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6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7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18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9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0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21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22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9.xml><?xml version="1.0" encoding="utf-8"?>
<a:theme xmlns:a="http://schemas.openxmlformats.org/drawingml/2006/main" name="23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4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1.xml><?xml version="1.0" encoding="utf-8"?>
<a:theme xmlns:a="http://schemas.openxmlformats.org/drawingml/2006/main" name="25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2.xml><?xml version="1.0" encoding="utf-8"?>
<a:theme xmlns:a="http://schemas.openxmlformats.org/drawingml/2006/main" name="26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7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8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9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30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31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2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3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4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5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36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3.xml><?xml version="1.0" encoding="utf-8"?>
<a:theme xmlns:a="http://schemas.openxmlformats.org/drawingml/2006/main" name="37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4.xml><?xml version="1.0" encoding="utf-8"?>
<a:theme xmlns:a="http://schemas.openxmlformats.org/drawingml/2006/main" name="38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5.xml><?xml version="1.0" encoding="utf-8"?>
<a:theme xmlns:a="http://schemas.openxmlformats.org/drawingml/2006/main" name="39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6.xml><?xml version="1.0" encoding="utf-8"?>
<a:theme xmlns:a="http://schemas.openxmlformats.org/drawingml/2006/main" name="40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7.xml><?xml version="1.0" encoding="utf-8"?>
<a:theme xmlns:a="http://schemas.openxmlformats.org/drawingml/2006/main" name="41_WCG-Provincial Treasur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8.xml><?xml version="1.0" encoding="utf-8"?>
<a:theme xmlns:a="http://schemas.openxmlformats.org/drawingml/2006/main" name="42_WCG-Provincial Treasur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9.xml><?xml version="1.0" encoding="utf-8"?>
<a:theme xmlns:a="http://schemas.openxmlformats.org/drawingml/2006/main" name="2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1_WCG-New PPT Master-20022013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1.xml><?xml version="1.0" encoding="utf-8"?>
<a:theme xmlns:a="http://schemas.openxmlformats.org/drawingml/2006/main" name="3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2.xml><?xml version="1.0" encoding="utf-8"?>
<a:theme xmlns:a="http://schemas.openxmlformats.org/drawingml/2006/main" name="43_WCG-Provincial Treasur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3.xml><?xml version="1.0" encoding="utf-8"?>
<a:theme xmlns:a="http://schemas.openxmlformats.org/drawingml/2006/main" name="44_WCG-Provincial Treasury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4.xml><?xml version="1.0" encoding="utf-8"?>
<a:theme xmlns:a="http://schemas.openxmlformats.org/drawingml/2006/main" name="9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5.xml><?xml version="1.0" encoding="utf-8"?>
<a:theme xmlns:a="http://schemas.openxmlformats.org/drawingml/2006/main" name="4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6.xml><?xml version="1.0" encoding="utf-8"?>
<a:theme xmlns:a="http://schemas.openxmlformats.org/drawingml/2006/main" name="2_WCG-New PPT Master-20022013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7.xml><?xml version="1.0" encoding="utf-8"?>
<a:theme xmlns:a="http://schemas.openxmlformats.org/drawingml/2006/main" name="1_MGRO Monthly Meeting - Unit Feedback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WCG-PPT Master-121022-amc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WCG-Provincial Treasury-New PPT Master-01112012">
  <a:themeElements>
    <a:clrScheme name="Custom 1">
      <a:dk1>
        <a:sysClr val="windowText" lastClr="000000"/>
      </a:dk1>
      <a:lt1>
        <a:srgbClr val="FFFFFF"/>
      </a:lt1>
      <a:dk2>
        <a:srgbClr val="003399"/>
      </a:dk2>
      <a:lt2>
        <a:srgbClr val="C4BEB8"/>
      </a:lt2>
      <a:accent1>
        <a:srgbClr val="003399"/>
      </a:accent1>
      <a:accent2>
        <a:srgbClr val="C0C0C0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MGRO Monthly Meeting - Unit Feedback Presentation Template</Template>
  <TotalTime>6484</TotalTime>
  <Words>2054</Words>
  <Application>Microsoft Office PowerPoint</Application>
  <PresentationFormat>Widescreen</PresentationFormat>
  <Paragraphs>317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96" baseType="lpstr">
      <vt:lpstr>Arial</vt:lpstr>
      <vt:lpstr>Calibri</vt:lpstr>
      <vt:lpstr>Century Gothic</vt:lpstr>
      <vt:lpstr>Times New Roman</vt:lpstr>
      <vt:lpstr>Wingdings</vt:lpstr>
      <vt:lpstr>Custom Design</vt:lpstr>
      <vt:lpstr>2_Custom Design</vt:lpstr>
      <vt:lpstr>WCG-Provincial Treasury-New PPT Master-01112012</vt:lpstr>
      <vt:lpstr>WCG-PPT Master-121022-amc</vt:lpstr>
      <vt:lpstr>1_WCG-Provincial Treasury-New PPT Master-01112012</vt:lpstr>
      <vt:lpstr>1_WCG-PPT Master-121022-amc</vt:lpstr>
      <vt:lpstr>2_WCG-Provincial Treasury-New PPT Master-01112012</vt:lpstr>
      <vt:lpstr>3_WCG-Provincial Treasury-New PPT Master-01112012</vt:lpstr>
      <vt:lpstr>4_WCG-Provincial Treasury-New PPT Master-01112012</vt:lpstr>
      <vt:lpstr>5_WCG-Provincial Treasury-New PPT Master-01112012</vt:lpstr>
      <vt:lpstr>6_WCG-Provincial Treasury-New PPT Master-01112012</vt:lpstr>
      <vt:lpstr>7_WCG-Provincial Treasury-New PPT Master-01112012</vt:lpstr>
      <vt:lpstr>8_WCG-Provincial Treasury-New PPT Master-01112012</vt:lpstr>
      <vt:lpstr>9_WCG-Provincial Treasury-New PPT Master-01112012</vt:lpstr>
      <vt:lpstr>10_WCG-Provincial Treasury-New PPT Master-01112012</vt:lpstr>
      <vt:lpstr>11_WCG-Provincial Treasury-New PPT Master-01112012</vt:lpstr>
      <vt:lpstr>12_WCG-Provincial Treasury-New PPT Master-01112012</vt:lpstr>
      <vt:lpstr>13_WCG-Provincial Treasury-New PPT Master-01112012</vt:lpstr>
      <vt:lpstr>MGRO Monthly Meeting - Unit Feedback Presentation Template</vt:lpstr>
      <vt:lpstr>14_WCG-Provincial Treasury-New PPT Master-01112012</vt:lpstr>
      <vt:lpstr>15_WCG-Provincial Treasury-New PPT Master-01112012</vt:lpstr>
      <vt:lpstr>16_WCG-Provincial Treasury-New PPT Master-01112012</vt:lpstr>
      <vt:lpstr>17_WCG-Provincial Treasury-New PPT Master-01112012</vt:lpstr>
      <vt:lpstr>18_WCG-Provincial Treasury-New PPT Master-01112012</vt:lpstr>
      <vt:lpstr>19_WCG-Provincial Treasury-New PPT Master-01112012</vt:lpstr>
      <vt:lpstr>20_WCG-Provincial Treasury-New PPT Master-01112012</vt:lpstr>
      <vt:lpstr>21_WCG-Provincial Treasury-New PPT Master-01112012</vt:lpstr>
      <vt:lpstr>22_WCG-Provincial Treasury-New PPT Master-01112012</vt:lpstr>
      <vt:lpstr>23_WCG-Provincial Treasury-New PPT Master-01112012</vt:lpstr>
      <vt:lpstr>24_WCG-Provincial Treasury-New PPT Master-01112012</vt:lpstr>
      <vt:lpstr>25_WCG-Provincial Treasury-New PPT Master-01112012</vt:lpstr>
      <vt:lpstr>26_WCG-Provincial Treasury-New PPT Master-01112012</vt:lpstr>
      <vt:lpstr>27_WCG-Provincial Treasury-New PPT Master-01112012</vt:lpstr>
      <vt:lpstr>28_WCG-Provincial Treasury-New PPT Master-01112012</vt:lpstr>
      <vt:lpstr>29_WCG-Provincial Treasury-New PPT Master-01112012</vt:lpstr>
      <vt:lpstr>30_WCG-Provincial Treasury-New PPT Master-01112012</vt:lpstr>
      <vt:lpstr>31_WCG-Provincial Treasury-New PPT Master-01112012</vt:lpstr>
      <vt:lpstr>32_WCG-Provincial Treasury-New PPT Master-01112012</vt:lpstr>
      <vt:lpstr>33_WCG-Provincial Treasury-New PPT Master-01112012</vt:lpstr>
      <vt:lpstr>34_WCG-Provincial Treasury-New PPT Master-01112012</vt:lpstr>
      <vt:lpstr>35_WCG-Provincial Treasury-New PPT Master-01112012</vt:lpstr>
      <vt:lpstr>36_WCG-Provincial Treasury-New PPT Master-01112012</vt:lpstr>
      <vt:lpstr>37_WCG-Provincial Treasury-New PPT Master-01112012</vt:lpstr>
      <vt:lpstr>38_WCG-Provincial Treasury-New PPT Master-01112012</vt:lpstr>
      <vt:lpstr>39_WCG-Provincial Treasury-New PPT Master-01112012</vt:lpstr>
      <vt:lpstr>40_WCG-Provincial Treasury-New PPT Master-01112012</vt:lpstr>
      <vt:lpstr>41_WCG-Provincial Treasury-New PPT Master-01112012</vt:lpstr>
      <vt:lpstr>42_WCG-Provincial Treasury-New PPT Master-01112012</vt:lpstr>
      <vt:lpstr>2_WCG-PPT Master-121022-amc</vt:lpstr>
      <vt:lpstr>1_WCG-New PPT Master-20022013</vt:lpstr>
      <vt:lpstr>3_WCG-PPT Master-121022-amc</vt:lpstr>
      <vt:lpstr>43_WCG-Provincial Treasury-New PPT Master-01112012</vt:lpstr>
      <vt:lpstr>44_WCG-Provincial Treasury-New PPT Master-01112012</vt:lpstr>
      <vt:lpstr>9_Western Cape Government Master Template</vt:lpstr>
      <vt:lpstr>4_WCG-PPT Master-121022-amc</vt:lpstr>
      <vt:lpstr>2_WCG-New PPT Master-20022013</vt:lpstr>
      <vt:lpstr>1_MGRO Monthly Meeting - Unit Feedback Presentation Template</vt:lpstr>
      <vt:lpstr>think-cell Slide</vt:lpstr>
      <vt:lpstr>PowerPoint Presentation</vt:lpstr>
      <vt:lpstr>         THE ROLE OF THE ASSURANCE FUNCTION WITHIN  THE SCM ENVIRONMENT </vt:lpstr>
      <vt:lpstr>OVERVIEW</vt:lpstr>
      <vt:lpstr>The Objective of Governance</vt:lpstr>
      <vt:lpstr>Governance – A holistic view</vt:lpstr>
      <vt:lpstr>An integrated and outcome-based Governance Approach </vt:lpstr>
      <vt:lpstr>Drivers to Enhance Financial Governance </vt:lpstr>
      <vt:lpstr>Current governance environment</vt:lpstr>
      <vt:lpstr>PowerPoint Presentation</vt:lpstr>
      <vt:lpstr>PowerPoint Presentation</vt:lpstr>
      <vt:lpstr>SCM Audit Outcomes - 2017/18 Audit</vt:lpstr>
      <vt:lpstr>PowerPoint Presentation</vt:lpstr>
      <vt:lpstr>Purpose of assurance function within SCM </vt:lpstr>
      <vt:lpstr> Applying the 3 Lines of Defence to the SCM Environment</vt:lpstr>
      <vt:lpstr>Assurance Roles</vt:lpstr>
      <vt:lpstr>PowerPoint Presentation</vt:lpstr>
      <vt:lpstr>Deviations: Challenges and Pitfalls</vt:lpstr>
      <vt:lpstr>Deviations: How to improve the process? </vt:lpstr>
      <vt:lpstr>PowerPoint Presentation</vt:lpstr>
      <vt:lpstr>Local Content: Challenges and Pitfalls (1)</vt:lpstr>
      <vt:lpstr>Local Content: Challenges and Pitfalls (2)</vt:lpstr>
      <vt:lpstr>PowerPoint Presentation</vt:lpstr>
      <vt:lpstr>Bid committee system Challenges (1) </vt:lpstr>
      <vt:lpstr>Bid committee system Challenges (2)</vt:lpstr>
      <vt:lpstr>PowerPoint Presentation</vt:lpstr>
      <vt:lpstr>Contract Management: Challenges and Pitfalls </vt:lpstr>
      <vt:lpstr>PowerPoint Presentation</vt:lpstr>
      <vt:lpstr>How to Address these challenges?  (1)</vt:lpstr>
      <vt:lpstr>How to Address these challenges? (2) </vt:lpstr>
      <vt:lpstr>PowerPoint Presentation</vt:lpstr>
      <vt:lpstr>Officials involved in the SCM </vt:lpstr>
      <vt:lpstr>Not to be Compromised in the SCM Domain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MGRO Monthly Meeting  Corporate Governance Unit Feedback  24 July 2013</dc:title>
  <dc:creator>Nangamso Sigwela</dc:creator>
  <cp:lastModifiedBy>Technical</cp:lastModifiedBy>
  <cp:revision>534</cp:revision>
  <cp:lastPrinted>2019-06-19T09:11:13Z</cp:lastPrinted>
  <dcterms:created xsi:type="dcterms:W3CDTF">2013-07-24T04:20:27Z</dcterms:created>
  <dcterms:modified xsi:type="dcterms:W3CDTF">2019-10-08T12:36:44Z</dcterms:modified>
</cp:coreProperties>
</file>