
<file path=[Content_Types].xml><?xml version="1.0" encoding="utf-8"?>
<Types xmlns="http://schemas.openxmlformats.org/package/2006/content-types">
  <Default Extension="xml" ContentType="application/xml"/>
  <Default Extension="jpeg" ContentType="image/jpeg"/>
  <Default Extension="jpg" ContentType="image/jp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7.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781" r:id="rId2"/>
    <p:sldMasterId id="2147483872" r:id="rId3"/>
    <p:sldMasterId id="2147483772" r:id="rId4"/>
    <p:sldMasterId id="2147483815" r:id="rId5"/>
    <p:sldMasterId id="2147483923" r:id="rId6"/>
  </p:sldMasterIdLst>
  <p:notesMasterIdLst>
    <p:notesMasterId r:id="rId32"/>
  </p:notesMasterIdLst>
  <p:handoutMasterIdLst>
    <p:handoutMasterId r:id="rId33"/>
  </p:handoutMasterIdLst>
  <p:sldIdLst>
    <p:sldId id="616" r:id="rId7"/>
    <p:sldId id="617" r:id="rId8"/>
    <p:sldId id="645" r:id="rId9"/>
    <p:sldId id="638" r:id="rId10"/>
    <p:sldId id="656" r:id="rId11"/>
    <p:sldId id="642" r:id="rId12"/>
    <p:sldId id="647" r:id="rId13"/>
    <p:sldId id="660" r:id="rId14"/>
    <p:sldId id="670" r:id="rId15"/>
    <p:sldId id="629" r:id="rId16"/>
    <p:sldId id="631" r:id="rId17"/>
    <p:sldId id="632" r:id="rId18"/>
    <p:sldId id="633" r:id="rId19"/>
    <p:sldId id="634" r:id="rId20"/>
    <p:sldId id="635" r:id="rId21"/>
    <p:sldId id="664" r:id="rId22"/>
    <p:sldId id="665" r:id="rId23"/>
    <p:sldId id="666" r:id="rId24"/>
    <p:sldId id="667" r:id="rId25"/>
    <p:sldId id="669" r:id="rId26"/>
    <p:sldId id="668" r:id="rId27"/>
    <p:sldId id="662" r:id="rId28"/>
    <p:sldId id="641" r:id="rId29"/>
    <p:sldId id="608" r:id="rId30"/>
    <p:sldId id="671" r:id="rId31"/>
  </p:sldIdLst>
  <p:sldSz cx="9144000" cy="6858000" type="screen4x3"/>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6DC960-B929-AB4B-BAC2-215AB74F9F78}">
          <p14:sldIdLst>
            <p14:sldId id="616"/>
            <p14:sldId id="617"/>
            <p14:sldId id="645"/>
            <p14:sldId id="638"/>
            <p14:sldId id="656"/>
            <p14:sldId id="642"/>
            <p14:sldId id="647"/>
            <p14:sldId id="660"/>
            <p14:sldId id="670"/>
            <p14:sldId id="629"/>
            <p14:sldId id="631"/>
            <p14:sldId id="632"/>
            <p14:sldId id="633"/>
            <p14:sldId id="634"/>
            <p14:sldId id="635"/>
            <p14:sldId id="664"/>
            <p14:sldId id="665"/>
            <p14:sldId id="666"/>
            <p14:sldId id="667"/>
            <p14:sldId id="669"/>
            <p14:sldId id="668"/>
            <p14:sldId id="662"/>
            <p14:sldId id="641"/>
            <p14:sldId id="608"/>
            <p14:sldId id="671"/>
          </p14:sldIdLst>
        </p14:section>
      </p14:sectionLst>
    </p:ext>
    <p:ext uri="{EFAFB233-063F-42B5-8137-9DF3F51BA10A}">
      <p15:sldGuideLst xmlns:p15="http://schemas.microsoft.com/office/powerpoint/2012/main">
        <p15:guide id="1" orient="horz" pos="381">
          <p15:clr>
            <a:srgbClr val="A4A3A4"/>
          </p15:clr>
        </p15:guide>
        <p15:guide id="2" pos="24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 Scott Poulsen " initials="MSP" lastIdx="13" clrIdx="0"/>
  <p:cmAuthor id="1" name="Mette Flink" initials="" lastIdx="0" clrIdx="1"/>
  <p:cmAuthor id="2" name="Mark Watts" initials="" lastIdx="53" clrIdx="2"/>
  <p:cmAuthor id="3" name="Marie Scott Poulsen" initials="" lastIdx="7" clrIdx="3"/>
  <p:cmAuthor id="4" name="Jared Pruzan" initials="" lastIdx="4" clrIdx="4"/>
  <p:cmAuthor id="5" name="Anna Beech"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D241"/>
    <a:srgbClr val="E76B7C"/>
    <a:srgbClr val="F8F283"/>
    <a:srgbClr val="009DA5"/>
    <a:srgbClr val="DE3B47"/>
    <a:srgbClr val="91B4B9"/>
    <a:srgbClr val="65C938"/>
    <a:srgbClr val="9BA2A3"/>
    <a:srgbClr val="309EAD"/>
    <a:srgbClr val="118C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llemlayou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llemlayout 2 - markeringsfarv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emlayout 2 - markeringsfarv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llemlayout 1 - markeringsfarv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llemlayout 1 - markeringsfarv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llemlayout 1 - markeringsfarv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llemlayout 2 - markeringsfarv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llemlayout 3 - markeringsfarv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llemlayout 3 - markeringsfarv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llemlayout 3 - markeringsfarv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llemlayout 3 - markeringsfarv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ellemlayout 2 - markeringsfarv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yst layout 2 - markeringsfarv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llemlayout 1 - markeringsfarv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84E427A-3D55-4303-BF80-6455036E1DE7}" styleName="Tema til typografi 1 - markeringsfarv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yst layout 2 - markeringsfarv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yst layout 1 - markeringsfarv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ema til typografi 1 - markeringsfarv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07" autoAdjust="0"/>
    <p:restoredTop sz="90090" autoAdjust="0"/>
  </p:normalViewPr>
  <p:slideViewPr>
    <p:cSldViewPr snapToGrid="0" snapToObjects="1" showGuides="1">
      <p:cViewPr>
        <p:scale>
          <a:sx n="84" d="100"/>
          <a:sy n="84" d="100"/>
        </p:scale>
        <p:origin x="736" y="200"/>
      </p:cViewPr>
      <p:guideLst>
        <p:guide orient="horz" pos="381"/>
        <p:guide pos="249"/>
      </p:guideLst>
    </p:cSldViewPr>
  </p:slideViewPr>
  <p:outlineViewPr>
    <p:cViewPr>
      <p:scale>
        <a:sx n="33" d="100"/>
        <a:sy n="33" d="100"/>
      </p:scale>
      <p:origin x="0" y="461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notesMaster" Target="notesMasters/notesMaster1.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handoutMaster" Target="handoutMasters/handout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93DA86-AF9C-1F4C-AE17-38C86C733A7B}" type="datetimeFigureOut">
              <a:rPr lang="da-DK" smtClean="0"/>
              <a:t>10/10/2017</a:t>
            </a:fld>
            <a:endParaRPr lang="da-DK" dirty="0"/>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C9EAD-E9C4-044B-B537-9DE53B49FB30}" type="slidenum">
              <a:rPr lang="da-DK" smtClean="0"/>
              <a:t>‹#›</a:t>
            </a:fld>
            <a:endParaRPr lang="da-DK" dirty="0"/>
          </a:p>
        </p:txBody>
      </p:sp>
    </p:spTree>
    <p:extLst>
      <p:ext uri="{BB962C8B-B14F-4D97-AF65-F5344CB8AC3E}">
        <p14:creationId xmlns:p14="http://schemas.microsoft.com/office/powerpoint/2010/main" val="3825266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41D3B9-9772-3848-A62E-9D94BDC8E927}" type="datetimeFigureOut">
              <a:rPr lang="da-DK" smtClean="0"/>
              <a:pPr/>
              <a:t>10/10/2017</a:t>
            </a:fld>
            <a:endParaRPr lang="da-DK" dirty="0"/>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73A76-DD7E-F143-9BFE-31B8FC0798A1}" type="slidenum">
              <a:rPr lang="da-DK" smtClean="0"/>
              <a:pPr/>
              <a:t>‹#›</a:t>
            </a:fld>
            <a:endParaRPr lang="da-DK" dirty="0"/>
          </a:p>
        </p:txBody>
      </p:sp>
    </p:spTree>
    <p:extLst>
      <p:ext uri="{BB962C8B-B14F-4D97-AF65-F5344CB8AC3E}">
        <p14:creationId xmlns:p14="http://schemas.microsoft.com/office/powerpoint/2010/main" val="36000098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1</a:t>
            </a:fld>
            <a:endParaRPr lang="da-DK" dirty="0"/>
          </a:p>
        </p:txBody>
      </p:sp>
    </p:spTree>
    <p:extLst>
      <p:ext uri="{BB962C8B-B14F-4D97-AF65-F5344CB8AC3E}">
        <p14:creationId xmlns:p14="http://schemas.microsoft.com/office/powerpoint/2010/main" val="174111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13</a:t>
            </a:fld>
            <a:endParaRPr lang="da-DK" dirty="0"/>
          </a:p>
        </p:txBody>
      </p:sp>
    </p:spTree>
    <p:extLst>
      <p:ext uri="{BB962C8B-B14F-4D97-AF65-F5344CB8AC3E}">
        <p14:creationId xmlns:p14="http://schemas.microsoft.com/office/powerpoint/2010/main" val="1832048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0612E20E-E83D-4EB5-9C32-2E9CF46E1542}" type="slidenum">
              <a:rPr lang="en-US" smtClean="0"/>
              <a:t>14</a:t>
            </a:fld>
            <a:endParaRPr lang="en-US" dirty="0"/>
          </a:p>
        </p:txBody>
      </p:sp>
    </p:spTree>
    <p:extLst>
      <p:ext uri="{BB962C8B-B14F-4D97-AF65-F5344CB8AC3E}">
        <p14:creationId xmlns:p14="http://schemas.microsoft.com/office/powerpoint/2010/main" val="71140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16</a:t>
            </a:fld>
            <a:endParaRPr lang="da-DK" dirty="0"/>
          </a:p>
        </p:txBody>
      </p:sp>
    </p:spTree>
    <p:extLst>
      <p:ext uri="{BB962C8B-B14F-4D97-AF65-F5344CB8AC3E}">
        <p14:creationId xmlns:p14="http://schemas.microsoft.com/office/powerpoint/2010/main" val="1812028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17</a:t>
            </a:fld>
            <a:endParaRPr lang="da-DK" dirty="0"/>
          </a:p>
        </p:txBody>
      </p:sp>
    </p:spTree>
    <p:extLst>
      <p:ext uri="{BB962C8B-B14F-4D97-AF65-F5344CB8AC3E}">
        <p14:creationId xmlns:p14="http://schemas.microsoft.com/office/powerpoint/2010/main" val="771448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773A76-DD7E-F143-9BFE-31B8FC0798A1}" type="slidenum">
              <a:rPr lang="da-DK" smtClean="0">
                <a:solidFill>
                  <a:prstClr val="black"/>
                </a:solidFill>
              </a:rPr>
              <a:pPr/>
              <a:t>22</a:t>
            </a:fld>
            <a:endParaRPr lang="da-DK" dirty="0">
              <a:solidFill>
                <a:prstClr val="black"/>
              </a:solidFill>
            </a:endParaRPr>
          </a:p>
        </p:txBody>
      </p:sp>
    </p:spTree>
    <p:extLst>
      <p:ext uri="{BB962C8B-B14F-4D97-AF65-F5344CB8AC3E}">
        <p14:creationId xmlns:p14="http://schemas.microsoft.com/office/powerpoint/2010/main" val="725478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23</a:t>
            </a:fld>
            <a:endParaRPr lang="da-DK" dirty="0"/>
          </a:p>
        </p:txBody>
      </p:sp>
    </p:spTree>
    <p:extLst>
      <p:ext uri="{BB962C8B-B14F-4D97-AF65-F5344CB8AC3E}">
        <p14:creationId xmlns:p14="http://schemas.microsoft.com/office/powerpoint/2010/main" val="69761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24</a:t>
            </a:fld>
            <a:endParaRPr lang="da-DK" dirty="0"/>
          </a:p>
        </p:txBody>
      </p:sp>
    </p:spTree>
    <p:extLst>
      <p:ext uri="{BB962C8B-B14F-4D97-AF65-F5344CB8AC3E}">
        <p14:creationId xmlns:p14="http://schemas.microsoft.com/office/powerpoint/2010/main" val="773748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25</a:t>
            </a:fld>
            <a:endParaRPr lang="da-DK" dirty="0"/>
          </a:p>
        </p:txBody>
      </p:sp>
    </p:spTree>
    <p:extLst>
      <p:ext uri="{BB962C8B-B14F-4D97-AF65-F5344CB8AC3E}">
        <p14:creationId xmlns:p14="http://schemas.microsoft.com/office/powerpoint/2010/main" val="127624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3</a:t>
            </a:fld>
            <a:endParaRPr lang="da-DK" dirty="0"/>
          </a:p>
        </p:txBody>
      </p:sp>
    </p:spTree>
    <p:extLst>
      <p:ext uri="{BB962C8B-B14F-4D97-AF65-F5344CB8AC3E}">
        <p14:creationId xmlns:p14="http://schemas.microsoft.com/office/powerpoint/2010/main" val="1438196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4F0899D-215C-874E-AD1C-CE414FAC28D9}" type="slidenum">
              <a:rPr lang="da-DK" smtClean="0">
                <a:solidFill>
                  <a:prstClr val="black"/>
                </a:solidFill>
                <a:latin typeface="Calibri"/>
              </a:rPr>
              <a:pPr>
                <a:defRPr/>
              </a:pPr>
              <a:t>4</a:t>
            </a:fld>
            <a:endParaRPr lang="da-DK" dirty="0">
              <a:solidFill>
                <a:prstClr val="black"/>
              </a:solidFill>
              <a:latin typeface="Calibri"/>
            </a:endParaRPr>
          </a:p>
        </p:txBody>
      </p:sp>
    </p:spTree>
    <p:extLst>
      <p:ext uri="{BB962C8B-B14F-4D97-AF65-F5344CB8AC3E}">
        <p14:creationId xmlns:p14="http://schemas.microsoft.com/office/powerpoint/2010/main" val="741470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5</a:t>
            </a:fld>
            <a:endParaRPr lang="da-DK" dirty="0"/>
          </a:p>
        </p:txBody>
      </p:sp>
    </p:spTree>
    <p:extLst>
      <p:ext uri="{BB962C8B-B14F-4D97-AF65-F5344CB8AC3E}">
        <p14:creationId xmlns:p14="http://schemas.microsoft.com/office/powerpoint/2010/main" val="1849820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6</a:t>
            </a:fld>
            <a:endParaRPr lang="da-DK" dirty="0"/>
          </a:p>
        </p:txBody>
      </p:sp>
    </p:spTree>
    <p:extLst>
      <p:ext uri="{BB962C8B-B14F-4D97-AF65-F5344CB8AC3E}">
        <p14:creationId xmlns:p14="http://schemas.microsoft.com/office/powerpoint/2010/main" val="287404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773A76-DD7E-F143-9BFE-31B8FC0798A1}" type="slidenum">
              <a:rPr lang="da-DK" smtClean="0"/>
              <a:pPr/>
              <a:t>8</a:t>
            </a:fld>
            <a:endParaRPr lang="da-DK" dirty="0"/>
          </a:p>
        </p:txBody>
      </p:sp>
    </p:spTree>
    <p:extLst>
      <p:ext uri="{BB962C8B-B14F-4D97-AF65-F5344CB8AC3E}">
        <p14:creationId xmlns:p14="http://schemas.microsoft.com/office/powerpoint/2010/main" val="37256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dirty="0" smtClean="0"/>
          </a:p>
        </p:txBody>
      </p:sp>
      <p:sp>
        <p:nvSpPr>
          <p:cNvPr id="4" name="Slide Number Placeholder 3"/>
          <p:cNvSpPr>
            <a:spLocks noGrp="1"/>
          </p:cNvSpPr>
          <p:nvPr>
            <p:ph type="sldNum" sz="quarter" idx="10"/>
          </p:nvPr>
        </p:nvSpPr>
        <p:spPr/>
        <p:txBody>
          <a:bodyPr/>
          <a:lstStyle/>
          <a:p>
            <a:fld id="{F2773A76-DD7E-F143-9BFE-31B8FC0798A1}" type="slidenum">
              <a:rPr lang="da-DK" smtClean="0"/>
              <a:pPr/>
              <a:t>9</a:t>
            </a:fld>
            <a:endParaRPr lang="da-DK" dirty="0"/>
          </a:p>
        </p:txBody>
      </p:sp>
    </p:spTree>
    <p:extLst>
      <p:ext uri="{BB962C8B-B14F-4D97-AF65-F5344CB8AC3E}">
        <p14:creationId xmlns:p14="http://schemas.microsoft.com/office/powerpoint/2010/main" val="70628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0612E20E-E83D-4EB5-9C32-2E9CF46E1542}" type="slidenum">
              <a:rPr lang="en-US" smtClean="0"/>
              <a:t>11</a:t>
            </a:fld>
            <a:endParaRPr lang="en-US" dirty="0"/>
          </a:p>
        </p:txBody>
      </p:sp>
    </p:spTree>
    <p:extLst>
      <p:ext uri="{BB962C8B-B14F-4D97-AF65-F5344CB8AC3E}">
        <p14:creationId xmlns:p14="http://schemas.microsoft.com/office/powerpoint/2010/main" val="94453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0612E20E-E83D-4EB5-9C32-2E9CF46E1542}" type="slidenum">
              <a:rPr lang="en-US" smtClean="0"/>
              <a:t>12</a:t>
            </a:fld>
            <a:endParaRPr lang="en-US" dirty="0"/>
          </a:p>
        </p:txBody>
      </p:sp>
    </p:spTree>
    <p:extLst>
      <p:ext uri="{BB962C8B-B14F-4D97-AF65-F5344CB8AC3E}">
        <p14:creationId xmlns:p14="http://schemas.microsoft.com/office/powerpoint/2010/main" val="205099505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3.png"/><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3.png"/><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microsoft.com/office/2007/relationships/hdphoto" Target="../media/hdphoto2.wdp"/></Relationships>
</file>

<file path=ppt/slideLayouts/_rels/slideLayout41.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hyperlink" Target="http://instagram.com/c40org/" TargetMode="External"/><Relationship Id="rId13" Type="http://schemas.openxmlformats.org/officeDocument/2006/relationships/image" Target="../media/image24.png"/><Relationship Id="rId14" Type="http://schemas.openxmlformats.org/officeDocument/2006/relationships/hyperlink" Target="https://www.flickr.com/photos/c40citieslive" TargetMode="External"/><Relationship Id="rId15" Type="http://schemas.openxmlformats.org/officeDocument/2006/relationships/image" Target="../media/image25.png"/><Relationship Id="rId16" Type="http://schemas.openxmlformats.org/officeDocument/2006/relationships/hyperlink" Target="http://www.c40.org" TargetMode="External"/><Relationship Id="rId17" Type="http://schemas.openxmlformats.org/officeDocument/2006/relationships/image" Target="../media/image26.png"/><Relationship Id="rId18" Type="http://schemas.openxmlformats.org/officeDocument/2006/relationships/image" Target="../media/image1.png"/><Relationship Id="rId19" Type="http://schemas.microsoft.com/office/2007/relationships/hdphoto" Target="../media/hdphoto2.wdp"/><Relationship Id="rId1" Type="http://schemas.openxmlformats.org/officeDocument/2006/relationships/slideMaster" Target="../slideMasters/slideMaster4.xml"/><Relationship Id="rId2" Type="http://schemas.openxmlformats.org/officeDocument/2006/relationships/hyperlink" Target="https://www.linkedin.com/company/c40-cities-climate-leadership-group?trk=top_nav_home" TargetMode="External"/><Relationship Id="rId3" Type="http://schemas.openxmlformats.org/officeDocument/2006/relationships/image" Target="../media/image19.png"/><Relationship Id="rId4" Type="http://schemas.openxmlformats.org/officeDocument/2006/relationships/hyperlink" Target="contact@c40.org" TargetMode="External"/><Relationship Id="rId5" Type="http://schemas.openxmlformats.org/officeDocument/2006/relationships/image" Target="../media/image20.png"/><Relationship Id="rId6" Type="http://schemas.openxmlformats.org/officeDocument/2006/relationships/hyperlink" Target="https://twitter.com/c40cities" TargetMode="External"/><Relationship Id="rId7" Type="http://schemas.openxmlformats.org/officeDocument/2006/relationships/image" Target="../media/image21.png"/><Relationship Id="rId8" Type="http://schemas.openxmlformats.org/officeDocument/2006/relationships/hyperlink" Target="https://www.facebook.com/C40Cities" TargetMode="External"/><Relationship Id="rId9" Type="http://schemas.openxmlformats.org/officeDocument/2006/relationships/image" Target="../media/image22.png"/><Relationship Id="rId10" Type="http://schemas.openxmlformats.org/officeDocument/2006/relationships/hyperlink" Target="http://www.youtube.com/user/C40CitiesLive" TargetMode="External"/></Relationships>
</file>

<file path=ppt/slideLayouts/_rels/slideLayout42.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hyperlink" Target="http://instagram.com/c40org/" TargetMode="External"/><Relationship Id="rId13" Type="http://schemas.openxmlformats.org/officeDocument/2006/relationships/image" Target="../media/image24.png"/><Relationship Id="rId14" Type="http://schemas.openxmlformats.org/officeDocument/2006/relationships/hyperlink" Target="https://www.flickr.com/photos/c40citieslive" TargetMode="External"/><Relationship Id="rId15" Type="http://schemas.openxmlformats.org/officeDocument/2006/relationships/image" Target="../media/image25.png"/><Relationship Id="rId16" Type="http://schemas.openxmlformats.org/officeDocument/2006/relationships/hyperlink" Target="http://www.c40.org" TargetMode="External"/><Relationship Id="rId17" Type="http://schemas.openxmlformats.org/officeDocument/2006/relationships/image" Target="../media/image27.png"/><Relationship Id="rId1" Type="http://schemas.openxmlformats.org/officeDocument/2006/relationships/slideMaster" Target="../slideMasters/slideMaster4.xml"/><Relationship Id="rId2" Type="http://schemas.openxmlformats.org/officeDocument/2006/relationships/hyperlink" Target="https://www.linkedin.com/company/c40-cities-climate-leadership-group?trk=top_nav_home" TargetMode="External"/><Relationship Id="rId3" Type="http://schemas.openxmlformats.org/officeDocument/2006/relationships/image" Target="../media/image19.png"/><Relationship Id="rId4" Type="http://schemas.openxmlformats.org/officeDocument/2006/relationships/hyperlink" Target="contact@c40.org" TargetMode="External"/><Relationship Id="rId5" Type="http://schemas.openxmlformats.org/officeDocument/2006/relationships/image" Target="../media/image20.png"/><Relationship Id="rId6" Type="http://schemas.openxmlformats.org/officeDocument/2006/relationships/hyperlink" Target="https://twitter.com/c40cities" TargetMode="External"/><Relationship Id="rId7" Type="http://schemas.openxmlformats.org/officeDocument/2006/relationships/image" Target="../media/image21.png"/><Relationship Id="rId8" Type="http://schemas.openxmlformats.org/officeDocument/2006/relationships/hyperlink" Target="https://www.facebook.com/C40Cities" TargetMode="External"/><Relationship Id="rId9" Type="http://schemas.openxmlformats.org/officeDocument/2006/relationships/image" Target="../media/image22.png"/><Relationship Id="rId10" Type="http://schemas.openxmlformats.org/officeDocument/2006/relationships/hyperlink" Target="http://www.youtube.com/user/C40CitiesLive"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8.jpe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9.jpeg"/><Relationship Id="rId3"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e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1.jpe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Users/MFLINK/Dropbox/C40%20TEMPLATE/METTE/MEGACITY%20STRIPES/C40%20MEGACITY%20Snow-rgb.png" TargetMode="External"/><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FRONTPAGE">
    <p:spTree>
      <p:nvGrpSpPr>
        <p:cNvPr id="1" name=""/>
        <p:cNvGrpSpPr/>
        <p:nvPr/>
      </p:nvGrpSpPr>
      <p:grpSpPr>
        <a:xfrm>
          <a:off x="0" y="0"/>
          <a:ext cx="0" cy="0"/>
          <a:chOff x="0" y="0"/>
          <a:chExt cx="0" cy="0"/>
        </a:xfrm>
      </p:grpSpPr>
      <p:sp>
        <p:nvSpPr>
          <p:cNvPr id="15" name="Tekstfelt 14"/>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pic>
        <p:nvPicPr>
          <p:cNvPr id="30" name="Billede 29" descr="C40_Logo_RGB_GREY.png"/>
          <p:cNvPicPr>
            <a:picLocks noChangeAspect="1"/>
          </p:cNvPicPr>
          <p:nvPr userDrawn="1"/>
        </p:nvPicPr>
        <p:blipFill rotWithShape="1">
          <a:blip r:embed="rId2" cstate="email">
            <a:duotone>
              <a:prstClr val="black"/>
              <a:schemeClr val="accent6">
                <a:tint val="45000"/>
                <a:satMod val="400000"/>
              </a:schemeClr>
            </a:duotone>
            <a:alphaModFix amt="22000"/>
            <a:extLst>
              <a:ext uri="{BEBA8EAE-BF5A-486C-A8C5-ECC9F3942E4B}">
                <a14:imgProps xmlns:a14="http://schemas.microsoft.com/office/drawing/2010/main">
                  <a14:imgLayer r:embed="rId3">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187758"/>
            <a:ext cx="9144000" cy="3347998"/>
          </a:xfrm>
          <a:prstGeom prst="rect">
            <a:avLst/>
          </a:prstGeom>
        </p:spPr>
      </p:pic>
      <p:sp>
        <p:nvSpPr>
          <p:cNvPr id="16" name="Titel 1"/>
          <p:cNvSpPr>
            <a:spLocks noGrp="1"/>
          </p:cNvSpPr>
          <p:nvPr>
            <p:ph type="title" hasCustomPrompt="1"/>
          </p:nvPr>
        </p:nvSpPr>
        <p:spPr>
          <a:xfrm>
            <a:off x="0" y="2134430"/>
            <a:ext cx="9144000" cy="520021"/>
          </a:xfrm>
          <a:prstGeom prst="rect">
            <a:avLst/>
          </a:prstGeom>
        </p:spPr>
        <p:txBody>
          <a:bodyPr lIns="0" tIns="0" rIns="0" bIns="0" anchor="t">
            <a:noAutofit/>
          </a:bodyPr>
          <a:lstStyle>
            <a:lvl1pPr marL="0" marR="0" indent="0" algn="ctr" defTabSz="457200" rtl="0" eaLnBrk="1" fontAlgn="auto" latinLnBrk="0" hangingPunct="1">
              <a:lnSpc>
                <a:spcPct val="100000"/>
              </a:lnSpc>
              <a:spcBef>
                <a:spcPct val="0"/>
              </a:spcBef>
              <a:spcAft>
                <a:spcPts val="0"/>
              </a:spcAft>
              <a:buClrTx/>
              <a:buSzTx/>
              <a:buFontTx/>
              <a:buNone/>
              <a:tabLst/>
              <a:defRPr sz="4000" cap="all">
                <a:solidFill>
                  <a:schemeClr val="tx1"/>
                </a:solidFill>
                <a:latin typeface="+mn-lt"/>
                <a:cs typeface="American Typewriter"/>
              </a:defRPr>
            </a:lvl1pPr>
          </a:lstStyle>
          <a:p>
            <a:r>
              <a:rPr lang="en-GB" cap="all" noProof="0" dirty="0" smtClean="0">
                <a:latin typeface="+mn-lt"/>
              </a:rPr>
              <a:t>HEADLINE FOR THE PRESENTATION</a:t>
            </a:r>
            <a:endParaRPr lang="en-GB" noProof="0" dirty="0"/>
          </a:p>
        </p:txBody>
      </p:sp>
      <p:sp>
        <p:nvSpPr>
          <p:cNvPr id="10" name="Pladsholder til tekst 4"/>
          <p:cNvSpPr>
            <a:spLocks noGrp="1"/>
          </p:cNvSpPr>
          <p:nvPr>
            <p:ph type="body" sz="quarter" idx="11" hasCustomPrompt="1"/>
          </p:nvPr>
        </p:nvSpPr>
        <p:spPr>
          <a:xfrm>
            <a:off x="-1587" y="1844762"/>
            <a:ext cx="9144000" cy="270880"/>
          </a:xfrm>
          <a:prstGeom prst="rect">
            <a:avLst/>
          </a:prstGeom>
        </p:spPr>
        <p:txBody>
          <a:bodyPr vert="horz" anchor="b"/>
          <a:lstStyle>
            <a:lvl1pPr marL="0" indent="0" algn="ctr">
              <a:buFontTx/>
              <a:buNone/>
              <a:defRPr sz="1600" cap="all" baseline="0">
                <a:solidFill>
                  <a:schemeClr val="bg2"/>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smtClean="0"/>
              <a:t>CATEGOTY/THEME OF THE PRESENTATION</a:t>
            </a:r>
          </a:p>
        </p:txBody>
      </p:sp>
      <p:pic>
        <p:nvPicPr>
          <p:cNvPr id="26" name="Billede 25" descr="C40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90535" y="5020498"/>
            <a:ext cx="1362930" cy="1358529"/>
          </a:xfrm>
          <a:prstGeom prst="rect">
            <a:avLst/>
          </a:prstGeom>
        </p:spPr>
      </p:pic>
    </p:spTree>
    <p:extLst>
      <p:ext uri="{BB962C8B-B14F-4D97-AF65-F5344CB8AC3E}">
        <p14:creationId xmlns:p14="http://schemas.microsoft.com/office/powerpoint/2010/main" val="123539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B">
    <p:spTree>
      <p:nvGrpSpPr>
        <p:cNvPr id="1" name=""/>
        <p:cNvGrpSpPr/>
        <p:nvPr/>
      </p:nvGrpSpPr>
      <p:grpSpPr>
        <a:xfrm>
          <a:off x="0" y="0"/>
          <a:ext cx="0" cy="0"/>
          <a:chOff x="0" y="0"/>
          <a:chExt cx="0" cy="0"/>
        </a:xfrm>
      </p:grpSpPr>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rgbClr val="88C12E"/>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dirty="0" smtClean="0"/>
              <a:t>Insert text her </a:t>
            </a:r>
            <a:r>
              <a:rPr lang="en-GB" noProof="0" dirty="0" err="1" smtClean="0"/>
              <a:t>lorem</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 Bullet text </a:t>
            </a:r>
            <a:r>
              <a:rPr lang="en-GB" noProof="0" dirty="0" err="1" smtClean="0"/>
              <a:t>lorem</a:t>
            </a:r>
            <a:r>
              <a:rPr lang="en-GB" noProof="0" dirty="0" smtClean="0"/>
              <a:t> </a:t>
            </a:r>
            <a:r>
              <a:rPr lang="en-GB" noProof="0" dirty="0" err="1" smtClean="0"/>
              <a:t>ipsum</a:t>
            </a:r>
            <a:r>
              <a:rPr lang="en-GB" noProof="0" dirty="0" smtClean="0"/>
              <a:t> </a:t>
            </a:r>
            <a:r>
              <a:rPr lang="en-GB" noProof="0" dirty="0" err="1" smtClean="0"/>
              <a:t>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um </a:t>
            </a:r>
            <a:r>
              <a:rPr lang="en-GB" noProof="0" dirty="0" err="1" smtClean="0"/>
              <a:t>etter</a:t>
            </a:r>
            <a:r>
              <a:rPr lang="en-GB" noProof="0" dirty="0" smtClean="0"/>
              <a:t> </a:t>
            </a:r>
            <a:r>
              <a:rPr lang="en-GB" noProof="0" dirty="0" err="1" smtClean="0"/>
              <a:t>gulma</a:t>
            </a:r>
            <a:r>
              <a:rPr lang="en-GB" noProof="0" dirty="0" smtClean="0"/>
              <a:t> </a:t>
            </a:r>
            <a:r>
              <a:rPr lang="en-GB" noProof="0" dirty="0" err="1" smtClean="0"/>
              <a:t>nes</a:t>
            </a:r>
            <a:r>
              <a:rPr lang="en-GB" noProof="0" dirty="0" smtClean="0"/>
              <a:t>.</a:t>
            </a:r>
            <a:br>
              <a:rPr lang="en-GB" noProof="0" dirty="0" smtClean="0"/>
            </a:br>
            <a:r>
              <a:rPr lang="en-GB" noProof="0" dirty="0" smtClean="0"/>
              <a:t>Text </a:t>
            </a:r>
            <a:r>
              <a:rPr lang="en-GB" noProof="0" dirty="0" err="1" smtClean="0"/>
              <a:t>lorem</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dirty="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dirty="0" smtClean="0"/>
              <a:t>Text </a:t>
            </a:r>
            <a:r>
              <a:rPr lang="en-GB" noProof="0" dirty="0" err="1" smtClean="0"/>
              <a:t>lorem</a:t>
            </a:r>
            <a:r>
              <a:rPr lang="en-GB" noProof="0" dirty="0" smtClean="0"/>
              <a:t> m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 Bullet text </a:t>
            </a:r>
            <a:r>
              <a:rPr lang="en-GB" noProof="0" dirty="0" err="1" smtClean="0"/>
              <a:t>lorem</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um </a:t>
            </a:r>
            <a:r>
              <a:rPr lang="en-GB" noProof="0" dirty="0" err="1" smtClean="0"/>
              <a:t>etter</a:t>
            </a:r>
            <a:r>
              <a:rPr lang="en-GB" noProof="0" dirty="0" smtClean="0"/>
              <a:t> </a:t>
            </a:r>
            <a:r>
              <a:rPr lang="en-GB" noProof="0" dirty="0" err="1" smtClean="0"/>
              <a:t>gulma</a:t>
            </a:r>
            <a:r>
              <a:rPr lang="en-GB" noProof="0" dirty="0" smtClean="0"/>
              <a:t> </a:t>
            </a:r>
            <a:r>
              <a:rPr lang="en-GB" noProof="0" dirty="0" err="1" smtClean="0"/>
              <a:t>nes</a:t>
            </a:r>
            <a:r>
              <a:rPr lang="en-GB" noProof="0" dirty="0" smtClean="0"/>
              <a:t>.</a:t>
            </a:r>
            <a:br>
              <a:rPr lang="en-GB" noProof="0" dirty="0" smtClean="0"/>
            </a:br>
            <a:r>
              <a:rPr lang="en-GB" noProof="0" dirty="0" smtClean="0"/>
              <a:t>Text </a:t>
            </a:r>
            <a:r>
              <a:rPr lang="en-GB" noProof="0" dirty="0" err="1" smtClean="0"/>
              <a:t>lorem</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 </a:t>
            </a:r>
            <a:r>
              <a:rPr lang="en-GB" noProof="0" dirty="0" err="1" smtClean="0"/>
              <a:t>ipsum</a:t>
            </a:r>
            <a:r>
              <a:rPr lang="en-GB" noProof="0" dirty="0" smtClean="0"/>
              <a:t> </a:t>
            </a:r>
            <a:r>
              <a:rPr lang="en-GB" noProof="0" dirty="0" err="1" smtClean="0"/>
              <a:t>derat</a:t>
            </a:r>
            <a:r>
              <a:rPr lang="en-GB" noProof="0" dirty="0" smtClean="0"/>
              <a:t> </a:t>
            </a:r>
            <a:r>
              <a:rPr lang="en-GB" noProof="0" dirty="0" err="1" smtClean="0"/>
              <a:t>mer</a:t>
            </a:r>
            <a:r>
              <a:rPr lang="en-GB" noProof="0" dirty="0" smtClean="0"/>
              <a:t>, </a:t>
            </a:r>
            <a:r>
              <a:rPr lang="en-GB" noProof="0" dirty="0" err="1" smtClean="0"/>
              <a:t>er</a:t>
            </a:r>
            <a:r>
              <a:rPr lang="en-GB" noProof="0" dirty="0" smtClean="0"/>
              <a:t> </a:t>
            </a:r>
            <a:r>
              <a:rPr lang="en-GB" noProof="0" dirty="0" err="1" smtClean="0"/>
              <a:t>etta</a:t>
            </a:r>
            <a:r>
              <a:rPr lang="en-GB" noProof="0" dirty="0" smtClean="0"/>
              <a:t> </a:t>
            </a:r>
            <a:r>
              <a:rPr lang="en-GB" noProof="0" dirty="0" err="1" smtClean="0"/>
              <a:t>leo</a:t>
            </a:r>
            <a:r>
              <a:rPr lang="en-GB" noProof="0" dirty="0" smtClean="0"/>
              <a:t> mater </a:t>
            </a:r>
            <a:r>
              <a:rPr lang="en-GB" noProof="0" dirty="0" err="1" smtClean="0"/>
              <a:t>umnius</a:t>
            </a:r>
            <a:r>
              <a:rPr lang="en-GB" noProof="0" dirty="0" smtClean="0"/>
              <a:t>.</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dirty="0" smtClean="0"/>
          </a:p>
        </p:txBody>
      </p:sp>
      <p:pic>
        <p:nvPicPr>
          <p:cNvPr id="13" name="Picture 12" descr="C40 Logo Green (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1" y="376729"/>
            <a:ext cx="712359" cy="710059"/>
          </a:xfrm>
          <a:prstGeom prst="rect">
            <a:avLst/>
          </a:prstGeom>
        </p:spPr>
      </p:pic>
    </p:spTree>
    <p:extLst>
      <p:ext uri="{BB962C8B-B14F-4D97-AF65-F5344CB8AC3E}">
        <p14:creationId xmlns:p14="http://schemas.microsoft.com/office/powerpoint/2010/main" val="101661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ULLET TEXT                   B">
    <p:spTree>
      <p:nvGrpSpPr>
        <p:cNvPr id="1" name=""/>
        <p:cNvGrpSpPr/>
        <p:nvPr/>
      </p:nvGrpSpPr>
      <p:grpSpPr>
        <a:xfrm>
          <a:off x="0" y="0"/>
          <a:ext cx="0" cy="0"/>
          <a:chOff x="0" y="0"/>
          <a:chExt cx="0" cy="0"/>
        </a:xfrm>
      </p:grpSpPr>
      <p:sp>
        <p:nvSpPr>
          <p:cNvPr id="4" name="Pladsholder til tekst 2"/>
          <p:cNvSpPr>
            <a:spLocks noGrp="1"/>
          </p:cNvSpPr>
          <p:nvPr>
            <p:ph type="body" sz="quarter" idx="18" hasCustomPrompt="1"/>
          </p:nvPr>
        </p:nvSpPr>
        <p:spPr>
          <a:xfrm>
            <a:off x="395535" y="1599350"/>
            <a:ext cx="8141168" cy="4515700"/>
          </a:xfrm>
          <a:prstGeom prst="rect">
            <a:avLst/>
          </a:prstGeom>
        </p:spPr>
        <p:txBody>
          <a:bodyPr vert="horz" lIns="0" tIns="0" rIns="0" bIns="0"/>
          <a:lstStyle>
            <a:lvl1pPr marL="252000" indent="-252000">
              <a:spcBef>
                <a:spcPts val="0"/>
              </a:spcBef>
              <a:spcAft>
                <a:spcPts val="1600"/>
              </a:spcAft>
              <a:buClrTx/>
              <a:defRPr sz="2000" baseline="0">
                <a:solidFill>
                  <a:schemeClr val="tx1"/>
                </a:solidFill>
              </a:defRPr>
            </a:lvl1pPr>
            <a:lvl2pPr marL="468000" indent="-252000">
              <a:spcBef>
                <a:spcPts val="0"/>
              </a:spcBef>
              <a:spcAft>
                <a:spcPts val="1600"/>
              </a:spcAft>
              <a:buClrTx/>
              <a:buFont typeface="Arial"/>
              <a:buChar char="•"/>
              <a:defRPr sz="2000" baseline="0">
                <a:solidFill>
                  <a:schemeClr val="tx1"/>
                </a:solidFill>
              </a:defRPr>
            </a:lvl2pPr>
            <a:lvl3pPr marL="684000" indent="-252000">
              <a:spcBef>
                <a:spcPts val="0"/>
              </a:spcBef>
              <a:spcAft>
                <a:spcPts val="1600"/>
              </a:spcAft>
              <a:buClrTx/>
              <a:defRPr sz="2000" baseline="0">
                <a:solidFill>
                  <a:schemeClr val="tx1"/>
                </a:solidFill>
              </a:defRPr>
            </a:lvl3pPr>
            <a:lvl4pPr marL="936000" indent="-252000">
              <a:spcBef>
                <a:spcPts val="0"/>
              </a:spcBef>
              <a:spcAft>
                <a:spcPts val="1600"/>
              </a:spcAft>
              <a:buClrTx/>
              <a:buFont typeface="Arial"/>
              <a:buChar char="•"/>
              <a:defRPr sz="2000" baseline="0">
                <a:solidFill>
                  <a:schemeClr val="tx1"/>
                </a:solidFill>
              </a:defRPr>
            </a:lvl4pPr>
            <a:lvl5pPr marL="1152000" indent="-252000">
              <a:spcBef>
                <a:spcPts val="0"/>
              </a:spcBef>
              <a:spcAft>
                <a:spcPts val="1600"/>
              </a:spcAft>
              <a:buClrTx/>
              <a:buFont typeface="Arial"/>
              <a:buChar char="•"/>
              <a:defRPr sz="2000" baseline="0">
                <a:solidFill>
                  <a:schemeClr val="tx1"/>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a:p>
            <a:pPr lvl="4"/>
            <a:r>
              <a:rPr lang="en-GB" noProof="0" dirty="0" smtClean="0"/>
              <a:t>Fifth level text</a:t>
            </a:r>
            <a:endParaRPr lang="en-GB" noProof="0" dirty="0"/>
          </a:p>
        </p:txBody>
      </p:sp>
      <p:sp>
        <p:nvSpPr>
          <p:cNvPr id="5" name="Pladsholder til tekst 18"/>
          <p:cNvSpPr>
            <a:spLocks noGrp="1"/>
          </p:cNvSpPr>
          <p:nvPr>
            <p:ph type="body" sz="quarter" idx="13" hasCustomPrompt="1"/>
          </p:nvPr>
        </p:nvSpPr>
        <p:spPr>
          <a:xfrm>
            <a:off x="395468" y="340830"/>
            <a:ext cx="729279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rgbClr val="88C12E"/>
                </a:solidFill>
                <a:effectLst/>
                <a:uLnTx/>
                <a:uFillTx/>
                <a:latin typeface="Calibri"/>
                <a:cs typeface="Calibri"/>
              </a:defRPr>
            </a:lvl1pPr>
          </a:lstStyle>
          <a:p>
            <a:pPr lvl="0"/>
            <a:r>
              <a:rPr lang="en-GB" noProof="0" dirty="0" smtClean="0"/>
              <a:t>SLIDE THEME B – CATEGORY/ HEADING FOR PRESENTATION</a:t>
            </a:r>
          </a:p>
        </p:txBody>
      </p:sp>
      <p:sp>
        <p:nvSpPr>
          <p:cNvPr id="6" name="Titel 1"/>
          <p:cNvSpPr>
            <a:spLocks noGrp="1"/>
          </p:cNvSpPr>
          <p:nvPr>
            <p:ph type="title" hasCustomPrompt="1"/>
          </p:nvPr>
        </p:nvSpPr>
        <p:spPr>
          <a:xfrm>
            <a:off x="395535" y="593459"/>
            <a:ext cx="7292727"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slide</a:t>
            </a:r>
          </a:p>
        </p:txBody>
      </p:sp>
      <p:pic>
        <p:nvPicPr>
          <p:cNvPr id="8" name="Picture 7" descr="C40 Logo Green (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251" y="376729"/>
            <a:ext cx="712359" cy="710059"/>
          </a:xfrm>
          <a:prstGeom prst="rect">
            <a:avLst/>
          </a:prstGeom>
        </p:spPr>
      </p:pic>
      <p:sp>
        <p:nvSpPr>
          <p:cNvPr id="9" name="Pladsholder til diasnummer 1"/>
          <p:cNvSpPr txBox="1">
            <a:spLocks/>
          </p:cNvSpPr>
          <p:nvPr userDrawn="1"/>
        </p:nvSpPr>
        <p:spPr>
          <a:xfrm>
            <a:off x="8724900" y="6534370"/>
            <a:ext cx="334840" cy="269591"/>
          </a:xfrm>
          <a:prstGeom prst="rect">
            <a:avLst/>
          </a:prstGeom>
          <a:solidFill>
            <a:srgbClr val="88C12E"/>
          </a:solidFill>
        </p:spPr>
        <p:txBody>
          <a:bodyPr anchor="ct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982C9CC-1D9E-6042-AC1C-89704E4D9B7B}" type="slidenum">
              <a:rPr lang="da-DK" sz="1000" b="1" smtClean="0">
                <a:solidFill>
                  <a:prstClr val="white"/>
                </a:solidFill>
              </a:rPr>
              <a:pPr algn="ctr"/>
              <a:t>‹#›</a:t>
            </a:fld>
            <a:endParaRPr lang="da-DK" sz="1000" b="1" dirty="0">
              <a:solidFill>
                <a:prstClr val="white"/>
              </a:solidFill>
            </a:endParaRPr>
          </a:p>
        </p:txBody>
      </p:sp>
    </p:spTree>
    <p:extLst>
      <p:ext uri="{BB962C8B-B14F-4D97-AF65-F5344CB8AC3E}">
        <p14:creationId xmlns:p14="http://schemas.microsoft.com/office/powerpoint/2010/main" val="1078550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5" name="Picture 2" descr="L:\~Marketing\Logos\PNG\AECOM-black_rgb.png"/>
          <p:cNvPicPr>
            <a:picLocks noChangeAspect="1" noChangeArrowheads="1"/>
          </p:cNvPicPr>
          <p:nvPr userDrawn="1"/>
        </p:nvPicPr>
        <p:blipFill>
          <a:blip r:embed="rId2" cstate="screen"/>
          <a:srcRect/>
          <a:stretch>
            <a:fillRect/>
          </a:stretch>
        </p:blipFill>
        <p:spPr bwMode="auto">
          <a:xfrm>
            <a:off x="7934326" y="6396533"/>
            <a:ext cx="828674" cy="296101"/>
          </a:xfrm>
          <a:prstGeom prst="rect">
            <a:avLst/>
          </a:prstGeom>
          <a:noFill/>
        </p:spPr>
      </p:pic>
      <p:cxnSp>
        <p:nvCxnSpPr>
          <p:cNvPr id="4" name="Straight Connector 3"/>
          <p:cNvCxnSpPr/>
          <p:nvPr userDrawn="1"/>
        </p:nvCxnSpPr>
        <p:spPr>
          <a:xfrm>
            <a:off x="0" y="609600"/>
            <a:ext cx="9144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97969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a:prstGeom prst="rect">
            <a:avLst/>
          </a:prstGeom>
        </p:spPr>
        <p:txBody>
          <a:bodyPr/>
          <a:lstStyle>
            <a:lvl1pPr algn="ctr">
              <a:defRPr>
                <a:solidFill>
                  <a:srgbClr val="303434"/>
                </a:solidFill>
              </a:defRPr>
            </a:lvl1pPr>
          </a:lstStyle>
          <a:p>
            <a:fld id="{8982C9CC-1D9E-6042-AC1C-89704E4D9B7B}" type="slidenum">
              <a:rPr lang="da-DK" smtClean="0">
                <a:latin typeface="Calibri"/>
              </a:rPr>
              <a:pPr/>
              <a:t>‹#›</a:t>
            </a:fld>
            <a:endParaRPr lang="da-DK" dirty="0">
              <a:latin typeface="Calibri"/>
            </a:endParaRPr>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Use C40 images or icons.</a:t>
            </a:r>
          </a:p>
        </p:txBody>
      </p:sp>
      <p:pic>
        <p:nvPicPr>
          <p:cNvPr id="6" name="Billede 5" descr="C40_Logo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165304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TEXT     A">
    <p:spTree>
      <p:nvGrpSpPr>
        <p:cNvPr id="1" name=""/>
        <p:cNvGrpSpPr/>
        <p:nvPr/>
      </p:nvGrpSpPr>
      <p:grpSpPr>
        <a:xfrm>
          <a:off x="0" y="0"/>
          <a:ext cx="0" cy="0"/>
          <a:chOff x="0" y="0"/>
          <a:chExt cx="0" cy="0"/>
        </a:xfrm>
      </p:grpSpPr>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text</a:t>
            </a:r>
          </a:p>
        </p:txBody>
      </p:sp>
      <p:sp>
        <p:nvSpPr>
          <p:cNvPr id="4" name="Pladsholder til diasnummer 3"/>
          <p:cNvSpPr>
            <a:spLocks noGrp="1"/>
          </p:cNvSpPr>
          <p:nvPr>
            <p:ph type="sldNum" sz="quarter" idx="17"/>
          </p:nvPr>
        </p:nvSpPr>
        <p:spPr>
          <a:xfrm>
            <a:off x="7833251" y="6244306"/>
            <a:ext cx="712359" cy="365125"/>
          </a:xfrm>
          <a:prstGeom prst="rect">
            <a:avLst/>
          </a:prstGeom>
        </p:spPr>
        <p:txBody>
          <a:bodyPr/>
          <a:lstStyle>
            <a:lvl1pPr algn="ctr">
              <a:defRPr>
                <a:solidFill>
                  <a:srgbClr val="303434"/>
                </a:solidFill>
              </a:defRPr>
            </a:lvl1pPr>
          </a:lstStyle>
          <a:p>
            <a:fld id="{8982C9CC-1D9E-6042-AC1C-89704E4D9B7B}" type="slidenum">
              <a:rPr lang="da-DK" smtClean="0"/>
              <a:pPr/>
              <a:t>‹#›</a:t>
            </a:fld>
            <a:endParaRPr lang="da-DK" dirty="0"/>
          </a:p>
        </p:txBody>
      </p:sp>
      <p:pic>
        <p:nvPicPr>
          <p:cNvPr id="8" name="Billede 7"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559393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 ">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9" name="Pladsholder til tekst 8"/>
          <p:cNvSpPr>
            <a:spLocks noGrp="1"/>
          </p:cNvSpPr>
          <p:nvPr>
            <p:ph type="body" sz="quarter" idx="12" hasCustomPrompt="1"/>
          </p:nvPr>
        </p:nvSpPr>
        <p:spPr>
          <a:xfrm>
            <a:off x="403025" y="1599350"/>
            <a:ext cx="6178867"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text slide</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pic>
        <p:nvPicPr>
          <p:cNvPr id="13" name="Billede 12"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025719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TEXT     A">
    <p:spTree>
      <p:nvGrpSpPr>
        <p:cNvPr id="1" name=""/>
        <p:cNvGrpSpPr/>
        <p:nvPr/>
      </p:nvGrpSpPr>
      <p:grpSpPr>
        <a:xfrm>
          <a:off x="0" y="0"/>
          <a:ext cx="0" cy="0"/>
          <a:chOff x="0" y="0"/>
          <a:chExt cx="0" cy="0"/>
        </a:xfrm>
      </p:grpSpPr>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pic>
        <p:nvPicPr>
          <p:cNvPr id="8" name="Billede 7"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23554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TEXT GRAFIC        A">
    <p:spTree>
      <p:nvGrpSpPr>
        <p:cNvPr id="1" name=""/>
        <p:cNvGrpSpPr/>
        <p:nvPr/>
      </p:nvGrpSpPr>
      <p:grpSpPr>
        <a:xfrm>
          <a:off x="0" y="0"/>
          <a:ext cx="0" cy="0"/>
          <a:chOff x="0" y="0"/>
          <a:chExt cx="0" cy="0"/>
        </a:xfrm>
      </p:grpSpPr>
      <p:pic>
        <p:nvPicPr>
          <p:cNvPr id="12" name="C40 MEGACITY Snow-rgb.png" descr="/Users/MFLINK/Dropbox/C40 TEMPLATE/METTE/MEGACITY STRIPES/C40 MEGACITY Snow-rgb.png"/>
          <p:cNvPicPr>
            <a:picLocks noChangeAspect="1"/>
          </p:cNvPicPr>
          <p:nvPr userDrawn="1"/>
        </p:nvPicPr>
        <p:blipFill rotWithShape="1">
          <a:blip r:embed="rId2" r:link="rId3" cstate="email">
            <a:alphaModFix amt="57000"/>
            <a:extLst>
              <a:ext uri="{28A0092B-C50C-407E-A947-70E740481C1C}">
                <a14:useLocalDpi xmlns:a14="http://schemas.microsoft.com/office/drawing/2010/main"/>
              </a:ext>
            </a:extLst>
          </a:blip>
          <a:srcRect r="19214" b="9491"/>
          <a:stretch/>
        </p:blipFill>
        <p:spPr>
          <a:xfrm flipH="1">
            <a:off x="-1" y="778125"/>
            <a:ext cx="4181593" cy="6079875"/>
          </a:xfrm>
          <a:prstGeom prst="rect">
            <a:avLst/>
          </a:prstGeom>
        </p:spPr>
      </p:pic>
      <p:sp>
        <p:nvSpPr>
          <p:cNvPr id="3"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396000" indent="-180000">
              <a:spcBef>
                <a:spcPts val="0"/>
              </a:spcBef>
              <a:spcAft>
                <a:spcPts val="1600"/>
              </a:spcAft>
              <a:buClr>
                <a:schemeClr val="accent3"/>
              </a:buClr>
              <a:buFont typeface="Arial"/>
              <a:buChar char="•"/>
              <a:defRPr sz="2000" baseline="0">
                <a:solidFill>
                  <a:schemeClr val="accent3"/>
                </a:solidFill>
              </a:defRPr>
            </a:lvl2pPr>
            <a:lvl3pPr marL="565200" indent="-169200">
              <a:spcBef>
                <a:spcPts val="0"/>
              </a:spcBef>
              <a:spcAft>
                <a:spcPts val="1600"/>
              </a:spcAft>
              <a:buClr>
                <a:schemeClr val="accent3"/>
              </a:buClr>
              <a:defRPr sz="2000" baseline="0">
                <a:solidFill>
                  <a:schemeClr val="accent3"/>
                </a:solidFill>
              </a:defRPr>
            </a:lvl3pPr>
            <a:lvl4pPr marL="792000" indent="-169200">
              <a:spcBef>
                <a:spcPts val="0"/>
              </a:spcBef>
              <a:spcAft>
                <a:spcPts val="1600"/>
              </a:spcAft>
              <a:buClr>
                <a:schemeClr val="accent3"/>
              </a:buClr>
              <a:buFont typeface="Arial"/>
              <a:buChar char="•"/>
              <a:defRPr sz="20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pic>
        <p:nvPicPr>
          <p:cNvPr id="8" name="Billede 7" descr="C40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959687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 TEXT         A">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Number bullet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2" name="Pladsholder til tekst 2"/>
          <p:cNvSpPr>
            <a:spLocks noGrp="1"/>
          </p:cNvSpPr>
          <p:nvPr>
            <p:ph type="body" sz="quarter" idx="18" hasCustomPrompt="1"/>
          </p:nvPr>
        </p:nvSpPr>
        <p:spPr>
          <a:xfrm>
            <a:off x="395535" y="1599350"/>
            <a:ext cx="6186239" cy="4515700"/>
          </a:xfrm>
          <a:prstGeom prst="rect">
            <a:avLst/>
          </a:prstGeom>
        </p:spPr>
        <p:txBody>
          <a:bodyPr vert="horz" lIns="0" tIns="0" rIns="0" bIns="0"/>
          <a:lstStyle>
            <a:lvl1pPr marL="313200" indent="-313200">
              <a:lnSpc>
                <a:spcPct val="100000"/>
              </a:lnSpc>
              <a:spcBef>
                <a:spcPts val="0"/>
              </a:spcBef>
              <a:spcAft>
                <a:spcPts val="1600"/>
              </a:spcAft>
              <a:buClr>
                <a:schemeClr val="accent3"/>
              </a:buClr>
              <a:buFont typeface="+mj-lt"/>
              <a:buAutoNum type="arabicPeriod"/>
              <a:defRPr sz="2000" baseline="0">
                <a:solidFill>
                  <a:schemeClr val="tx1"/>
                </a:solidFill>
              </a:defRPr>
            </a:lvl1pPr>
            <a:lvl2pPr marL="601200" indent="-313200">
              <a:lnSpc>
                <a:spcPct val="100000"/>
              </a:lnSpc>
              <a:spcBef>
                <a:spcPts val="0"/>
              </a:spcBef>
              <a:spcAft>
                <a:spcPts val="1600"/>
              </a:spcAft>
              <a:buClr>
                <a:schemeClr val="accent3"/>
              </a:buClr>
              <a:buFont typeface="+mj-lt"/>
              <a:buAutoNum type="arabicPeriod"/>
              <a:defRPr sz="2000" baseline="0">
                <a:solidFill>
                  <a:schemeClr val="tx1"/>
                </a:solidFill>
              </a:defRPr>
            </a:lvl2pPr>
            <a:lvl3pPr marL="889200" indent="-313200">
              <a:lnSpc>
                <a:spcPct val="100000"/>
              </a:lnSpc>
              <a:spcBef>
                <a:spcPts val="0"/>
              </a:spcBef>
              <a:spcAft>
                <a:spcPts val="1600"/>
              </a:spcAft>
              <a:buClr>
                <a:schemeClr val="accent3"/>
              </a:buClr>
              <a:buFont typeface="+mj-lt"/>
              <a:buAutoNum type="arabicPeriod"/>
              <a:defRPr sz="2000" baseline="0">
                <a:solidFill>
                  <a:schemeClr val="tx1"/>
                </a:solidFill>
              </a:defRPr>
            </a:lvl3pPr>
            <a:lvl4pPr marL="1213200" indent="-313200">
              <a:lnSpc>
                <a:spcPct val="100000"/>
              </a:lnSpc>
              <a:spcBef>
                <a:spcPts val="0"/>
              </a:spcBef>
              <a:spcAft>
                <a:spcPts val="1600"/>
              </a:spcAft>
              <a:buClr>
                <a:schemeClr val="accent3"/>
              </a:buClr>
              <a:buFont typeface="+mj-lt"/>
              <a:buAutoNum type="arabicPeriod"/>
              <a:defRPr sz="2000" baseline="0">
                <a:solidFill>
                  <a:schemeClr val="tx1"/>
                </a:solidFill>
              </a:defRPr>
            </a:lvl4pPr>
            <a:lvl5pPr marL="1465200" indent="-313200">
              <a:lnSpc>
                <a:spcPct val="100000"/>
              </a:lnSpc>
              <a:spcBef>
                <a:spcPts val="0"/>
              </a:spcBef>
              <a:spcAft>
                <a:spcPts val="1600"/>
              </a:spcAft>
              <a:buClr>
                <a:schemeClr val="accent3"/>
              </a:buClr>
              <a:buFont typeface="+mj-lt"/>
              <a:buAutoNum type="arabicPeriod"/>
              <a:defRPr sz="2000" baseline="0">
                <a:solidFill>
                  <a:schemeClr val="tx1"/>
                </a:solidFill>
              </a:defRPr>
            </a:lvl5pPr>
          </a:lstStyle>
          <a:p>
            <a:pPr lvl="0"/>
            <a:r>
              <a:rPr lang="en-GB" noProof="0" dirty="0" smtClean="0"/>
              <a:t>Insert text here to level one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pic>
        <p:nvPicPr>
          <p:cNvPr id="8" name="Billede 7"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78683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BINED  NUMBER AND TEXT    A">
    <p:spTree>
      <p:nvGrpSpPr>
        <p:cNvPr id="1" name=""/>
        <p:cNvGrpSpPr/>
        <p:nvPr/>
      </p:nvGrpSpPr>
      <p:grpSpPr>
        <a:xfrm>
          <a:off x="0" y="0"/>
          <a:ext cx="0" cy="0"/>
          <a:chOff x="0" y="0"/>
          <a:chExt cx="0" cy="0"/>
        </a:xfrm>
      </p:grpSpPr>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6"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8"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cs typeface="Calibri"/>
              </a:rPr>
              <a:t>Combined number and text</a:t>
            </a:r>
            <a:endParaRPr lang="en-GB" noProof="0" smtClean="0"/>
          </a:p>
        </p:txBody>
      </p:sp>
      <p:sp>
        <p:nvSpPr>
          <p:cNvPr id="6" name="Pladsholder til tekst 5"/>
          <p:cNvSpPr>
            <a:spLocks noGrp="1"/>
          </p:cNvSpPr>
          <p:nvPr>
            <p:ph type="body" sz="quarter" idx="18" hasCustomPrompt="1"/>
          </p:nvPr>
        </p:nvSpPr>
        <p:spPr>
          <a:xfrm>
            <a:off x="395468" y="1533240"/>
            <a:ext cx="6220444" cy="4711066"/>
          </a:xfrm>
          <a:prstGeom prst="rect">
            <a:avLst/>
          </a:prstGeom>
        </p:spPr>
        <p:txBody>
          <a:bodyPr vert="horz" lIns="0" tIns="0" rIns="0" bIns="0"/>
          <a:lstStyle>
            <a:lvl1pPr marL="313200" marR="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sz="2000" b="1" i="0"/>
            </a:lvl1pPr>
            <a:lvl2pPr marL="312738" indent="42863">
              <a:spcBef>
                <a:spcPts val="0"/>
              </a:spcBef>
              <a:buNone/>
              <a:defRPr sz="1600"/>
            </a:lvl2pPr>
            <a:lvl3pPr marL="357188" indent="-1588">
              <a:spcBef>
                <a:spcPts val="0"/>
              </a:spcBef>
              <a:buNone/>
              <a:defRPr sz="1600"/>
            </a:lvl3pPr>
            <a:lvl4pPr marL="357188" indent="-1588">
              <a:spcBef>
                <a:spcPts val="0"/>
              </a:spcBef>
              <a:buNone/>
              <a:defRPr sz="1600"/>
            </a:lvl4pPr>
            <a:lvl5pPr marL="357188" indent="-1588">
              <a:spcBef>
                <a:spcPts val="0"/>
              </a:spcBef>
              <a:buNone/>
              <a:defRPr sz="1600"/>
            </a:lvl5pPr>
          </a:lstStyle>
          <a:p>
            <a:pPr marL="313200" marR="0" lvl="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a:pPr>
            <a:r>
              <a:rPr lang="en-GB" noProof="0" dirty="0" smtClean="0"/>
              <a:t>Insert highlighted number text</a:t>
            </a:r>
          </a:p>
          <a:p>
            <a:pPr lvl="1"/>
            <a:r>
              <a:rPr lang="en-GB" noProof="0" dirty="0" smtClean="0"/>
              <a:t>Second level / body text</a:t>
            </a:r>
          </a:p>
          <a:p>
            <a:pPr lvl="2"/>
            <a:r>
              <a:rPr lang="en-GB" noProof="0" dirty="0" smtClean="0"/>
              <a:t>Third level </a:t>
            </a:r>
          </a:p>
          <a:p>
            <a:pPr lvl="3"/>
            <a:r>
              <a:rPr lang="en-GB" noProof="0" dirty="0" smtClean="0"/>
              <a:t>Fourth level</a:t>
            </a:r>
          </a:p>
          <a:p>
            <a:pPr lvl="4"/>
            <a:r>
              <a:rPr lang="en-GB" noProof="0" dirty="0" smtClean="0"/>
              <a:t>Fifth level</a:t>
            </a:r>
            <a:endParaRPr lang="en-GB" noProof="0" dirty="0"/>
          </a:p>
        </p:txBody>
      </p:sp>
      <p:sp>
        <p:nvSpPr>
          <p:cNvPr id="3" name="Pladsholder til tekst 2"/>
          <p:cNvSpPr>
            <a:spLocks noGrp="1"/>
          </p:cNvSpPr>
          <p:nvPr>
            <p:ph type="body" sz="quarter" idx="19" hasCustomPrompt="1"/>
          </p:nvPr>
        </p:nvSpPr>
        <p:spPr>
          <a:xfrm>
            <a:off x="-1582847" y="2082754"/>
            <a:ext cx="1441450" cy="963613"/>
          </a:xfrm>
          <a:prstGeom prst="rect">
            <a:avLst/>
          </a:prstGeom>
          <a:ln w="3175" cmpd="sng">
            <a:solidFill>
              <a:schemeClr val="tx1"/>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noProof="0" dirty="0" smtClean="0"/>
              <a:t>GUIDELINE</a:t>
            </a:r>
            <a:br>
              <a:rPr lang="en-GB" noProof="0" dirty="0" smtClean="0"/>
            </a:br>
            <a:r>
              <a:rPr lang="en-GB" noProof="0" dirty="0" smtClean="0"/>
              <a:t>Press &gt;TAB KEY&lt; to activate second level text/ body text</a:t>
            </a:r>
          </a:p>
        </p:txBody>
      </p:sp>
      <p:pic>
        <p:nvPicPr>
          <p:cNvPr id="9" name="Billede 8"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403328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FRONTPAGE">
    <p:spTree>
      <p:nvGrpSpPr>
        <p:cNvPr id="1" name=""/>
        <p:cNvGrpSpPr/>
        <p:nvPr/>
      </p:nvGrpSpPr>
      <p:grpSpPr>
        <a:xfrm>
          <a:off x="0" y="0"/>
          <a:ext cx="0" cy="0"/>
          <a:chOff x="0" y="0"/>
          <a:chExt cx="0" cy="0"/>
        </a:xfrm>
      </p:grpSpPr>
      <p:sp>
        <p:nvSpPr>
          <p:cNvPr id="9" name="Tekstfelt 8"/>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3" name="Pladsholder til tekst 2"/>
          <p:cNvSpPr>
            <a:spLocks noGrp="1"/>
          </p:cNvSpPr>
          <p:nvPr>
            <p:ph type="body" sz="quarter" idx="10" hasCustomPrompt="1"/>
          </p:nvPr>
        </p:nvSpPr>
        <p:spPr>
          <a:xfrm>
            <a:off x="0" y="1662782"/>
            <a:ext cx="9142414" cy="1755481"/>
          </a:xfrm>
          <a:prstGeom prst="rect">
            <a:avLst/>
          </a:prstGeom>
        </p:spPr>
        <p:txBody>
          <a:bodyPr vert="horz" lIns="0" tIns="0" rIns="0" bIns="0" anchor="b"/>
          <a:lstStyle>
            <a:lvl1pPr marL="0" marR="0" indent="0" algn="ctr" defTabSz="457200" rtl="0" eaLnBrk="1" fontAlgn="auto" latinLnBrk="0" hangingPunct="1">
              <a:lnSpc>
                <a:spcPct val="100000"/>
              </a:lnSpc>
              <a:spcBef>
                <a:spcPts val="0"/>
              </a:spcBef>
              <a:spcAft>
                <a:spcPts val="0"/>
              </a:spcAft>
              <a:buClrTx/>
              <a:buSzTx/>
              <a:buFont typeface="Arial"/>
              <a:buNone/>
              <a:tabLst/>
              <a:defRPr sz="4400" cap="all">
                <a:latin typeface="+mj-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noProof="0" dirty="0" smtClean="0"/>
              <a:t>THE HEADLINE FOR THE</a:t>
            </a:r>
            <a:br>
              <a:rPr lang="en-GB" noProof="0" dirty="0" smtClean="0"/>
            </a:br>
            <a:r>
              <a:rPr lang="en-GB" noProof="0" dirty="0" smtClean="0"/>
              <a:t> PRESENTATION</a:t>
            </a:r>
          </a:p>
        </p:txBody>
      </p:sp>
      <p:sp>
        <p:nvSpPr>
          <p:cNvPr id="12" name="Rektangel 11"/>
          <p:cNvSpPr/>
          <p:nvPr userDrawn="1"/>
        </p:nvSpPr>
        <p:spPr>
          <a:xfrm>
            <a:off x="0" y="343122"/>
            <a:ext cx="9142413" cy="7694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5" name="Pladsholder til tekst 4"/>
          <p:cNvSpPr>
            <a:spLocks noGrp="1"/>
          </p:cNvSpPr>
          <p:nvPr>
            <p:ph type="body" sz="quarter" idx="11" hasCustomPrompt="1"/>
          </p:nvPr>
        </p:nvSpPr>
        <p:spPr>
          <a:xfrm>
            <a:off x="0" y="3436938"/>
            <a:ext cx="9144000" cy="1039812"/>
          </a:xfrm>
          <a:prstGeom prst="rect">
            <a:avLst/>
          </a:prstGeom>
        </p:spPr>
        <p:txBody>
          <a:bodyPr vert="horz" anchor="t"/>
          <a:lstStyle>
            <a:lvl1pPr marL="0" indent="0" algn="ctr">
              <a:buFontTx/>
              <a:buNone/>
              <a:defRPr sz="1600" cap="all" baseline="0">
                <a:solidFill>
                  <a:schemeClr val="accent5"/>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dirty="0" smtClean="0"/>
              <a:t>NAME OF AUTHER</a:t>
            </a:r>
          </a:p>
        </p:txBody>
      </p:sp>
      <p:pic>
        <p:nvPicPr>
          <p:cNvPr id="13" name="Billede 12"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90535" y="5020498"/>
            <a:ext cx="1362930" cy="1358529"/>
          </a:xfrm>
          <a:prstGeom prst="rect">
            <a:avLst/>
          </a:prstGeom>
        </p:spPr>
      </p:pic>
    </p:spTree>
    <p:extLst>
      <p:ext uri="{BB962C8B-B14F-4D97-AF65-F5344CB8AC3E}">
        <p14:creationId xmlns:p14="http://schemas.microsoft.com/office/powerpoint/2010/main" val="59445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GRAM, TABLES, SMARTART AND IMAGES    A">
    <p:spTree>
      <p:nvGrpSpPr>
        <p:cNvPr id="1" name=""/>
        <p:cNvGrpSpPr/>
        <p:nvPr/>
      </p:nvGrpSpPr>
      <p:grpSpPr>
        <a:xfrm>
          <a:off x="0" y="0"/>
          <a:ext cx="0" cy="0"/>
          <a:chOff x="0" y="0"/>
          <a:chExt cx="0" cy="0"/>
        </a:xfrm>
      </p:grpSpPr>
      <p:sp>
        <p:nvSpPr>
          <p:cNvPr id="9" name="Tekstfelt 8"/>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6" name="Pladsholder til indhold 2"/>
          <p:cNvSpPr>
            <a:spLocks noGrp="1"/>
          </p:cNvSpPr>
          <p:nvPr>
            <p:ph idx="1" hasCustomPrompt="1"/>
          </p:nvPr>
        </p:nvSpPr>
        <p:spPr>
          <a:xfrm>
            <a:off x="411145" y="2216275"/>
            <a:ext cx="6602229" cy="3924830"/>
          </a:xfrm>
          <a:prstGeom prst="rect">
            <a:avLst/>
          </a:prstGeom>
        </p:spPr>
        <p:txBody>
          <a:bodyPr lIns="0" tIns="0" rIns="0" bIns="0">
            <a:normAutofit/>
          </a:bodyPr>
          <a:lstStyle>
            <a:lvl1pPr marL="0" indent="0">
              <a:spcBef>
                <a:spcPts val="0"/>
              </a:spcBef>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noProof="0" smtClean="0"/>
              <a:t>INSERT CONTENT BY CLICK ON ICON</a:t>
            </a:r>
          </a:p>
        </p:txBody>
      </p:sp>
      <p:sp>
        <p:nvSpPr>
          <p:cNvPr id="11" name="Pladsholder til tekst 8"/>
          <p:cNvSpPr>
            <a:spLocks noGrp="1"/>
          </p:cNvSpPr>
          <p:nvPr>
            <p:ph type="body" sz="quarter" idx="12" hasCustomPrompt="1"/>
          </p:nvPr>
        </p:nvSpPr>
        <p:spPr>
          <a:xfrm>
            <a:off x="411146" y="1532502"/>
            <a:ext cx="6602229" cy="668093"/>
          </a:xfrm>
          <a:prstGeom prst="rect">
            <a:avLst/>
          </a:prstGeom>
        </p:spPr>
        <p:txBody>
          <a:bodyPr lIns="0" rIns="0">
            <a:normAutofit/>
          </a:bodyPr>
          <a:lstStyle>
            <a:lvl1pPr marL="0" marR="0" indent="0" algn="l" defTabSz="457200" rtl="0" eaLnBrk="1" fontAlgn="auto" latinLnBrk="0" hangingPunct="1">
              <a:lnSpc>
                <a:spcPts val="1920"/>
              </a:lnSpc>
              <a:spcBef>
                <a:spcPts val="0"/>
              </a:spcBef>
              <a:spcAft>
                <a:spcPts val="0"/>
              </a:spcAft>
              <a:buClrTx/>
              <a:buSzTx/>
              <a:buFont typeface="Arial"/>
              <a:buNone/>
              <a:tabLst/>
              <a:defRPr sz="16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here lorem ipsum derat mer, er etta leo mater umnius. Bullet text lorem ipsum er, er etta leo mater um etter gulma nes.</a:t>
            </a:r>
            <a:br>
              <a:rPr lang="en-GB" noProof="0" smtClean="0"/>
            </a:br>
            <a:endParaRPr lang="en-GB" noProof="0" smtClean="0"/>
          </a:p>
        </p:txBody>
      </p:sp>
      <p:sp>
        <p:nvSpPr>
          <p:cNvPr id="13" name="Pladsholder til tekst 18"/>
          <p:cNvSpPr>
            <a:spLocks noGrp="1"/>
          </p:cNvSpPr>
          <p:nvPr>
            <p:ph type="body" sz="quarter" idx="13" hasCustomPrompt="1"/>
          </p:nvPr>
        </p:nvSpPr>
        <p:spPr>
          <a:xfrm>
            <a:off x="395468" y="340830"/>
            <a:ext cx="6617906"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5" name="Titel 1"/>
          <p:cNvSpPr>
            <a:spLocks noGrp="1"/>
          </p:cNvSpPr>
          <p:nvPr>
            <p:ph type="title" hasCustomPrompt="1"/>
          </p:nvPr>
        </p:nvSpPr>
        <p:spPr>
          <a:xfrm>
            <a:off x="395535" y="593459"/>
            <a:ext cx="6617839"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for diagram, tables and media</a:t>
            </a:r>
          </a:p>
        </p:txBody>
      </p:sp>
      <p:pic>
        <p:nvPicPr>
          <p:cNvPr id="10" name="Billede 9"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
        <p:nvSpPr>
          <p:cNvPr id="12" name="Pladsholder til tekst 4"/>
          <p:cNvSpPr>
            <a:spLocks noGrp="1"/>
          </p:cNvSpPr>
          <p:nvPr>
            <p:ph type="body" sz="quarter" idx="27" hasCustomPrompt="1"/>
          </p:nvPr>
        </p:nvSpPr>
        <p:spPr>
          <a:xfrm>
            <a:off x="7413037" y="1598661"/>
            <a:ext cx="1535112" cy="236019"/>
          </a:xfrm>
          <a:prstGeom prst="rect">
            <a:avLst/>
          </a:prstGeom>
        </p:spPr>
        <p:txBody>
          <a:bodyPr vert="horz" lIns="0" tIns="0" rIns="0" bIns="0" anchor="b"/>
          <a:lstStyle>
            <a:lvl1pPr marL="0" indent="0">
              <a:spcBef>
                <a:spcPts val="0"/>
              </a:spcBef>
              <a:buNone/>
              <a:defRPr sz="1400" b="0" cap="all" baseline="0">
                <a:solidFill>
                  <a:schemeClr val="tx1"/>
                </a:solidFill>
                <a:latin typeface="+mn-lt"/>
              </a:defRPr>
            </a:lvl1pPr>
            <a:lvl2pPr marL="0" indent="0">
              <a:spcBef>
                <a:spcPts val="0"/>
              </a:spcBef>
              <a:buNone/>
              <a:defRPr sz="1200" baseline="0"/>
            </a:lvl2pPr>
            <a:lvl3pPr marL="87313" indent="-87313">
              <a:spcBef>
                <a:spcPts val="0"/>
              </a:spcBef>
              <a:buClr>
                <a:schemeClr val="accent6"/>
              </a:buClr>
              <a:defRPr sz="1200">
                <a:solidFill>
                  <a:schemeClr val="accent6"/>
                </a:solidFill>
              </a:defRPr>
            </a:lvl3pPr>
            <a:lvl4pPr marL="0" indent="0">
              <a:spcBef>
                <a:spcPts val="0"/>
              </a:spcBef>
              <a:buFont typeface="Arial"/>
              <a:buNone/>
              <a:defRPr sz="1200"/>
            </a:lvl4pPr>
            <a:lvl5pPr marL="87313" indent="-87313">
              <a:spcBef>
                <a:spcPts val="0"/>
              </a:spcBef>
              <a:buFont typeface="Arial"/>
              <a:buChar char="•"/>
              <a:defRPr sz="1200" baseline="0"/>
            </a:lvl5pPr>
          </a:lstStyle>
          <a:p>
            <a:pPr lvl="0"/>
            <a:r>
              <a:rPr lang="en-GB" noProof="0" dirty="0" smtClean="0"/>
              <a:t>INSERT FACT HERE</a:t>
            </a:r>
          </a:p>
        </p:txBody>
      </p:sp>
      <p:sp>
        <p:nvSpPr>
          <p:cNvPr id="18" name="Pladsholder til tekst 2"/>
          <p:cNvSpPr>
            <a:spLocks noGrp="1"/>
          </p:cNvSpPr>
          <p:nvPr>
            <p:ph type="body" sz="quarter" idx="18" hasCustomPrompt="1"/>
          </p:nvPr>
        </p:nvSpPr>
        <p:spPr>
          <a:xfrm>
            <a:off x="7413036" y="1856596"/>
            <a:ext cx="1535113" cy="4284509"/>
          </a:xfrm>
          <a:prstGeom prst="rect">
            <a:avLst/>
          </a:prstGeom>
        </p:spPr>
        <p:txBody>
          <a:bodyPr vert="horz" lIns="0" tIns="0" rIns="0" bIns="0"/>
          <a:lstStyle>
            <a:lvl1pPr marL="176213" indent="-176213">
              <a:spcBef>
                <a:spcPts val="0"/>
              </a:spcBef>
              <a:spcAft>
                <a:spcPts val="1600"/>
              </a:spcAft>
              <a:buClr>
                <a:schemeClr val="accent3"/>
              </a:buClr>
              <a:buFont typeface="Arial"/>
              <a:buChar char="•"/>
              <a:defRPr sz="1100" cap="none" baseline="0">
                <a:solidFill>
                  <a:schemeClr val="tx1"/>
                </a:solidFill>
              </a:defRPr>
            </a:lvl1pPr>
            <a:lvl2pPr marL="396000" indent="-180000">
              <a:spcBef>
                <a:spcPts val="0"/>
              </a:spcBef>
              <a:spcAft>
                <a:spcPts val="1600"/>
              </a:spcAft>
              <a:buClr>
                <a:schemeClr val="accent3"/>
              </a:buClr>
              <a:buFont typeface="Arial"/>
              <a:buChar char="•"/>
              <a:defRPr sz="1100" baseline="0">
                <a:solidFill>
                  <a:schemeClr val="accent3"/>
                </a:solidFill>
              </a:defRPr>
            </a:lvl2pPr>
            <a:lvl3pPr marL="565200" indent="-169200">
              <a:spcBef>
                <a:spcPts val="0"/>
              </a:spcBef>
              <a:spcAft>
                <a:spcPts val="1600"/>
              </a:spcAft>
              <a:buClr>
                <a:schemeClr val="accent3"/>
              </a:buClr>
              <a:defRPr sz="1100" baseline="0">
                <a:solidFill>
                  <a:schemeClr val="accent3"/>
                </a:solidFill>
              </a:defRPr>
            </a:lvl3pPr>
            <a:lvl4pPr marL="792000" indent="-169200">
              <a:spcBef>
                <a:spcPts val="0"/>
              </a:spcBef>
              <a:spcAft>
                <a:spcPts val="1600"/>
              </a:spcAft>
              <a:buClr>
                <a:schemeClr val="accent3"/>
              </a:buClr>
              <a:buFont typeface="Arial"/>
              <a:buChar char="•"/>
              <a:defRPr sz="11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Tree>
    <p:extLst>
      <p:ext uri="{BB962C8B-B14F-4D97-AF65-F5344CB8AC3E}">
        <p14:creationId xmlns:p14="http://schemas.microsoft.com/office/powerpoint/2010/main" val="4019983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LD MAP      BLUE      A">
    <p:spTree>
      <p:nvGrpSpPr>
        <p:cNvPr id="1" name=""/>
        <p:cNvGrpSpPr/>
        <p:nvPr/>
      </p:nvGrpSpPr>
      <p:grpSpPr>
        <a:xfrm>
          <a:off x="0" y="0"/>
          <a:ext cx="0" cy="0"/>
          <a:chOff x="0" y="0"/>
          <a:chExt cx="0" cy="0"/>
        </a:xfrm>
      </p:grpSpPr>
      <p:sp>
        <p:nvSpPr>
          <p:cNvPr id="5" name="Tekstfelt 4"/>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dirty="0"/>
          </a:p>
        </p:txBody>
      </p:sp>
      <p:pic>
        <p:nvPicPr>
          <p:cNvPr id="8" name="Billede 7" descr="Verdenskort_BI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2871" y="2017186"/>
            <a:ext cx="6371999" cy="3203494"/>
          </a:xfrm>
          <a:prstGeom prst="rect">
            <a:avLst/>
          </a:prstGeom>
        </p:spPr>
      </p:pic>
      <p:sp>
        <p:nvSpPr>
          <p:cNvPr id="9"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0"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World map BLUE</a:t>
            </a:r>
          </a:p>
        </p:txBody>
      </p:sp>
      <p:sp>
        <p:nvSpPr>
          <p:cNvPr id="11"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3" name="Billede 12"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5170049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LD MAP     GREY       A">
    <p:spTree>
      <p:nvGrpSpPr>
        <p:cNvPr id="1" name=""/>
        <p:cNvGrpSpPr/>
        <p:nvPr/>
      </p:nvGrpSpPr>
      <p:grpSpPr>
        <a:xfrm>
          <a:off x="0" y="0"/>
          <a:ext cx="0" cy="0"/>
          <a:chOff x="0" y="0"/>
          <a:chExt cx="0" cy="0"/>
        </a:xfrm>
      </p:grpSpPr>
      <p:pic>
        <p:nvPicPr>
          <p:cNvPr id="2" name="Billede 1" descr="Verdenskort_DARK_BIG_RGB.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71072" y="2064764"/>
            <a:ext cx="6375322" cy="3410347"/>
          </a:xfrm>
          <a:prstGeom prst="rect">
            <a:avLst/>
          </a:prstGeom>
        </p:spPr>
      </p:pic>
      <p:sp>
        <p:nvSpPr>
          <p:cNvPr id="5" name="Tekstfelt 4"/>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World map GREY</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2" name="Billede 11"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51700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
    <p:spTree>
      <p:nvGrpSpPr>
        <p:cNvPr id="1" name=""/>
        <p:cNvGrpSpPr/>
        <p:nvPr/>
      </p:nvGrpSpPr>
      <p:grpSpPr>
        <a:xfrm>
          <a:off x="0" y="0"/>
          <a:ext cx="0" cy="0"/>
          <a:chOff x="0" y="0"/>
          <a:chExt cx="0" cy="0"/>
        </a:xfrm>
      </p:grpSpPr>
      <p:sp>
        <p:nvSpPr>
          <p:cNvPr id="4" name="Tekstfelt 3"/>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6"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on Theme A layout. Use C40 images or icons.</a:t>
            </a:r>
          </a:p>
        </p:txBody>
      </p:sp>
      <p:pic>
        <p:nvPicPr>
          <p:cNvPr id="7" name="Billede 6"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72025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NO LOGO                A">
    <p:spTree>
      <p:nvGrpSpPr>
        <p:cNvPr id="1" name=""/>
        <p:cNvGrpSpPr/>
        <p:nvPr/>
      </p:nvGrpSpPr>
      <p:grpSpPr>
        <a:xfrm>
          <a:off x="0" y="0"/>
          <a:ext cx="0" cy="0"/>
          <a:chOff x="0" y="0"/>
          <a:chExt cx="0" cy="0"/>
        </a:xfrm>
      </p:grpSpPr>
      <p:sp>
        <p:nvSpPr>
          <p:cNvPr id="4" name="Tekstfelt 3"/>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no logo on Theme A layout. Use C40 images or icons.</a:t>
            </a:r>
          </a:p>
        </p:txBody>
      </p:sp>
    </p:spTree>
    <p:extLst>
      <p:ext uri="{BB962C8B-B14F-4D97-AF65-F5344CB8AC3E}">
        <p14:creationId xmlns:p14="http://schemas.microsoft.com/office/powerpoint/2010/main" val="1258430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Use C40 images or icons.</a:t>
            </a:r>
          </a:p>
        </p:txBody>
      </p:sp>
      <p:pic>
        <p:nvPicPr>
          <p:cNvPr id="6" name="Billede 5"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580391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
    <p:spTree>
      <p:nvGrpSpPr>
        <p:cNvPr id="1" name=""/>
        <p:cNvGrpSpPr/>
        <p:nvPr/>
      </p:nvGrpSpPr>
      <p:grpSpPr>
        <a:xfrm>
          <a:off x="0" y="0"/>
          <a:ext cx="0" cy="0"/>
          <a:chOff x="0" y="0"/>
          <a:chExt cx="0" cy="0"/>
        </a:xfrm>
      </p:grpSpPr>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298282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GRAFIC                         B">
    <p:spTree>
      <p:nvGrpSpPr>
        <p:cNvPr id="1" name=""/>
        <p:cNvGrpSpPr/>
        <p:nvPr/>
      </p:nvGrpSpPr>
      <p:grpSpPr>
        <a:xfrm>
          <a:off x="0" y="0"/>
          <a:ext cx="0" cy="0"/>
          <a:chOff x="0" y="0"/>
          <a:chExt cx="0" cy="0"/>
        </a:xfrm>
      </p:grpSpPr>
      <p:pic>
        <p:nvPicPr>
          <p:cNvPr id="10" name="C40 MEGACITY Snow-rgb.png" descr="/Users/MFLINK/Dropbox/C40 TEMPLATE/METTE/MEGACITY STRIPES/C40 MEGACITY Snow-rgb.png"/>
          <p:cNvPicPr>
            <a:picLocks noChangeAspect="1"/>
          </p:cNvPicPr>
          <p:nvPr userDrawn="1"/>
        </p:nvPicPr>
        <p:blipFill rotWithShape="1">
          <a:blip r:embed="rId2" r:link="rId3" cstate="email">
            <a:alphaModFix amt="47000"/>
            <a:extLst>
              <a:ext uri="{28A0092B-C50C-407E-A947-70E740481C1C}">
                <a14:useLocalDpi xmlns:a14="http://schemas.microsoft.com/office/drawing/2010/main"/>
              </a:ext>
            </a:extLst>
          </a:blip>
          <a:srcRect l="-47371"/>
          <a:stretch/>
        </p:blipFill>
        <p:spPr>
          <a:xfrm>
            <a:off x="3196674" y="0"/>
            <a:ext cx="5945739" cy="6858000"/>
          </a:xfrm>
          <a:prstGeom prst="rect">
            <a:avLst/>
          </a:prstGeom>
        </p:spPr>
      </p:pic>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12757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 TEXT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dirty="0"/>
          </a:p>
        </p:txBody>
      </p:sp>
      <p:sp>
        <p:nvSpPr>
          <p:cNvPr id="4" name="Pladsholder til tekst 2"/>
          <p:cNvSpPr>
            <a:spLocks noGrp="1"/>
          </p:cNvSpPr>
          <p:nvPr>
            <p:ph type="body" sz="quarter" idx="18" hasCustomPrompt="1"/>
          </p:nvPr>
        </p:nvSpPr>
        <p:spPr>
          <a:xfrm>
            <a:off x="395535" y="1599350"/>
            <a:ext cx="8141168" cy="4515700"/>
          </a:xfrm>
          <a:prstGeom prst="rect">
            <a:avLst/>
          </a:prstGeom>
        </p:spPr>
        <p:txBody>
          <a:bodyPr vert="horz" lIns="0" tIns="0" rIns="0" bIns="0"/>
          <a:lstStyle>
            <a:lvl1pPr marL="252000" indent="-252000">
              <a:spcBef>
                <a:spcPts val="0"/>
              </a:spcBef>
              <a:spcAft>
                <a:spcPts val="1600"/>
              </a:spcAft>
              <a:buClr>
                <a:schemeClr val="accent3"/>
              </a:buClr>
              <a:defRPr sz="2000" baseline="0">
                <a:solidFill>
                  <a:schemeClr val="tx1"/>
                </a:solidFill>
              </a:defRPr>
            </a:lvl1pPr>
            <a:lvl2pPr marL="468000" indent="-252000">
              <a:spcBef>
                <a:spcPts val="0"/>
              </a:spcBef>
              <a:spcAft>
                <a:spcPts val="1600"/>
              </a:spcAft>
              <a:buClr>
                <a:schemeClr val="accent3"/>
              </a:buClr>
              <a:buFont typeface="Arial"/>
              <a:buChar char="•"/>
              <a:defRPr sz="2000" baseline="0">
                <a:solidFill>
                  <a:schemeClr val="tx1"/>
                </a:solidFill>
              </a:defRPr>
            </a:lvl2pPr>
            <a:lvl3pPr marL="684000" indent="-252000">
              <a:spcBef>
                <a:spcPts val="0"/>
              </a:spcBef>
              <a:spcAft>
                <a:spcPts val="1600"/>
              </a:spcAft>
              <a:buClr>
                <a:schemeClr val="accent3"/>
              </a:buClr>
              <a:defRPr sz="2000" baseline="0">
                <a:solidFill>
                  <a:schemeClr val="tx1"/>
                </a:solidFill>
              </a:defRPr>
            </a:lvl3pPr>
            <a:lvl4pPr marL="936000" indent="-252000">
              <a:spcBef>
                <a:spcPts val="0"/>
              </a:spcBef>
              <a:spcAft>
                <a:spcPts val="1600"/>
              </a:spcAft>
              <a:buClr>
                <a:schemeClr val="accent3"/>
              </a:buClr>
              <a:buFont typeface="Arial"/>
              <a:buChar char="•"/>
              <a:defRPr sz="2000" baseline="0">
                <a:solidFill>
                  <a:schemeClr val="tx1"/>
                </a:solidFill>
              </a:defRPr>
            </a:lvl4pPr>
            <a:lvl5pPr marL="1152000" indent="-252000">
              <a:spcBef>
                <a:spcPts val="0"/>
              </a:spcBef>
              <a:spcAft>
                <a:spcPts val="1600"/>
              </a:spcAft>
              <a:buClr>
                <a:schemeClr val="accent3"/>
              </a:buClr>
              <a:buFont typeface="Arial"/>
              <a:buChar char="•"/>
              <a:defRPr sz="2000" baseline="0">
                <a:solidFill>
                  <a:schemeClr val="tx1"/>
                </a:solidFill>
              </a:defRPr>
            </a:lvl5pPr>
          </a:lstStyle>
          <a:p>
            <a:pPr lvl="0"/>
            <a:r>
              <a:rPr lang="en-GB" noProof="0" smtClean="0"/>
              <a:t>Insert text here to level one</a:t>
            </a:r>
          </a:p>
          <a:p>
            <a:pPr lvl="1"/>
            <a:r>
              <a:rPr lang="en-GB" noProof="0" smtClean="0"/>
              <a:t>Second level text</a:t>
            </a:r>
          </a:p>
          <a:p>
            <a:pPr lvl="2"/>
            <a:r>
              <a:rPr lang="en-GB" noProof="0" smtClean="0"/>
              <a:t>Third level text</a:t>
            </a:r>
          </a:p>
          <a:p>
            <a:pPr lvl="3"/>
            <a:r>
              <a:rPr lang="en-GB" noProof="0" smtClean="0"/>
              <a:t>Fourth level text</a:t>
            </a:r>
          </a:p>
          <a:p>
            <a:pPr lvl="4"/>
            <a:r>
              <a:rPr lang="en-GB" noProof="0" smtClean="0"/>
              <a:t>Fifth level text</a:t>
            </a:r>
            <a:endParaRPr lang="en-GB" noProof="0"/>
          </a:p>
        </p:txBody>
      </p:sp>
      <p:sp>
        <p:nvSpPr>
          <p:cNvPr id="5" name="Pladsholder til tekst 18"/>
          <p:cNvSpPr>
            <a:spLocks noGrp="1"/>
          </p:cNvSpPr>
          <p:nvPr>
            <p:ph type="body" sz="quarter" idx="13" hasCustomPrompt="1"/>
          </p:nvPr>
        </p:nvSpPr>
        <p:spPr>
          <a:xfrm>
            <a:off x="395468" y="340830"/>
            <a:ext cx="729279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6" name="Titel 1"/>
          <p:cNvSpPr>
            <a:spLocks noGrp="1"/>
          </p:cNvSpPr>
          <p:nvPr>
            <p:ph type="title" hasCustomPrompt="1"/>
          </p:nvPr>
        </p:nvSpPr>
        <p:spPr>
          <a:xfrm>
            <a:off x="395535" y="593459"/>
            <a:ext cx="7292727"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Bullet slide</a:t>
            </a:r>
          </a:p>
        </p:txBody>
      </p:sp>
      <p:pic>
        <p:nvPicPr>
          <p:cNvPr id="7" name="Billede 6"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865500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 TEXT                    B">
    <p:spTree>
      <p:nvGrpSpPr>
        <p:cNvPr id="1" name=""/>
        <p:cNvGrpSpPr/>
        <p:nvPr/>
      </p:nvGrpSpPr>
      <p:grpSpPr>
        <a:xfrm>
          <a:off x="0" y="0"/>
          <a:ext cx="0" cy="0"/>
          <a:chOff x="0" y="0"/>
          <a:chExt cx="0" cy="0"/>
        </a:xfrm>
      </p:grpSpPr>
      <p:sp>
        <p:nvSpPr>
          <p:cNvPr id="10" name="Pladsholder til tekst 18"/>
          <p:cNvSpPr>
            <a:spLocks noGrp="1"/>
          </p:cNvSpPr>
          <p:nvPr>
            <p:ph type="body" sz="quarter" idx="13" hasCustomPrompt="1"/>
          </p:nvPr>
        </p:nvSpPr>
        <p:spPr>
          <a:xfrm>
            <a:off x="395468" y="340830"/>
            <a:ext cx="729279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5" y="593459"/>
            <a:ext cx="7292727"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Number slide</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2" name="Pladsholder til tekst 2"/>
          <p:cNvSpPr>
            <a:spLocks noGrp="1"/>
          </p:cNvSpPr>
          <p:nvPr>
            <p:ph type="body" sz="quarter" idx="18" hasCustomPrompt="1"/>
          </p:nvPr>
        </p:nvSpPr>
        <p:spPr>
          <a:xfrm>
            <a:off x="395535" y="1599350"/>
            <a:ext cx="8141168" cy="4515700"/>
          </a:xfrm>
          <a:prstGeom prst="rect">
            <a:avLst/>
          </a:prstGeom>
        </p:spPr>
        <p:txBody>
          <a:bodyPr vert="horz" lIns="0" tIns="0" rIns="0" bIns="0"/>
          <a:lstStyle>
            <a:lvl1pPr marL="313200" indent="-313200">
              <a:lnSpc>
                <a:spcPct val="100000"/>
              </a:lnSpc>
              <a:spcBef>
                <a:spcPts val="0"/>
              </a:spcBef>
              <a:spcAft>
                <a:spcPts val="2000"/>
              </a:spcAft>
              <a:buClr>
                <a:schemeClr val="accent3"/>
              </a:buClr>
              <a:buFont typeface="+mj-lt"/>
              <a:buAutoNum type="arabicPeriod"/>
              <a:defRPr sz="2000" baseline="0">
                <a:solidFill>
                  <a:schemeClr val="tx1"/>
                </a:solidFill>
              </a:defRPr>
            </a:lvl1pPr>
            <a:lvl2pPr marL="601200" indent="-313200">
              <a:lnSpc>
                <a:spcPct val="100000"/>
              </a:lnSpc>
              <a:spcBef>
                <a:spcPts val="0"/>
              </a:spcBef>
              <a:spcAft>
                <a:spcPts val="2000"/>
              </a:spcAft>
              <a:buClr>
                <a:schemeClr val="accent3"/>
              </a:buClr>
              <a:buFont typeface="+mj-lt"/>
              <a:buAutoNum type="arabicPeriod"/>
              <a:defRPr sz="2000" baseline="0">
                <a:solidFill>
                  <a:schemeClr val="tx1"/>
                </a:solidFill>
              </a:defRPr>
            </a:lvl2pPr>
            <a:lvl3pPr marL="889200" indent="-313200">
              <a:lnSpc>
                <a:spcPct val="100000"/>
              </a:lnSpc>
              <a:spcBef>
                <a:spcPts val="0"/>
              </a:spcBef>
              <a:spcAft>
                <a:spcPts val="2000"/>
              </a:spcAft>
              <a:buClr>
                <a:schemeClr val="accent3"/>
              </a:buClr>
              <a:buFont typeface="+mj-lt"/>
              <a:buAutoNum type="arabicPeriod"/>
              <a:defRPr sz="2000" baseline="0">
                <a:solidFill>
                  <a:schemeClr val="tx1"/>
                </a:solidFill>
              </a:defRPr>
            </a:lvl3pPr>
            <a:lvl4pPr marL="1213200" indent="-313200">
              <a:lnSpc>
                <a:spcPct val="100000"/>
              </a:lnSpc>
              <a:spcBef>
                <a:spcPts val="0"/>
              </a:spcBef>
              <a:spcAft>
                <a:spcPts val="2000"/>
              </a:spcAft>
              <a:buClr>
                <a:schemeClr val="accent3"/>
              </a:buClr>
              <a:buFont typeface="+mj-lt"/>
              <a:buAutoNum type="arabicPeriod"/>
              <a:defRPr sz="2000" baseline="0">
                <a:solidFill>
                  <a:schemeClr val="tx1"/>
                </a:solidFill>
              </a:defRPr>
            </a:lvl4pPr>
            <a:lvl5pPr marL="1465200" indent="-313200">
              <a:lnSpc>
                <a:spcPct val="100000"/>
              </a:lnSpc>
              <a:spcBef>
                <a:spcPts val="0"/>
              </a:spcBef>
              <a:spcAft>
                <a:spcPts val="2000"/>
              </a:spcAft>
              <a:buClr>
                <a:schemeClr val="accent3"/>
              </a:buClr>
              <a:buFont typeface="+mj-lt"/>
              <a:buAutoNum type="arabicPeriod"/>
              <a:defRPr sz="2000" baseline="0">
                <a:solidFill>
                  <a:schemeClr val="tx1"/>
                </a:solidFill>
              </a:defRPr>
            </a:lvl5pPr>
          </a:lstStyle>
          <a:p>
            <a:pPr lvl="0"/>
            <a:r>
              <a:rPr lang="en-GB" noProof="0" smtClean="0"/>
              <a:t>Insert text here to level one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pic>
        <p:nvPicPr>
          <p:cNvPr id="8" name="Billede 7"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38021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REAKPAGE">
    <p:spTree>
      <p:nvGrpSpPr>
        <p:cNvPr id="1" name=""/>
        <p:cNvGrpSpPr/>
        <p:nvPr/>
      </p:nvGrpSpPr>
      <p:grpSpPr>
        <a:xfrm>
          <a:off x="0" y="0"/>
          <a:ext cx="0" cy="0"/>
          <a:chOff x="0" y="0"/>
          <a:chExt cx="0" cy="0"/>
        </a:xfrm>
      </p:grpSpPr>
      <p:sp>
        <p:nvSpPr>
          <p:cNvPr id="10" name="Tekstfelt 9"/>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6" name="Pladsholder til tekst 4"/>
          <p:cNvSpPr>
            <a:spLocks noGrp="1"/>
          </p:cNvSpPr>
          <p:nvPr>
            <p:ph type="body" sz="quarter" idx="12" hasCustomPrompt="1"/>
          </p:nvPr>
        </p:nvSpPr>
        <p:spPr>
          <a:xfrm>
            <a:off x="-1587" y="2510819"/>
            <a:ext cx="9144000" cy="259300"/>
          </a:xfrm>
          <a:prstGeom prst="rect">
            <a:avLst/>
          </a:prstGeom>
        </p:spPr>
        <p:txBody>
          <a:bodyPr vert="horz" anchor="b"/>
          <a:lstStyle>
            <a:lvl1pPr marL="0" indent="0" algn="ctr">
              <a:buFontTx/>
              <a:buNone/>
              <a:defRPr sz="1400" cap="all" baseline="0">
                <a:solidFill>
                  <a:schemeClr val="accent5"/>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dirty="0" smtClean="0"/>
              <a:t>CATEGOTY/THEME OF THE PRESENTATION</a:t>
            </a:r>
          </a:p>
        </p:txBody>
      </p:sp>
      <p:sp>
        <p:nvSpPr>
          <p:cNvPr id="15" name="Pladsholder til tekst 2"/>
          <p:cNvSpPr>
            <a:spLocks noGrp="1"/>
          </p:cNvSpPr>
          <p:nvPr>
            <p:ph type="body" sz="quarter" idx="11" hasCustomPrompt="1"/>
          </p:nvPr>
        </p:nvSpPr>
        <p:spPr>
          <a:xfrm>
            <a:off x="1586" y="2781459"/>
            <a:ext cx="9142414" cy="1755481"/>
          </a:xfrm>
          <a:prstGeom prst="rect">
            <a:avLst/>
          </a:prstGeom>
        </p:spPr>
        <p:txBody>
          <a:bodyPr vert="horz" anchor="t"/>
          <a:lstStyle>
            <a:lvl1pPr marL="0" marR="0" indent="0" algn="ctr" defTabSz="457200" rtl="0" eaLnBrk="1" fontAlgn="auto" latinLnBrk="0" hangingPunct="1">
              <a:lnSpc>
                <a:spcPct val="100000"/>
              </a:lnSpc>
              <a:spcBef>
                <a:spcPct val="20000"/>
              </a:spcBef>
              <a:spcAft>
                <a:spcPts val="0"/>
              </a:spcAft>
              <a:buClrTx/>
              <a:buSzTx/>
              <a:buFont typeface="Arial"/>
              <a:buNone/>
              <a:tabLst/>
              <a:defRPr sz="540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noProof="0" smtClean="0"/>
              <a:t>The headline for the</a:t>
            </a:r>
            <a:br>
              <a:rPr lang="en-GB" noProof="0" smtClean="0"/>
            </a:br>
            <a:r>
              <a:rPr lang="en-GB" noProof="0" smtClean="0"/>
              <a:t> breakslide</a:t>
            </a:r>
          </a:p>
          <a:p>
            <a:pPr lvl="0"/>
            <a:endParaRPr lang="en-GB" noProof="0"/>
          </a:p>
        </p:txBody>
      </p:sp>
      <p:pic>
        <p:nvPicPr>
          <p:cNvPr id="11" name="Billede 10"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784413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BINED NUMBERS AND TEXT          B">
    <p:spTree>
      <p:nvGrpSpPr>
        <p:cNvPr id="1" name=""/>
        <p:cNvGrpSpPr/>
        <p:nvPr/>
      </p:nvGrpSpPr>
      <p:grpSpPr>
        <a:xfrm>
          <a:off x="0" y="0"/>
          <a:ext cx="0" cy="0"/>
          <a:chOff x="0" y="0"/>
          <a:chExt cx="0" cy="0"/>
        </a:xfrm>
      </p:grpSpPr>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0"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dirty="0" smtClean="0">
                <a:cs typeface="Calibri"/>
              </a:rPr>
              <a:t>Combined bullet and text slide</a:t>
            </a:r>
            <a:endParaRPr lang="en-GB" noProof="0" dirty="0" smtClean="0"/>
          </a:p>
        </p:txBody>
      </p:sp>
      <p:sp>
        <p:nvSpPr>
          <p:cNvPr id="13" name="Pladsholder til tekst 5"/>
          <p:cNvSpPr>
            <a:spLocks noGrp="1"/>
          </p:cNvSpPr>
          <p:nvPr>
            <p:ph type="body" sz="quarter" idx="18" hasCustomPrompt="1"/>
          </p:nvPr>
        </p:nvSpPr>
        <p:spPr>
          <a:xfrm>
            <a:off x="395468" y="1533240"/>
            <a:ext cx="8150142" cy="4532738"/>
          </a:xfrm>
          <a:prstGeom prst="rect">
            <a:avLst/>
          </a:prstGeom>
        </p:spPr>
        <p:txBody>
          <a:bodyPr vert="horz" lIns="0" tIns="0" rIns="0" bIns="0"/>
          <a:lstStyle>
            <a:lvl1pPr marL="313200" marR="0" indent="-385200" algn="l" defTabSz="457200" rtl="0" eaLnBrk="1" fontAlgn="auto" latinLnBrk="0" hangingPunct="1">
              <a:lnSpc>
                <a:spcPct val="100000"/>
              </a:lnSpc>
              <a:spcBef>
                <a:spcPts val="0"/>
              </a:spcBef>
              <a:spcAft>
                <a:spcPts val="1600"/>
              </a:spcAft>
              <a:buClr>
                <a:schemeClr val="accent3"/>
              </a:buClr>
              <a:buSzTx/>
              <a:buFont typeface="+mj-lt"/>
              <a:buAutoNum type="arabicPeriod"/>
              <a:tabLst/>
              <a:defRPr sz="2000" b="1" i="0"/>
            </a:lvl1pPr>
            <a:lvl2pPr marL="312738" indent="42863">
              <a:spcBef>
                <a:spcPts val="0"/>
              </a:spcBef>
              <a:buNone/>
              <a:defRPr sz="1600"/>
            </a:lvl2pPr>
            <a:lvl3pPr marL="357188" indent="-1588">
              <a:spcBef>
                <a:spcPts val="0"/>
              </a:spcBef>
              <a:buNone/>
              <a:defRPr sz="1600"/>
            </a:lvl3pPr>
            <a:lvl4pPr marL="357188" indent="-1588">
              <a:spcBef>
                <a:spcPts val="0"/>
              </a:spcBef>
              <a:buNone/>
              <a:defRPr sz="1600"/>
            </a:lvl4pPr>
            <a:lvl5pPr marL="357188" indent="-1588">
              <a:spcBef>
                <a:spcPts val="0"/>
              </a:spcBef>
              <a:buNone/>
              <a:defRPr sz="1600"/>
            </a:lvl5pPr>
          </a:lstStyle>
          <a:p>
            <a:pPr marL="313200" marR="0" lvl="0" indent="-385200" algn="l" defTabSz="457200" rtl="0" eaLnBrk="1" fontAlgn="auto" latinLnBrk="0" hangingPunct="1">
              <a:lnSpc>
                <a:spcPct val="100000"/>
              </a:lnSpc>
              <a:spcBef>
                <a:spcPts val="0"/>
              </a:spcBef>
              <a:spcAft>
                <a:spcPts val="1600"/>
              </a:spcAft>
              <a:buClr>
                <a:srgbClr val="7E7F7E"/>
              </a:buClr>
              <a:buSzTx/>
              <a:buFont typeface="+mj-lt"/>
              <a:buAutoNum type="arabicPeriod"/>
              <a:tabLst/>
              <a:defRPr/>
            </a:pPr>
            <a:r>
              <a:rPr kumimoji="0" lang="en-GB" sz="2000" b="1" i="0" u="none" strike="noStrike" kern="0" cap="none" spc="0" normalizeH="0" baseline="0" noProof="0" dirty="0" smtClean="0">
                <a:ln>
                  <a:noFill/>
                </a:ln>
                <a:solidFill>
                  <a:sysClr val="windowText" lastClr="000000"/>
                </a:solidFill>
                <a:effectLst/>
                <a:uLnTx/>
                <a:uFillTx/>
              </a:rPr>
              <a:t>Insert highlighted number text</a:t>
            </a:r>
          </a:p>
          <a:p>
            <a:pPr marL="312738" marR="0" lvl="1" indent="42863"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Second level / body text</a:t>
            </a:r>
          </a:p>
          <a:p>
            <a:pPr marL="357188" marR="0" lvl="2"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Third level </a:t>
            </a:r>
          </a:p>
          <a:p>
            <a:pPr marL="357188" marR="0" lvl="3"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Fourth level</a:t>
            </a:r>
          </a:p>
          <a:p>
            <a:pPr marL="357188" marR="0" lvl="4" indent="-1588"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smtClean="0">
                <a:ln>
                  <a:noFill/>
                </a:ln>
                <a:solidFill>
                  <a:sysClr val="windowText" lastClr="000000"/>
                </a:solidFill>
                <a:effectLst/>
                <a:uLnTx/>
                <a:uFillTx/>
              </a:rPr>
              <a:t>Fifth level</a:t>
            </a:r>
            <a:endParaRPr kumimoji="0" lang="en-GB" sz="1600" b="0" i="0" u="none" strike="noStrike" kern="0" cap="none" spc="0" normalizeH="0" baseline="0" noProof="0" dirty="0">
              <a:ln>
                <a:noFill/>
              </a:ln>
              <a:solidFill>
                <a:sysClr val="windowText" lastClr="000000"/>
              </a:solidFill>
              <a:effectLst/>
              <a:uLnTx/>
              <a:uFillTx/>
            </a:endParaRPr>
          </a:p>
        </p:txBody>
      </p:sp>
      <p:sp>
        <p:nvSpPr>
          <p:cNvPr id="14"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Press &gt;TAB KEY&lt; to activate second level text/ body text</a:t>
            </a:r>
          </a:p>
        </p:txBody>
      </p:sp>
      <p:pic>
        <p:nvPicPr>
          <p:cNvPr id="9" name="Billede 8"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561508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GRAM, TABLES, SMARTART AND GRAFS">
    <p:spTree>
      <p:nvGrpSpPr>
        <p:cNvPr id="1" name=""/>
        <p:cNvGrpSpPr/>
        <p:nvPr/>
      </p:nvGrpSpPr>
      <p:grpSpPr>
        <a:xfrm>
          <a:off x="0" y="0"/>
          <a:ext cx="0" cy="0"/>
          <a:chOff x="0" y="0"/>
          <a:chExt cx="0" cy="0"/>
        </a:xfrm>
      </p:grpSpPr>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7" name="Pladsholder til indhold 2"/>
          <p:cNvSpPr>
            <a:spLocks noGrp="1"/>
          </p:cNvSpPr>
          <p:nvPr>
            <p:ph idx="1" hasCustomPrompt="1"/>
          </p:nvPr>
        </p:nvSpPr>
        <p:spPr>
          <a:xfrm>
            <a:off x="395536" y="2216275"/>
            <a:ext cx="8141166" cy="392483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noProof="0" smtClean="0"/>
              <a:t>INSERT CONTENT BY CLICK ON ICON</a:t>
            </a:r>
          </a:p>
        </p:txBody>
      </p:sp>
      <p:sp>
        <p:nvSpPr>
          <p:cNvPr id="8" name="Pladsholder til tekst 8"/>
          <p:cNvSpPr>
            <a:spLocks noGrp="1"/>
          </p:cNvSpPr>
          <p:nvPr>
            <p:ph type="body" sz="quarter" idx="12" hasCustomPrompt="1"/>
          </p:nvPr>
        </p:nvSpPr>
        <p:spPr>
          <a:xfrm>
            <a:off x="395536" y="1533240"/>
            <a:ext cx="8139262" cy="668093"/>
          </a:xfrm>
          <a:prstGeom prst="rect">
            <a:avLst/>
          </a:prstGeom>
        </p:spPr>
        <p:txBody>
          <a:bodyPr lIns="0" rIns="0">
            <a:normAutofit/>
          </a:bodyPr>
          <a:lstStyle>
            <a:lvl1pPr marL="0" marR="0" indent="0" algn="l" defTabSz="457200" rtl="0" eaLnBrk="1" fontAlgn="auto" latinLnBrk="0" hangingPunct="1">
              <a:lnSpc>
                <a:spcPts val="1920"/>
              </a:lnSpc>
              <a:spcBef>
                <a:spcPts val="0"/>
              </a:spcBef>
              <a:spcAft>
                <a:spcPts val="0"/>
              </a:spcAft>
              <a:buClrTx/>
              <a:buSzTx/>
              <a:buFont typeface="Arial"/>
              <a:buNone/>
              <a:tabLst/>
              <a:defRPr sz="16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ipsum derat mer, er etta leo mater umnius. Bullet text lorem ipsum er, er etta leo mater um etter gulma nes.</a:t>
            </a:r>
            <a:br>
              <a:rPr lang="en-GB" noProof="0" smtClean="0"/>
            </a:br>
            <a:endParaRPr lang="en-GB" noProof="0" smtClean="0"/>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r>
              <a:rPr lang="da-DK" dirty="0" smtClean="0"/>
              <a:t>SLIDE THEME B – CATEGORY/ HEADING FOR PRESENTATION</a:t>
            </a:r>
            <a:endParaRPr lang="da-DK" dirty="0"/>
          </a:p>
        </p:txBody>
      </p:sp>
      <p:sp>
        <p:nvSpPr>
          <p:cNvPr id="13"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text slide</a:t>
            </a:r>
          </a:p>
        </p:txBody>
      </p:sp>
      <p:pic>
        <p:nvPicPr>
          <p:cNvPr id="10" name="Billede 9"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229144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ORLD MAP BLUE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dirty="0"/>
          </a:p>
        </p:txBody>
      </p:sp>
      <p:pic>
        <p:nvPicPr>
          <p:cNvPr id="4" name="Billede 3" descr="Verdenskort_BIG.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4652" y="1947333"/>
            <a:ext cx="8212964" cy="4205108"/>
          </a:xfrm>
          <a:prstGeom prst="rect">
            <a:avLst/>
          </a:prstGeom>
        </p:spPr>
      </p:pic>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World map BLUE </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24340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ORLD MAP  GREY      B">
    <p:spTree>
      <p:nvGrpSpPr>
        <p:cNvPr id="1" name=""/>
        <p:cNvGrpSpPr/>
        <p:nvPr/>
      </p:nvGrpSpPr>
      <p:grpSpPr>
        <a:xfrm>
          <a:off x="0" y="0"/>
          <a:ext cx="0" cy="0"/>
          <a:chOff x="0" y="0"/>
          <a:chExt cx="0" cy="0"/>
        </a:xfrm>
      </p:grpSpPr>
      <p:pic>
        <p:nvPicPr>
          <p:cNvPr id="12" name="Billede 11" descr="Verdenskort_DARK_BIG_RGB.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2949" y="2089273"/>
            <a:ext cx="8210430" cy="4392000"/>
          </a:xfrm>
          <a:prstGeom prst="rect">
            <a:avLst/>
          </a:prstGeom>
        </p:spPr>
      </p:pic>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dirty="0"/>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World map GREY</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C40 world map. Use C40 icons for indication of cities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108426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SLIDE                  B">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dirty="0"/>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0"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Timeline slide</a:t>
            </a:r>
          </a:p>
        </p:txBody>
      </p:sp>
      <p:sp>
        <p:nvSpPr>
          <p:cNvPr id="9"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Timeline slide. Use C40 images and icons </a:t>
            </a:r>
            <a:r>
              <a:rPr kumimoji="0" lang="en-GB" sz="1200" b="0" i="0" u="none" strike="noStrike" kern="0" cap="none" spc="0" normalizeH="0" baseline="0" noProof="0" dirty="0" err="1" smtClean="0">
                <a:ln>
                  <a:noFill/>
                </a:ln>
                <a:solidFill>
                  <a:sysClr val="windowText" lastClr="000000"/>
                </a:solidFill>
                <a:effectLst/>
                <a:uLnTx/>
                <a:uFillTx/>
              </a:rPr>
              <a:t>ect</a:t>
            </a:r>
            <a:r>
              <a:rPr kumimoji="0" lang="en-GB" sz="1200" b="0" i="0" u="none" strike="noStrike" kern="0" cap="none" spc="0" normalizeH="0" baseline="0" noProof="0" dirty="0" smtClean="0">
                <a:ln>
                  <a:noFill/>
                </a:ln>
                <a:solidFill>
                  <a:sysClr val="windowText" lastClr="000000"/>
                </a:solidFill>
                <a:effectLst/>
                <a:uLnTx/>
                <a:uFillTx/>
              </a:rPr>
              <a:t>.</a:t>
            </a:r>
          </a:p>
        </p:txBody>
      </p:sp>
      <p:pic>
        <p:nvPicPr>
          <p:cNvPr id="11" name="Billede 10"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cxnSp>
        <p:nvCxnSpPr>
          <p:cNvPr id="18" name="Lige forbindelse 17"/>
          <p:cNvCxnSpPr/>
          <p:nvPr userDrawn="1"/>
        </p:nvCxnSpPr>
        <p:spPr>
          <a:xfrm>
            <a:off x="395536" y="4251353"/>
            <a:ext cx="8748464" cy="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44" name="Pladsholder til billede 2"/>
          <p:cNvSpPr>
            <a:spLocks noGrp="1"/>
          </p:cNvSpPr>
          <p:nvPr>
            <p:ph type="pic" sz="quarter" idx="23" hasCustomPrompt="1"/>
          </p:nvPr>
        </p:nvSpPr>
        <p:spPr>
          <a:xfrm>
            <a:off x="3357949" y="2082754"/>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dirty="0" smtClean="0"/>
              <a:t>INSERT IMAGE BY CLICK ON ICON - USE ONLY IMAGES FROM C40 FLICKR OR OTHER OFFICIAL C40 PHOTOS    </a:t>
            </a:r>
          </a:p>
        </p:txBody>
      </p:sp>
      <p:sp>
        <p:nvSpPr>
          <p:cNvPr id="45" name="Pladsholder til tekst 2"/>
          <p:cNvSpPr>
            <a:spLocks noGrp="1"/>
          </p:cNvSpPr>
          <p:nvPr>
            <p:ph type="body" sz="quarter" idx="25" hasCustomPrompt="1"/>
          </p:nvPr>
        </p:nvSpPr>
        <p:spPr>
          <a:xfrm>
            <a:off x="4428546" y="2082754"/>
            <a:ext cx="1617824"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46" name="Pladsholder til billede 2"/>
          <p:cNvSpPr>
            <a:spLocks noGrp="1"/>
          </p:cNvSpPr>
          <p:nvPr>
            <p:ph type="pic" sz="quarter" idx="26" hasCustomPrompt="1"/>
          </p:nvPr>
        </p:nvSpPr>
        <p:spPr>
          <a:xfrm>
            <a:off x="6150144" y="1404176"/>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dirty="0" smtClean="0"/>
              <a:t>INSERT IMAGE BY CLICK ON ICON - USE ONLY IMAGES FROM C40 FLICKR OR OTHER OFFICIAL C40 PHOTOS    </a:t>
            </a:r>
          </a:p>
        </p:txBody>
      </p:sp>
      <p:sp>
        <p:nvSpPr>
          <p:cNvPr id="47" name="Pladsholder til tekst 2"/>
          <p:cNvSpPr>
            <a:spLocks noGrp="1"/>
          </p:cNvSpPr>
          <p:nvPr>
            <p:ph type="body" sz="quarter" idx="27" hasCustomPrompt="1"/>
          </p:nvPr>
        </p:nvSpPr>
        <p:spPr>
          <a:xfrm>
            <a:off x="7220741" y="1404176"/>
            <a:ext cx="1741552"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48" name="Pladsholder til billede 2"/>
          <p:cNvSpPr>
            <a:spLocks noGrp="1"/>
          </p:cNvSpPr>
          <p:nvPr>
            <p:ph type="pic" sz="quarter" idx="28" hasCustomPrompt="1"/>
          </p:nvPr>
        </p:nvSpPr>
        <p:spPr>
          <a:xfrm>
            <a:off x="569653" y="2866777"/>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dirty="0" smtClean="0"/>
              <a:t>INSERT IMAGE BY CLICK ON ICON - USE ONLY IMAGES FROM C40 FLICKR OR OTHER OFFICIAL C40 PHOTOS    </a:t>
            </a:r>
          </a:p>
        </p:txBody>
      </p:sp>
      <p:sp>
        <p:nvSpPr>
          <p:cNvPr id="49" name="Pladsholder til tekst 2"/>
          <p:cNvSpPr>
            <a:spLocks noGrp="1"/>
          </p:cNvSpPr>
          <p:nvPr>
            <p:ph type="body" sz="quarter" idx="29" hasCustomPrompt="1"/>
          </p:nvPr>
        </p:nvSpPr>
        <p:spPr>
          <a:xfrm>
            <a:off x="1640250" y="2866777"/>
            <a:ext cx="1583596"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1" name="Pladsholder til billede 2"/>
          <p:cNvSpPr>
            <a:spLocks noGrp="1"/>
          </p:cNvSpPr>
          <p:nvPr>
            <p:ph type="pic" sz="quarter" idx="30" hasCustomPrompt="1"/>
          </p:nvPr>
        </p:nvSpPr>
        <p:spPr>
          <a:xfrm>
            <a:off x="1440622" y="4780948"/>
            <a:ext cx="1445545" cy="818707"/>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dirty="0" smtClean="0"/>
              <a:t>INSERT IMAGE BY CLICK ON ICON - USE ONLY IMAGES FROM C40 FLICKR OR OTHER OFFICIAL C40 PHOTOS    </a:t>
            </a:r>
          </a:p>
        </p:txBody>
      </p:sp>
      <p:sp>
        <p:nvSpPr>
          <p:cNvPr id="52" name="Pladsholder til tekst 2"/>
          <p:cNvSpPr>
            <a:spLocks noGrp="1"/>
          </p:cNvSpPr>
          <p:nvPr>
            <p:ph type="body" sz="quarter" idx="31" hasCustomPrompt="1"/>
          </p:nvPr>
        </p:nvSpPr>
        <p:spPr>
          <a:xfrm>
            <a:off x="1432183" y="5599655"/>
            <a:ext cx="1453985" cy="857805"/>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3" name="Pladsholder til billede 2"/>
          <p:cNvSpPr>
            <a:spLocks noGrp="1"/>
          </p:cNvSpPr>
          <p:nvPr>
            <p:ph type="pic" sz="quarter" idx="32" hasCustomPrompt="1"/>
          </p:nvPr>
        </p:nvSpPr>
        <p:spPr>
          <a:xfrm>
            <a:off x="3357949" y="4951000"/>
            <a:ext cx="1060828" cy="1061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900" cap="none" baseline="0">
                <a:latin typeface="Calibri"/>
              </a:defRPr>
            </a:lvl1pPr>
          </a:lstStyle>
          <a:p>
            <a:r>
              <a:rPr lang="en-GB" noProof="0" dirty="0" smtClean="0"/>
              <a:t>INSERT IMAGE BY CLICK ON ICON - USE ONLY IMAGES FROM C40 FLICKR OR OTHER OFFICIAL C40 PHOTOS    </a:t>
            </a:r>
          </a:p>
        </p:txBody>
      </p:sp>
      <p:sp>
        <p:nvSpPr>
          <p:cNvPr id="54" name="Pladsholder til tekst 2"/>
          <p:cNvSpPr>
            <a:spLocks noGrp="1"/>
          </p:cNvSpPr>
          <p:nvPr>
            <p:ph type="body" sz="quarter" idx="33" hasCustomPrompt="1"/>
          </p:nvPr>
        </p:nvSpPr>
        <p:spPr>
          <a:xfrm>
            <a:off x="4428546" y="4951000"/>
            <a:ext cx="1617824" cy="1058621"/>
          </a:xfrm>
          <a:prstGeom prst="rect">
            <a:avLst/>
          </a:prstGeom>
          <a:solidFill>
            <a:schemeClr val="bg1">
              <a:lumMod val="95000"/>
            </a:schemeClr>
          </a:solidFill>
        </p:spPr>
        <p:txBody>
          <a:bodyPr vert="horz" lIns="0" tIns="46800" rIns="0" bIns="0"/>
          <a:lstStyle>
            <a:lvl1pPr marL="87312" indent="0">
              <a:lnSpc>
                <a:spcPct val="100000"/>
              </a:lnSpc>
              <a:spcBef>
                <a:spcPts val="0"/>
              </a:spcBef>
              <a:spcAft>
                <a:spcPts val="0"/>
              </a:spcAft>
              <a:buClr>
                <a:schemeClr val="accent3"/>
              </a:buClr>
              <a:buNone/>
              <a:defRPr sz="1000" cap="none" baseline="0">
                <a:solidFill>
                  <a:schemeClr val="tx1"/>
                </a:solidFill>
                <a:latin typeface="Calibri"/>
              </a:defRPr>
            </a:lvl1pPr>
            <a:lvl2pPr marL="396000" indent="-180000">
              <a:spcBef>
                <a:spcPts val="0"/>
              </a:spcBef>
              <a:spcAft>
                <a:spcPts val="1600"/>
              </a:spcAft>
              <a:buClr>
                <a:schemeClr val="accent3"/>
              </a:buClr>
              <a:buFont typeface="Arial"/>
              <a:buChar char="•"/>
              <a:defRPr sz="1000" cap="none" baseline="0">
                <a:solidFill>
                  <a:schemeClr val="accent3"/>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p:txBody>
      </p:sp>
      <p:sp>
        <p:nvSpPr>
          <p:cNvPr id="56" name="Pladsholder til tekst 2"/>
          <p:cNvSpPr>
            <a:spLocks noGrp="1"/>
          </p:cNvSpPr>
          <p:nvPr>
            <p:ph type="body" sz="quarter" idx="35" hasCustomPrompt="1"/>
          </p:nvPr>
        </p:nvSpPr>
        <p:spPr>
          <a:xfrm>
            <a:off x="3777048" y="4291297"/>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2010</a:t>
            </a:r>
          </a:p>
        </p:txBody>
      </p:sp>
      <p:sp>
        <p:nvSpPr>
          <p:cNvPr id="58" name="Pladsholder til tekst 2"/>
          <p:cNvSpPr>
            <a:spLocks noGrp="1"/>
          </p:cNvSpPr>
          <p:nvPr>
            <p:ph type="body" sz="quarter" idx="34" hasCustomPrompt="1"/>
          </p:nvPr>
        </p:nvSpPr>
        <p:spPr>
          <a:xfrm>
            <a:off x="6965724" y="4298704"/>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2015</a:t>
            </a:r>
          </a:p>
        </p:txBody>
      </p:sp>
      <p:sp>
        <p:nvSpPr>
          <p:cNvPr id="60" name="Pladsholder til tekst 2"/>
          <p:cNvSpPr>
            <a:spLocks noGrp="1"/>
          </p:cNvSpPr>
          <p:nvPr>
            <p:ph type="body" sz="quarter" idx="37" hasCustomPrompt="1"/>
          </p:nvPr>
        </p:nvSpPr>
        <p:spPr>
          <a:xfrm>
            <a:off x="1402876" y="4015878"/>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2005</a:t>
            </a:r>
          </a:p>
        </p:txBody>
      </p:sp>
      <p:sp>
        <p:nvSpPr>
          <p:cNvPr id="62" name="Pladsholder til tekst 2"/>
          <p:cNvSpPr>
            <a:spLocks noGrp="1"/>
          </p:cNvSpPr>
          <p:nvPr>
            <p:ph type="body" sz="quarter" idx="38" hasCustomPrompt="1"/>
          </p:nvPr>
        </p:nvSpPr>
        <p:spPr>
          <a:xfrm>
            <a:off x="2818481" y="4015878"/>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2008</a:t>
            </a:r>
          </a:p>
        </p:txBody>
      </p:sp>
      <p:sp>
        <p:nvSpPr>
          <p:cNvPr id="64" name="Pladsholder til tekst 2"/>
          <p:cNvSpPr>
            <a:spLocks noGrp="1"/>
          </p:cNvSpPr>
          <p:nvPr>
            <p:ph type="body" sz="quarter" idx="39" hasCustomPrompt="1"/>
          </p:nvPr>
        </p:nvSpPr>
        <p:spPr>
          <a:xfrm>
            <a:off x="6268228" y="4331475"/>
            <a:ext cx="610284" cy="149621"/>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1100" cap="none" baseline="0">
                <a:solidFill>
                  <a:schemeClr val="tx1"/>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2013</a:t>
            </a:r>
          </a:p>
        </p:txBody>
      </p:sp>
      <p:sp>
        <p:nvSpPr>
          <p:cNvPr id="65" name="Pladsholder til tekst 2"/>
          <p:cNvSpPr>
            <a:spLocks noGrp="1"/>
          </p:cNvSpPr>
          <p:nvPr>
            <p:ph type="body" sz="quarter" idx="36" hasCustomPrompt="1"/>
          </p:nvPr>
        </p:nvSpPr>
        <p:spPr>
          <a:xfrm>
            <a:off x="60522" y="4301066"/>
            <a:ext cx="1617824" cy="394324"/>
          </a:xfrm>
          <a:prstGeom prst="rect">
            <a:avLst/>
          </a:prstGeom>
          <a:noFill/>
        </p:spPr>
        <p:txBody>
          <a:bodyPr vert="horz" lIns="0" tIns="0" rIns="0" bIns="0" anchor="ctr"/>
          <a:lstStyle>
            <a:lvl1pPr marL="87312" indent="0" algn="ctr">
              <a:lnSpc>
                <a:spcPct val="100000"/>
              </a:lnSpc>
              <a:spcBef>
                <a:spcPts val="0"/>
              </a:spcBef>
              <a:spcAft>
                <a:spcPts val="0"/>
              </a:spcAft>
              <a:buClr>
                <a:schemeClr val="accent3"/>
              </a:buClr>
              <a:buNone/>
              <a:defRPr sz="4000" cap="none" baseline="0">
                <a:solidFill>
                  <a:schemeClr val="bg1">
                    <a:lumMod val="65000"/>
                  </a:schemeClr>
                </a:solidFill>
                <a:latin typeface="Calibri"/>
              </a:defRPr>
            </a:lvl1pPr>
            <a:lvl2pPr marL="396000" indent="-180000">
              <a:spcBef>
                <a:spcPts val="0"/>
              </a:spcBef>
              <a:spcAft>
                <a:spcPts val="1600"/>
              </a:spcAft>
              <a:buClr>
                <a:schemeClr val="accent3"/>
              </a:buClr>
              <a:buFont typeface="Arial"/>
              <a:buChar char="•"/>
              <a:defRPr sz="4000" cap="none" baseline="0">
                <a:solidFill>
                  <a:schemeClr val="bg1">
                    <a:lumMod val="65000"/>
                  </a:schemeClr>
                </a:solidFill>
                <a:latin typeface="Calibri"/>
              </a:defRPr>
            </a:lvl2pPr>
            <a:lvl3pPr marL="648000" indent="-252000">
              <a:spcBef>
                <a:spcPts val="0"/>
              </a:spcBef>
              <a:spcAft>
                <a:spcPts val="1600"/>
              </a:spcAft>
              <a:buClr>
                <a:schemeClr val="accent3"/>
              </a:buClr>
              <a:defRPr sz="1000" cap="none" baseline="0">
                <a:solidFill>
                  <a:schemeClr val="tx1"/>
                </a:solidFill>
                <a:latin typeface="Calibri"/>
              </a:defRPr>
            </a:lvl3pPr>
            <a:lvl4pPr marL="936000" indent="-252000">
              <a:spcBef>
                <a:spcPts val="0"/>
              </a:spcBef>
              <a:spcAft>
                <a:spcPts val="1600"/>
              </a:spcAft>
              <a:buClr>
                <a:schemeClr val="accent3"/>
              </a:buClr>
              <a:buFont typeface="Arial"/>
              <a:buChar char="•"/>
              <a:defRPr sz="1000" cap="none" baseline="0">
                <a:solidFill>
                  <a:schemeClr val="tx1"/>
                </a:solidFill>
                <a:latin typeface="Calibri"/>
              </a:defRPr>
            </a:lvl4pPr>
            <a:lvl5pPr marL="1152000" indent="-252000">
              <a:spcBef>
                <a:spcPts val="0"/>
              </a:spcBef>
              <a:spcAft>
                <a:spcPts val="1600"/>
              </a:spcAft>
              <a:buClr>
                <a:schemeClr val="accent3"/>
              </a:buClr>
              <a:buFont typeface="Arial"/>
              <a:buChar char="•"/>
              <a:defRPr sz="1000" cap="none" baseline="0">
                <a:solidFill>
                  <a:schemeClr val="tx1"/>
                </a:solidFill>
                <a:latin typeface="Calibri"/>
              </a:defRPr>
            </a:lvl5pPr>
          </a:lstStyle>
          <a:p>
            <a:pPr lvl="0"/>
            <a:r>
              <a:rPr lang="en-GB" noProof="0" dirty="0" smtClean="0"/>
              <a:t>2005</a:t>
            </a:r>
          </a:p>
        </p:txBody>
      </p:sp>
    </p:spTree>
    <p:extLst>
      <p:ext uri="{BB962C8B-B14F-4D97-AF65-F5344CB8AC3E}">
        <p14:creationId xmlns:p14="http://schemas.microsoft.com/office/powerpoint/2010/main" val="2250201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5"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only logo. Use C40 images or icons.</a:t>
            </a:r>
          </a:p>
        </p:txBody>
      </p:sp>
      <p:pic>
        <p:nvPicPr>
          <p:cNvPr id="6" name="Billede 5"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1236170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NO LOGO            B">
    <p:spTree>
      <p:nvGrpSpPr>
        <p:cNvPr id="1" name=""/>
        <p:cNvGrpSpPr/>
        <p:nvPr/>
      </p:nvGrpSpPr>
      <p:grpSpPr>
        <a:xfrm>
          <a:off x="0" y="0"/>
          <a:ext cx="0" cy="0"/>
          <a:chOff x="0" y="0"/>
          <a:chExt cx="0" cy="0"/>
        </a:xfrm>
      </p:grpSpPr>
      <p:sp>
        <p:nvSpPr>
          <p:cNvPr id="9"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3" name="Pladsholder til tekst 2"/>
          <p:cNvSpPr>
            <a:spLocks noGrp="1"/>
          </p:cNvSpPr>
          <p:nvPr>
            <p:ph type="body" sz="quarter" idx="19" hasCustomPrompt="1"/>
          </p:nvPr>
        </p:nvSpPr>
        <p:spPr>
          <a:xfrm>
            <a:off x="-1770024" y="2082754"/>
            <a:ext cx="1580861" cy="963613"/>
          </a:xfrm>
          <a:prstGeom prst="rect">
            <a:avLst/>
          </a:prstGeom>
          <a:ln w="3175" cmpd="sng">
            <a:solidFill>
              <a:srgbClr val="3D4342"/>
            </a:solidFill>
          </a:ln>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1200" b="0" i="0" u="none" strike="noStrike" kern="0" cap="none" spc="0" normalizeH="0" baseline="0" noProof="0" dirty="0" smtClean="0">
                <a:ln>
                  <a:noFill/>
                </a:ln>
                <a:solidFill>
                  <a:sysClr val="windowText" lastClr="000000"/>
                </a:solidFill>
                <a:effectLst/>
                <a:uLnTx/>
                <a:uFillTx/>
              </a:rPr>
              <a:t>GUIDELINE</a:t>
            </a:r>
            <a:br>
              <a:rPr kumimoji="0" lang="en-GB" sz="1200" b="0" i="0" u="none" strike="noStrike" kern="0" cap="none" spc="0" normalizeH="0" baseline="0" noProof="0" dirty="0" smtClean="0">
                <a:ln>
                  <a:noFill/>
                </a:ln>
                <a:solidFill>
                  <a:sysClr val="windowText" lastClr="000000"/>
                </a:solidFill>
                <a:effectLst/>
                <a:uLnTx/>
                <a:uFillTx/>
              </a:rPr>
            </a:br>
            <a:r>
              <a:rPr kumimoji="0" lang="en-GB" sz="1200" b="0" i="0" u="none" strike="noStrike" kern="0" cap="none" spc="0" normalizeH="0" baseline="0" noProof="0" dirty="0" smtClean="0">
                <a:ln>
                  <a:noFill/>
                </a:ln>
                <a:solidFill>
                  <a:sysClr val="windowText" lastClr="000000"/>
                </a:solidFill>
                <a:effectLst/>
                <a:uLnTx/>
                <a:uFillTx/>
              </a:rPr>
              <a:t>Blank page with no logo. Use C40 images or icons.</a:t>
            </a:r>
          </a:p>
        </p:txBody>
      </p:sp>
    </p:spTree>
    <p:extLst>
      <p:ext uri="{BB962C8B-B14F-4D97-AF65-F5344CB8AC3E}">
        <p14:creationId xmlns:p14="http://schemas.microsoft.com/office/powerpoint/2010/main" val="2100571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ekstfelt 10"/>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cxnSp>
        <p:nvCxnSpPr>
          <p:cNvPr id="18" name="Lige forbindelse 17"/>
          <p:cNvCxnSpPr/>
          <p:nvPr userDrawn="1"/>
        </p:nvCxnSpPr>
        <p:spPr>
          <a:xfrm>
            <a:off x="1935165" y="1826845"/>
            <a:ext cx="0" cy="5031155"/>
          </a:xfrm>
          <a:prstGeom prst="line">
            <a:avLst/>
          </a:prstGeom>
          <a:ln w="28575"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Pladsholder til diasnummer 3"/>
          <p:cNvSpPr>
            <a:spLocks noGrp="1"/>
          </p:cNvSpPr>
          <p:nvPr>
            <p:ph type="sldNum" sz="quarter" idx="15"/>
          </p:nvPr>
        </p:nvSpPr>
        <p:spPr/>
        <p:txBody>
          <a:bodyPr/>
          <a:lstStyle/>
          <a:p>
            <a:fld id="{8982C9CC-1D9E-6042-AC1C-89704E4D9B7B}" type="slidenum">
              <a:rPr lang="da-DK" smtClean="0"/>
              <a:pPr/>
              <a:t>‹#›</a:t>
            </a:fld>
            <a:endParaRPr lang="da-DK" dirty="0"/>
          </a:p>
        </p:txBody>
      </p:sp>
      <p:sp>
        <p:nvSpPr>
          <p:cNvPr id="9" name="Pladsholder til tekst 6"/>
          <p:cNvSpPr>
            <a:spLocks noGrp="1"/>
          </p:cNvSpPr>
          <p:nvPr>
            <p:ph type="body" sz="quarter" idx="14" hasCustomPrompt="1"/>
          </p:nvPr>
        </p:nvSpPr>
        <p:spPr>
          <a:xfrm>
            <a:off x="2149080" y="1459078"/>
            <a:ext cx="5519264" cy="5344882"/>
          </a:xfrm>
          <a:prstGeom prst="rect">
            <a:avLst/>
          </a:prstGeom>
        </p:spPr>
        <p:txBody>
          <a:bodyPr/>
          <a:lstStyle>
            <a:lvl1pPr marL="0" marR="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sz="2000" cap="all" baseline="0">
                <a:solidFill>
                  <a:schemeClr val="accent6">
                    <a:lumMod val="50000"/>
                  </a:schemeClr>
                </a:solidFill>
                <a:latin typeface="Calibri"/>
              </a:defRPr>
            </a:lvl1pPr>
            <a:lvl2pPr marL="171450" indent="-457200">
              <a:spcBef>
                <a:spcPts val="0"/>
              </a:spcBef>
              <a:buClr>
                <a:schemeClr val="bg2"/>
              </a:buClr>
              <a:buFont typeface="+mj-lt"/>
              <a:buAutoNum type="arabicPeriod" startAt="2"/>
              <a:defRPr sz="2000" cap="all" baseline="0">
                <a:solidFill>
                  <a:schemeClr val="accent6"/>
                </a:solidFill>
                <a:latin typeface="Calibri"/>
              </a:defRPr>
            </a:lvl2pPr>
            <a:lvl3pPr marL="0" indent="-313200">
              <a:lnSpc>
                <a:spcPct val="200000"/>
              </a:lnSpc>
              <a:spcBef>
                <a:spcPts val="0"/>
              </a:spcBef>
              <a:buClr>
                <a:schemeClr val="bg2"/>
              </a:buClr>
              <a:buFont typeface="+mj-lt"/>
              <a:buAutoNum type="arabicPeriod" startAt="3"/>
              <a:defRPr sz="2000" cap="all" baseline="0">
                <a:solidFill>
                  <a:schemeClr val="accent6"/>
                </a:solidFill>
                <a:latin typeface="Calibri"/>
              </a:defRPr>
            </a:lvl3pPr>
            <a:lvl4pPr marL="432000" indent="0">
              <a:spcBef>
                <a:spcPts val="0"/>
              </a:spcBef>
              <a:buFont typeface="Lucida Grande"/>
              <a:buChar char="/"/>
              <a:defRPr sz="1600" baseline="0">
                <a:latin typeface="Calibri"/>
              </a:defRPr>
            </a:lvl4pPr>
          </a:lstStyle>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r>
              <a:rPr lang="en-GB" noProof="0" smtClean="0">
                <a:solidFill>
                  <a:schemeClr val="accent6">
                    <a:lumMod val="50000"/>
                  </a:schemeClr>
                </a:solidFill>
              </a:rPr>
              <a:t>HEADLINE FOR THEME OR CHAPTER</a:t>
            </a:r>
          </a:p>
          <a:p>
            <a:pPr marL="0" marR="0" lvl="0" indent="-313200" algn="l" defTabSz="457200" rtl="0" eaLnBrk="1" fontAlgn="auto" latinLnBrk="0" hangingPunct="1">
              <a:lnSpc>
                <a:spcPct val="200000"/>
              </a:lnSpc>
              <a:spcBef>
                <a:spcPts val="0"/>
              </a:spcBef>
              <a:spcAft>
                <a:spcPts val="0"/>
              </a:spcAft>
              <a:buClr>
                <a:schemeClr val="accent6">
                  <a:lumMod val="50000"/>
                </a:schemeClr>
              </a:buClr>
              <a:buSzTx/>
              <a:buFont typeface="+mj-lt"/>
              <a:buAutoNum type="arabicPeriod"/>
              <a:tabLst/>
              <a:defRPr/>
            </a:pPr>
            <a:endParaRPr lang="en-GB" noProof="0" smtClean="0"/>
          </a:p>
        </p:txBody>
      </p:sp>
      <p:sp>
        <p:nvSpPr>
          <p:cNvPr id="10" name="Pladsholder til tekst 18"/>
          <p:cNvSpPr>
            <a:spLocks noGrp="1"/>
          </p:cNvSpPr>
          <p:nvPr>
            <p:ph type="body" sz="quarter" idx="13" hasCustomPrompt="1"/>
          </p:nvPr>
        </p:nvSpPr>
        <p:spPr>
          <a:xfrm>
            <a:off x="395467" y="329490"/>
            <a:ext cx="7272877" cy="236949"/>
          </a:xfrm>
          <a:prstGeom prst="rect">
            <a:avLst/>
          </a:prstGeom>
        </p:spPr>
        <p:txBody>
          <a:bodyPr lIns="0" tIns="0" rIns="0" bIns="0" anchor="b">
            <a:noAutofit/>
          </a:bodyPr>
          <a:lstStyle>
            <a:lvl1pPr marL="0" indent="0" algn="l">
              <a:spcBef>
                <a:spcPts val="0"/>
              </a:spcBef>
              <a:buNone/>
              <a:defRPr sz="1400">
                <a:solidFill>
                  <a:schemeClr val="bg2"/>
                </a:solidFill>
                <a:latin typeface="+mn-lt"/>
              </a:defRPr>
            </a:lvl1pPr>
          </a:lstStyle>
          <a:p>
            <a:pPr lvl="0"/>
            <a:r>
              <a:rPr lang="en-GB" noProof="0" smtClean="0"/>
              <a:t>HEADLINE FOR PRESENTATION</a:t>
            </a:r>
          </a:p>
        </p:txBody>
      </p:sp>
      <p:sp>
        <p:nvSpPr>
          <p:cNvPr id="12" name="Titel 1"/>
          <p:cNvSpPr>
            <a:spLocks noGrp="1"/>
          </p:cNvSpPr>
          <p:nvPr>
            <p:ph type="title" hasCustomPrompt="1"/>
          </p:nvPr>
        </p:nvSpPr>
        <p:spPr>
          <a:xfrm>
            <a:off x="395536" y="577779"/>
            <a:ext cx="7272808" cy="553998"/>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chemeClr val="accent6">
                    <a:lumMod val="50000"/>
                  </a:schemeClr>
                </a:solidFill>
                <a:latin typeface="+mn-lt"/>
              </a:defRPr>
            </a:lvl1pPr>
          </a:lstStyle>
          <a:p>
            <a:r>
              <a:rPr lang="en-GB" noProof="0" smtClean="0"/>
              <a:t>Agenda</a:t>
            </a:r>
            <a:endParaRPr lang="en-GB" noProof="0"/>
          </a:p>
        </p:txBody>
      </p:sp>
      <p:pic>
        <p:nvPicPr>
          <p:cNvPr id="14" name="Billede 13"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82419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EAKPAGE">
    <p:spTree>
      <p:nvGrpSpPr>
        <p:cNvPr id="1" name=""/>
        <p:cNvGrpSpPr/>
        <p:nvPr/>
      </p:nvGrpSpPr>
      <p:grpSpPr>
        <a:xfrm>
          <a:off x="0" y="0"/>
          <a:ext cx="0" cy="0"/>
          <a:chOff x="0" y="0"/>
          <a:chExt cx="0" cy="0"/>
        </a:xfrm>
      </p:grpSpPr>
      <p:sp>
        <p:nvSpPr>
          <p:cNvPr id="10" name="Tekstfelt 9"/>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6" name="Pladsholder til tekst 4"/>
          <p:cNvSpPr>
            <a:spLocks noGrp="1"/>
          </p:cNvSpPr>
          <p:nvPr>
            <p:ph type="body" sz="quarter" idx="12" hasCustomPrompt="1"/>
          </p:nvPr>
        </p:nvSpPr>
        <p:spPr>
          <a:xfrm>
            <a:off x="-1587" y="2510819"/>
            <a:ext cx="9144000" cy="259300"/>
          </a:xfrm>
          <a:prstGeom prst="rect">
            <a:avLst/>
          </a:prstGeom>
        </p:spPr>
        <p:txBody>
          <a:bodyPr vert="horz" anchor="b"/>
          <a:lstStyle>
            <a:lvl1pPr marL="0" indent="0" algn="ctr">
              <a:buFontTx/>
              <a:buNone/>
              <a:defRPr sz="1400" cap="all" baseline="0">
                <a:solidFill>
                  <a:schemeClr val="accent5"/>
                </a:solidFill>
                <a:latin typeface="+mn-lt"/>
              </a:defRPr>
            </a:lvl1pPr>
            <a:lvl2pPr marL="457200" indent="0">
              <a:buFontTx/>
              <a:buNone/>
              <a:defRPr sz="1600" cap="all">
                <a:solidFill>
                  <a:schemeClr val="accent5"/>
                </a:solidFill>
              </a:defRPr>
            </a:lvl2pPr>
            <a:lvl3pPr marL="914400" indent="0">
              <a:buFontTx/>
              <a:buNone/>
              <a:defRPr sz="1600" cap="all">
                <a:solidFill>
                  <a:schemeClr val="accent5"/>
                </a:solidFill>
              </a:defRPr>
            </a:lvl3pPr>
            <a:lvl4pPr marL="1371600" indent="0">
              <a:buFontTx/>
              <a:buNone/>
              <a:defRPr sz="1600" cap="all">
                <a:solidFill>
                  <a:schemeClr val="accent5"/>
                </a:solidFill>
              </a:defRPr>
            </a:lvl4pPr>
            <a:lvl5pPr marL="1828800" indent="0">
              <a:buFontTx/>
              <a:buNone/>
              <a:defRPr sz="1600" cap="all">
                <a:solidFill>
                  <a:schemeClr val="accent5"/>
                </a:solidFill>
              </a:defRPr>
            </a:lvl5pPr>
          </a:lstStyle>
          <a:p>
            <a:pPr lvl="0"/>
            <a:r>
              <a:rPr lang="en-GB" noProof="0" dirty="0" smtClean="0"/>
              <a:t>CATEGOTY/THEME OF THE PRESENTATION</a:t>
            </a:r>
          </a:p>
        </p:txBody>
      </p:sp>
      <p:sp>
        <p:nvSpPr>
          <p:cNvPr id="15" name="Pladsholder til tekst 2"/>
          <p:cNvSpPr>
            <a:spLocks noGrp="1"/>
          </p:cNvSpPr>
          <p:nvPr>
            <p:ph type="body" sz="quarter" idx="11" hasCustomPrompt="1"/>
          </p:nvPr>
        </p:nvSpPr>
        <p:spPr>
          <a:xfrm>
            <a:off x="1586" y="2781459"/>
            <a:ext cx="9142414" cy="1755481"/>
          </a:xfrm>
          <a:prstGeom prst="rect">
            <a:avLst/>
          </a:prstGeom>
        </p:spPr>
        <p:txBody>
          <a:bodyPr vert="horz" anchor="t"/>
          <a:lstStyle>
            <a:lvl1pPr marL="0" marR="0" indent="0" algn="ctr" defTabSz="457200" rtl="0" eaLnBrk="1" fontAlgn="auto" latinLnBrk="0" hangingPunct="1">
              <a:lnSpc>
                <a:spcPct val="100000"/>
              </a:lnSpc>
              <a:spcBef>
                <a:spcPct val="20000"/>
              </a:spcBef>
              <a:spcAft>
                <a:spcPts val="0"/>
              </a:spcAft>
              <a:buClrTx/>
              <a:buSzTx/>
              <a:buFont typeface="Arial"/>
              <a:buNone/>
              <a:tabLst/>
              <a:defRPr sz="5400">
                <a:solidFill>
                  <a:schemeClr val="tx1"/>
                </a:solidFill>
                <a:latin typeface="+mn-lt"/>
              </a:defRPr>
            </a:lvl1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GB" noProof="0" smtClean="0"/>
              <a:t>The headline for the</a:t>
            </a:r>
            <a:br>
              <a:rPr lang="en-GB" noProof="0" smtClean="0"/>
            </a:br>
            <a:r>
              <a:rPr lang="en-GB" noProof="0" smtClean="0"/>
              <a:t> breakslide</a:t>
            </a:r>
          </a:p>
          <a:p>
            <a:pPr lvl="0"/>
            <a:endParaRPr lang="en-GB" noProof="0"/>
          </a:p>
        </p:txBody>
      </p:sp>
      <p:pic>
        <p:nvPicPr>
          <p:cNvPr id="11" name="Billede 10"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0692133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4" name="Titel 1"/>
          <p:cNvSpPr txBox="1">
            <a:spLocks/>
          </p:cNvSpPr>
          <p:nvPr userDrawn="1"/>
        </p:nvSpPr>
        <p:spPr>
          <a:xfrm>
            <a:off x="1" y="0"/>
            <a:ext cx="9144000" cy="6856413"/>
          </a:xfrm>
          <a:prstGeom prst="rect">
            <a:avLst/>
          </a:prstGeom>
          <a:solidFill>
            <a:srgbClr val="9BA2A3"/>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da-DK" sz="1400" dirty="0">
              <a:solidFill>
                <a:srgbClr val="869290"/>
              </a:solidFill>
              <a:latin typeface="Calibri"/>
              <a:cs typeface="Calibri"/>
            </a:endParaRPr>
          </a:p>
        </p:txBody>
      </p:sp>
      <p:cxnSp>
        <p:nvCxnSpPr>
          <p:cNvPr id="18" name="Lige forbindelse 17"/>
          <p:cNvCxnSpPr/>
          <p:nvPr userDrawn="1"/>
        </p:nvCxnSpPr>
        <p:spPr>
          <a:xfrm>
            <a:off x="1935165" y="1826845"/>
            <a:ext cx="0" cy="5031155"/>
          </a:xfrm>
          <a:prstGeom prst="line">
            <a:avLst/>
          </a:prstGeom>
          <a:ln w="28575"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Pladsholder til diasnummer 3"/>
          <p:cNvSpPr>
            <a:spLocks noGrp="1"/>
          </p:cNvSpPr>
          <p:nvPr>
            <p:ph type="sldNum" sz="quarter" idx="15"/>
          </p:nvPr>
        </p:nvSpPr>
        <p:spPr/>
        <p:txBody>
          <a:bodyPr/>
          <a:lstStyle/>
          <a:p>
            <a:fld id="{8982C9CC-1D9E-6042-AC1C-89704E4D9B7B}" type="slidenum">
              <a:rPr lang="da-DK" smtClean="0"/>
              <a:pPr/>
              <a:t>‹#›</a:t>
            </a:fld>
            <a:endParaRPr lang="da-DK" dirty="0"/>
          </a:p>
        </p:txBody>
      </p:sp>
      <p:sp>
        <p:nvSpPr>
          <p:cNvPr id="10" name="Pladsholder til tekst 18"/>
          <p:cNvSpPr>
            <a:spLocks noGrp="1"/>
          </p:cNvSpPr>
          <p:nvPr>
            <p:ph type="body" sz="quarter" idx="13" hasCustomPrompt="1"/>
          </p:nvPr>
        </p:nvSpPr>
        <p:spPr>
          <a:xfrm>
            <a:off x="395467" y="329490"/>
            <a:ext cx="7272877" cy="236949"/>
          </a:xfrm>
          <a:prstGeom prst="rect">
            <a:avLst/>
          </a:prstGeom>
        </p:spPr>
        <p:txBody>
          <a:bodyPr lIns="0" tIns="0" rIns="0" bIns="0" anchor="b">
            <a:noAutofit/>
          </a:bodyPr>
          <a:lstStyle>
            <a:lvl1pPr marL="0" indent="0" algn="l">
              <a:spcBef>
                <a:spcPts val="0"/>
              </a:spcBef>
              <a:buNone/>
              <a:defRPr sz="1400">
                <a:solidFill>
                  <a:schemeClr val="tx1"/>
                </a:solidFill>
                <a:latin typeface="+mn-lt"/>
              </a:defRPr>
            </a:lvl1pPr>
          </a:lstStyle>
          <a:p>
            <a:pPr lvl="0"/>
            <a:r>
              <a:rPr lang="en-GB" noProof="0" dirty="0" smtClean="0"/>
              <a:t>HEADLINE FOR PRESENTATION</a:t>
            </a:r>
          </a:p>
        </p:txBody>
      </p:sp>
      <p:sp>
        <p:nvSpPr>
          <p:cNvPr id="12" name="Titel 1"/>
          <p:cNvSpPr>
            <a:spLocks noGrp="1"/>
          </p:cNvSpPr>
          <p:nvPr>
            <p:ph type="title" hasCustomPrompt="1"/>
          </p:nvPr>
        </p:nvSpPr>
        <p:spPr>
          <a:xfrm>
            <a:off x="395536" y="577779"/>
            <a:ext cx="7272808" cy="553998"/>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chemeClr val="bg1"/>
                </a:solidFill>
                <a:latin typeface="+mn-lt"/>
              </a:defRPr>
            </a:lvl1pPr>
          </a:lstStyle>
          <a:p>
            <a:r>
              <a:rPr lang="en-GB" noProof="0" smtClean="0"/>
              <a:t>Appendix</a:t>
            </a:r>
            <a:endParaRPr lang="en-GB" noProof="0"/>
          </a:p>
        </p:txBody>
      </p:sp>
      <p:sp>
        <p:nvSpPr>
          <p:cNvPr id="3" name="Pladsholder til tekst 2"/>
          <p:cNvSpPr>
            <a:spLocks noGrp="1"/>
          </p:cNvSpPr>
          <p:nvPr>
            <p:ph type="body" sz="quarter" idx="16" hasCustomPrompt="1"/>
          </p:nvPr>
        </p:nvSpPr>
        <p:spPr>
          <a:xfrm>
            <a:off x="2149080" y="1717176"/>
            <a:ext cx="5519264" cy="4375821"/>
          </a:xfrm>
          <a:prstGeom prst="rect">
            <a:avLst/>
          </a:prstGeom>
        </p:spPr>
        <p:txBody>
          <a:bodyPr vert="horz"/>
          <a:lstStyle>
            <a:lvl1pPr marL="0" marR="0" indent="-313200" algn="l" defTabSz="457200" rtl="0" eaLnBrk="1" fontAlgn="auto" latinLnBrk="0" hangingPunct="1">
              <a:lnSpc>
                <a:spcPct val="100000"/>
              </a:lnSpc>
              <a:spcBef>
                <a:spcPts val="0"/>
              </a:spcBef>
              <a:spcAft>
                <a:spcPts val="0"/>
              </a:spcAft>
              <a:buClrTx/>
              <a:buSzTx/>
              <a:buFont typeface="+mj-lt"/>
              <a:buAutoNum type="arabicPeriod"/>
              <a:tabLst/>
              <a:defRPr sz="2000">
                <a:latin typeface="+mn-lt"/>
              </a:defRPr>
            </a:lvl1pPr>
            <a:lvl2pPr marL="594000" marR="0" indent="-277200" algn="l" defTabSz="457200" rtl="0" eaLnBrk="1" fontAlgn="auto" latinLnBrk="0" hangingPunct="1">
              <a:lnSpc>
                <a:spcPct val="100000"/>
              </a:lnSpc>
              <a:spcBef>
                <a:spcPts val="0"/>
              </a:spcBef>
              <a:spcAft>
                <a:spcPts val="0"/>
              </a:spcAft>
              <a:buClrTx/>
              <a:buSzTx/>
              <a:buFont typeface="+mj-lt"/>
              <a:buNone/>
              <a:tabLst/>
              <a:defRPr sz="1600">
                <a:latin typeface="+mn-lt"/>
              </a:defRPr>
            </a:lvl2pPr>
            <a:lvl3pPr marL="576000" indent="-313200" defTabSz="258763">
              <a:spcBef>
                <a:spcPts val="0"/>
              </a:spcBef>
              <a:buFont typeface="+mj-lt"/>
              <a:buAutoNum type="arabicPeriod"/>
              <a:defRPr sz="1600">
                <a:latin typeface="+mn-lt"/>
              </a:defRPr>
            </a:lvl3pPr>
            <a:lvl4pPr marL="312738" indent="-312738">
              <a:spcBef>
                <a:spcPts val="0"/>
              </a:spcBef>
              <a:buFont typeface="+mj-lt"/>
              <a:buAutoNum type="arabicPeriod"/>
              <a:defRPr>
                <a:latin typeface="+mn-lt"/>
              </a:defRPr>
            </a:lvl4pPr>
            <a:lvl5pPr marL="541338" indent="-312738">
              <a:spcBef>
                <a:spcPts val="0"/>
              </a:spcBef>
              <a:buFont typeface="+mj-lt"/>
              <a:buAutoNum type="arabicPeriod"/>
              <a:defRPr sz="1600">
                <a:latin typeface="+mn-lt"/>
              </a:defRPr>
            </a:lvl5pPr>
          </a:lstStyle>
          <a:p>
            <a:pPr marL="269875" marR="0" lvl="0" indent="-269875" algn="l" defTabSz="457200" rtl="0" eaLnBrk="1" fontAlgn="auto" latinLnBrk="0" hangingPunct="1">
              <a:lnSpc>
                <a:spcPct val="100000"/>
              </a:lnSpc>
              <a:spcBef>
                <a:spcPts val="0"/>
              </a:spcBef>
              <a:spcAft>
                <a:spcPts val="0"/>
              </a:spcAft>
              <a:buClrTx/>
              <a:buSzTx/>
              <a:buFont typeface="+mj-lt"/>
              <a:buAutoNum type="arabicPeriod"/>
              <a:tabLst/>
              <a:defRPr/>
            </a:pPr>
            <a:r>
              <a:rPr lang="en-GB" cap="none" noProof="0" smtClean="0"/>
              <a:t>Author and/or source</a:t>
            </a:r>
            <a:endParaRPr lang="en-GB" noProof="0" smtClean="0"/>
          </a:p>
          <a:p>
            <a:pPr marL="630000" marR="0" lvl="1" indent="-313200" algn="l" defTabSz="457200" rtl="0" eaLnBrk="1" fontAlgn="auto" latinLnBrk="0" hangingPunct="1">
              <a:lnSpc>
                <a:spcPct val="100000"/>
              </a:lnSpc>
              <a:spcBef>
                <a:spcPts val="0"/>
              </a:spcBef>
              <a:spcAft>
                <a:spcPts val="0"/>
              </a:spcAft>
              <a:buClrTx/>
              <a:buSzTx/>
              <a:buFont typeface="+mj-lt"/>
              <a:buNone/>
              <a:tabLst/>
              <a:defRPr/>
            </a:pPr>
            <a:r>
              <a:rPr lang="en-GB" noProof="0" smtClean="0"/>
              <a:t>L</a:t>
            </a:r>
            <a:r>
              <a:rPr lang="en-GB" sz="1600" cap="none" noProof="0" smtClean="0"/>
              <a:t>orem ipsum derat meter, 2020</a:t>
            </a:r>
          </a:p>
          <a:p>
            <a:pPr lvl="2"/>
            <a:r>
              <a:rPr lang="en-GB" noProof="0" smtClean="0"/>
              <a:t>Tredje niveau</a:t>
            </a:r>
          </a:p>
          <a:p>
            <a:pPr lvl="3"/>
            <a:r>
              <a:rPr lang="en-GB" noProof="0" smtClean="0"/>
              <a:t>Fjerde niveau</a:t>
            </a:r>
          </a:p>
          <a:p>
            <a:pPr lvl="4"/>
            <a:r>
              <a:rPr lang="en-GB" noProof="0" smtClean="0"/>
              <a:t>Femte niveau</a:t>
            </a:r>
            <a:endParaRPr lang="en-GB" noProof="0"/>
          </a:p>
        </p:txBody>
      </p:sp>
      <p:pic>
        <p:nvPicPr>
          <p:cNvPr id="11" name="Billede 10"/>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7909450" y="495274"/>
            <a:ext cx="555638" cy="431999"/>
          </a:xfrm>
          <a:prstGeom prst="rect">
            <a:avLst/>
          </a:prstGeom>
        </p:spPr>
      </p:pic>
    </p:spTree>
    <p:extLst>
      <p:ext uri="{BB962C8B-B14F-4D97-AF65-F5344CB8AC3E}">
        <p14:creationId xmlns:p14="http://schemas.microsoft.com/office/powerpoint/2010/main" val="2559626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EDITABLE STATEMENT AND PHOTO">
    <p:spTree>
      <p:nvGrpSpPr>
        <p:cNvPr id="1" name=""/>
        <p:cNvGrpSpPr/>
        <p:nvPr/>
      </p:nvGrpSpPr>
      <p:grpSpPr>
        <a:xfrm>
          <a:off x="0" y="0"/>
          <a:ext cx="0" cy="0"/>
          <a:chOff x="0" y="0"/>
          <a:chExt cx="0" cy="0"/>
        </a:xfrm>
      </p:grpSpPr>
      <p:sp>
        <p:nvSpPr>
          <p:cNvPr id="5" name="Pladsholder til billede 4"/>
          <p:cNvSpPr>
            <a:spLocks noGrp="1"/>
          </p:cNvSpPr>
          <p:nvPr>
            <p:ph type="pic" sz="quarter" idx="11" hasCustomPrompt="1"/>
          </p:nvPr>
        </p:nvSpPr>
        <p:spPr>
          <a:xfrm>
            <a:off x="0" y="0"/>
            <a:ext cx="9144000" cy="6858000"/>
          </a:xfrm>
          <a:prstGeom prst="rect">
            <a:avLst/>
          </a:prstGeom>
        </p:spPr>
        <p:txBody>
          <a:bodyPr vert="horz"/>
          <a:lstStyle>
            <a:lvl1pPr marL="0" indent="0">
              <a:buNone/>
              <a:defRPr sz="1100"/>
            </a:lvl1pPr>
          </a:lstStyle>
          <a:p>
            <a:r>
              <a:rPr lang="en-GB" noProof="0" dirty="0" smtClean="0"/>
              <a:t>INSERT BACKGROUND IMAGE BY CLICK ON ICON - USE ONLY IMAGES FROM C40 FLICKR OR OTHER OFFICIAL C40 PHOTOS</a:t>
            </a:r>
          </a:p>
        </p:txBody>
      </p:sp>
      <p:sp>
        <p:nvSpPr>
          <p:cNvPr id="3" name="Pladsholder til tekst 2"/>
          <p:cNvSpPr>
            <a:spLocks noGrp="1"/>
          </p:cNvSpPr>
          <p:nvPr>
            <p:ph type="body" sz="quarter" idx="10" hasCustomPrompt="1"/>
          </p:nvPr>
        </p:nvSpPr>
        <p:spPr>
          <a:xfrm>
            <a:off x="290513" y="304162"/>
            <a:ext cx="3411537" cy="3073200"/>
          </a:xfrm>
          <a:prstGeom prst="rect">
            <a:avLst/>
          </a:prstGeom>
          <a:solidFill>
            <a:schemeClr val="accent6">
              <a:lumMod val="20000"/>
              <a:lumOff val="80000"/>
            </a:schemeClr>
          </a:solidFill>
        </p:spPr>
        <p:txBody>
          <a:bodyPr vert="horz"/>
          <a:lstStyle>
            <a:lvl1pPr marL="0" indent="0">
              <a:buNone/>
              <a:defRPr sz="2000" baseline="0">
                <a:solidFill>
                  <a:schemeClr val="accent6">
                    <a:lumMod val="50000"/>
                  </a:schemeClr>
                </a:solidFill>
                <a:latin typeface="+mj-lt"/>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GB" noProof="0" dirty="0" smtClean="0"/>
              <a:t>Insert text here</a:t>
            </a:r>
          </a:p>
        </p:txBody>
      </p:sp>
    </p:spTree>
    <p:extLst>
      <p:ext uri="{BB962C8B-B14F-4D97-AF65-F5344CB8AC3E}">
        <p14:creationId xmlns:p14="http://schemas.microsoft.com/office/powerpoint/2010/main" val="3030833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10" name="Tekstfelt 9"/>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4" name="Pladsholder til diasnummer 3"/>
          <p:cNvSpPr>
            <a:spLocks noGrp="1"/>
          </p:cNvSpPr>
          <p:nvPr>
            <p:ph type="sldNum" sz="quarter" idx="11"/>
          </p:nvPr>
        </p:nvSpPr>
        <p:spPr/>
        <p:txBody>
          <a:bodyPr/>
          <a:lstStyle/>
          <a:p>
            <a:fld id="{8982C9CC-1D9E-6042-AC1C-89704E4D9B7B}" type="slidenum">
              <a:rPr lang="da-DK" smtClean="0"/>
              <a:pPr/>
              <a:t>‹#›</a:t>
            </a:fld>
            <a:endParaRPr lang="da-DK" dirty="0"/>
          </a:p>
        </p:txBody>
      </p:sp>
      <p:sp>
        <p:nvSpPr>
          <p:cNvPr id="13" name="Pladsholder til tekst 12"/>
          <p:cNvSpPr>
            <a:spLocks noGrp="1"/>
          </p:cNvSpPr>
          <p:nvPr>
            <p:ph type="body" sz="quarter" idx="13" hasCustomPrompt="1"/>
          </p:nvPr>
        </p:nvSpPr>
        <p:spPr>
          <a:xfrm>
            <a:off x="2584450" y="5318125"/>
            <a:ext cx="3975100" cy="925513"/>
          </a:xfrm>
          <a:prstGeom prst="rect">
            <a:avLst/>
          </a:prstGeom>
        </p:spPr>
        <p:txBody>
          <a:bodyPr>
            <a:normAutofit/>
          </a:bodyPr>
          <a:lstStyle>
            <a:lvl1pPr marL="0" indent="0" algn="ctr">
              <a:buNone/>
              <a:defRPr sz="1400" baseline="0">
                <a:solidFill>
                  <a:srgbClr val="303434"/>
                </a:solidFill>
                <a:latin typeface="+mn-lt"/>
              </a:defRPr>
            </a:lvl1pPr>
          </a:lstStyle>
          <a:p>
            <a:pPr lvl="0"/>
            <a:r>
              <a:rPr lang="en-GB" noProof="0" smtClean="0"/>
              <a:t>Name Lastname,</a:t>
            </a:r>
            <a:br>
              <a:rPr lang="en-GB" noProof="0" smtClean="0"/>
            </a:br>
            <a:r>
              <a:rPr lang="en-GB" noProof="0" smtClean="0"/>
              <a:t>C40 CLIMATE LEADERSHIP GROUP</a:t>
            </a:r>
            <a:endParaRPr lang="en-GB" noProof="0"/>
          </a:p>
        </p:txBody>
      </p:sp>
      <p:sp>
        <p:nvSpPr>
          <p:cNvPr id="11" name="Pladsholder til tekst 10"/>
          <p:cNvSpPr>
            <a:spLocks noGrp="1"/>
          </p:cNvSpPr>
          <p:nvPr>
            <p:ph type="body" sz="quarter" idx="12" hasCustomPrompt="1"/>
          </p:nvPr>
        </p:nvSpPr>
        <p:spPr>
          <a:xfrm>
            <a:off x="889000" y="2254347"/>
            <a:ext cx="7366000" cy="3047720"/>
          </a:xfrm>
          <a:prstGeom prst="rect">
            <a:avLst/>
          </a:prstGeom>
        </p:spPr>
        <p:txBody>
          <a:bodyPr/>
          <a:lstStyle>
            <a:lvl1pPr marL="0" indent="0" algn="ctr">
              <a:buNone/>
              <a:defRPr>
                <a:latin typeface="+mn-lt"/>
              </a:defRPr>
            </a:lvl1pPr>
          </a:lstStyle>
          <a:p>
            <a:pPr lvl="0"/>
            <a:r>
              <a:rPr lang="en-GB" noProof="0" smtClean="0"/>
              <a:t>QOUTE: ”Text lorem ipsum derat mer, er etta leo mater umnius. Bullet text lorem ipsum er, er etta leo mater um Text lorem  Text er atta ipsum derat mer, er etta leo </a:t>
            </a:r>
            <a:br>
              <a:rPr lang="en-GB" noProof="0" smtClean="0"/>
            </a:br>
            <a:r>
              <a:rPr lang="en-GB" noProof="0" smtClean="0"/>
              <a:t> umnius ipsum derat mer, er umnius.”</a:t>
            </a:r>
          </a:p>
        </p:txBody>
      </p:sp>
      <p:pic>
        <p:nvPicPr>
          <p:cNvPr id="16" name="Billede 15" descr="C40_Logo_RGB_GREY.png"/>
          <p:cNvPicPr>
            <a:picLocks noChangeAspect="1"/>
          </p:cNvPicPr>
          <p:nvPr userDrawn="1"/>
        </p:nvPicPr>
        <p:blipFill rotWithShape="1">
          <a:blip r:embed="rId2" cstate="email">
            <a:duotone>
              <a:prstClr val="black"/>
              <a:schemeClr val="accent6">
                <a:tint val="45000"/>
                <a:satMod val="400000"/>
              </a:schemeClr>
            </a:duotone>
            <a:alphaModFix amt="22000"/>
            <a:extLst>
              <a:ext uri="{BEBA8EAE-BF5A-486C-A8C5-ECC9F3942E4B}">
                <a14:imgProps xmlns:a14="http://schemas.microsoft.com/office/drawing/2010/main">
                  <a14:imgLayer r:embed="rId3">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525508"/>
            <a:ext cx="9144000" cy="3347998"/>
          </a:xfrm>
          <a:prstGeom prst="rect">
            <a:avLst/>
          </a:prstGeom>
        </p:spPr>
      </p:pic>
    </p:spTree>
    <p:extLst>
      <p:ext uri="{BB962C8B-B14F-4D97-AF65-F5344CB8AC3E}">
        <p14:creationId xmlns:p14="http://schemas.microsoft.com/office/powerpoint/2010/main" val="3878872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EXIT SLIDE">
    <p:spTree>
      <p:nvGrpSpPr>
        <p:cNvPr id="1" name=""/>
        <p:cNvGrpSpPr/>
        <p:nvPr/>
      </p:nvGrpSpPr>
      <p:grpSpPr>
        <a:xfrm>
          <a:off x="0" y="0"/>
          <a:ext cx="0" cy="0"/>
          <a:chOff x="0" y="0"/>
          <a:chExt cx="0" cy="0"/>
        </a:xfrm>
      </p:grpSpPr>
      <p:sp>
        <p:nvSpPr>
          <p:cNvPr id="28" name="Tekstfelt 27"/>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cxnSp>
        <p:nvCxnSpPr>
          <p:cNvPr id="17" name="Lige forbindelse 16"/>
          <p:cNvCxnSpPr/>
          <p:nvPr userDrawn="1"/>
        </p:nvCxnSpPr>
        <p:spPr>
          <a:xfrm>
            <a:off x="3198420" y="5863519"/>
            <a:ext cx="2747161" cy="0"/>
          </a:xfrm>
          <a:prstGeom prst="line">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Undertitel 2"/>
          <p:cNvSpPr txBox="1">
            <a:spLocks/>
          </p:cNvSpPr>
          <p:nvPr userDrawn="1"/>
        </p:nvSpPr>
        <p:spPr>
          <a:xfrm>
            <a:off x="0" y="5446648"/>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2000" dirty="0" smtClean="0">
                <a:solidFill>
                  <a:schemeClr val="accent6"/>
                </a:solidFill>
              </a:rPr>
              <a:t>FOLLOW US</a:t>
            </a:r>
            <a:endParaRPr lang="da-DK" sz="2000" dirty="0">
              <a:solidFill>
                <a:schemeClr val="accent6"/>
              </a:solidFill>
            </a:endParaRPr>
          </a:p>
        </p:txBody>
      </p:sp>
      <p:pic>
        <p:nvPicPr>
          <p:cNvPr id="14" name="Billede 13" descr="SOCIAL ICONS.png">
            <a:hlinkClick r:id="rId2"/>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8063" y="5915479"/>
            <a:ext cx="395112" cy="499317"/>
          </a:xfrm>
          <a:prstGeom prst="rect">
            <a:avLst/>
          </a:prstGeom>
        </p:spPr>
      </p:pic>
      <p:pic>
        <p:nvPicPr>
          <p:cNvPr id="15" name="Billede 14" descr="SOCIAL ICONS.png">
            <a:hlinkClick r:id="rId4" action="ppaction://hlinkfile"/>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198420" y="6022322"/>
            <a:ext cx="409643" cy="333410"/>
          </a:xfrm>
          <a:prstGeom prst="rect">
            <a:avLst/>
          </a:prstGeom>
        </p:spPr>
      </p:pic>
      <p:pic>
        <p:nvPicPr>
          <p:cNvPr id="21" name="Billede 20" descr="SOCIAL ICONS.png">
            <a:hlinkClick r:id="rId6"/>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4003174" y="5914803"/>
            <a:ext cx="366889" cy="445929"/>
          </a:xfrm>
          <a:prstGeom prst="rect">
            <a:avLst/>
          </a:prstGeom>
        </p:spPr>
      </p:pic>
      <p:pic>
        <p:nvPicPr>
          <p:cNvPr id="22" name="Billede 21" descr="SOCIAL ICONS.png">
            <a:hlinkClick r:id="rId8"/>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370063" y="5915913"/>
            <a:ext cx="395110" cy="455767"/>
          </a:xfrm>
          <a:prstGeom prst="rect">
            <a:avLst/>
          </a:prstGeom>
        </p:spPr>
      </p:pic>
      <p:pic>
        <p:nvPicPr>
          <p:cNvPr id="23" name="Billede 22" descr="SOCIAL ICONS.png">
            <a:hlinkClick r:id="rId10"/>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4765173" y="5915479"/>
            <a:ext cx="409223" cy="499316"/>
          </a:xfrm>
          <a:prstGeom prst="rect">
            <a:avLst/>
          </a:prstGeom>
        </p:spPr>
      </p:pic>
      <p:pic>
        <p:nvPicPr>
          <p:cNvPr id="24" name="Billede 23" descr="SOCIAL ICONS.png">
            <a:hlinkClick r:id="rId12"/>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5174396" y="5910005"/>
            <a:ext cx="366889" cy="499317"/>
          </a:xfrm>
          <a:prstGeom prst="rect">
            <a:avLst/>
          </a:prstGeom>
        </p:spPr>
      </p:pic>
      <p:pic>
        <p:nvPicPr>
          <p:cNvPr id="25" name="Billede 24" descr="SOCIAL ICONS.png">
            <a:hlinkClick r:id="rId14"/>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5541285" y="5920953"/>
            <a:ext cx="479778" cy="499317"/>
          </a:xfrm>
          <a:prstGeom prst="rect">
            <a:avLst/>
          </a:prstGeom>
        </p:spPr>
      </p:pic>
      <p:grpSp>
        <p:nvGrpSpPr>
          <p:cNvPr id="4" name="Grupper 3"/>
          <p:cNvGrpSpPr/>
          <p:nvPr userDrawn="1"/>
        </p:nvGrpSpPr>
        <p:grpSpPr>
          <a:xfrm>
            <a:off x="0" y="6306839"/>
            <a:ext cx="9144000" cy="939558"/>
            <a:chOff x="0" y="6306839"/>
            <a:chExt cx="9144000" cy="939558"/>
          </a:xfrm>
        </p:grpSpPr>
        <p:sp>
          <p:nvSpPr>
            <p:cNvPr id="3" name="Rektangel 2"/>
            <p:cNvSpPr/>
            <p:nvPr userDrawn="1"/>
          </p:nvSpPr>
          <p:spPr>
            <a:xfrm>
              <a:off x="3895423" y="6306839"/>
              <a:ext cx="1171221" cy="516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9" name="Undertitel 2">
              <a:hlinkClick r:id="rId16"/>
            </p:cNvPr>
            <p:cNvSpPr txBox="1">
              <a:spLocks/>
            </p:cNvSpPr>
            <p:nvPr userDrawn="1"/>
          </p:nvSpPr>
          <p:spPr>
            <a:xfrm>
              <a:off x="0" y="6416935"/>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1400" dirty="0" smtClean="0">
                  <a:solidFill>
                    <a:schemeClr val="accent6"/>
                  </a:solidFill>
                </a:rPr>
                <a:t>C40.org</a:t>
              </a:r>
              <a:endParaRPr lang="da-DK" sz="1400" dirty="0">
                <a:solidFill>
                  <a:schemeClr val="accent6"/>
                </a:solidFill>
              </a:endParaRPr>
            </a:p>
          </p:txBody>
        </p:sp>
      </p:grpSp>
      <p:pic>
        <p:nvPicPr>
          <p:cNvPr id="30" name="Billede 29" descr="C40_Logo_RGB.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914337" y="384033"/>
            <a:ext cx="1336317" cy="1332000"/>
          </a:xfrm>
          <a:prstGeom prst="rect">
            <a:avLst/>
          </a:prstGeom>
        </p:spPr>
      </p:pic>
      <p:pic>
        <p:nvPicPr>
          <p:cNvPr id="34" name="Billede 33" descr="C40_Logo_RGB_GREY.png"/>
          <p:cNvPicPr>
            <a:picLocks noChangeAspect="1"/>
          </p:cNvPicPr>
          <p:nvPr userDrawn="1"/>
        </p:nvPicPr>
        <p:blipFill rotWithShape="1">
          <a:blip r:embed="rId18" cstate="email">
            <a:duotone>
              <a:prstClr val="black"/>
              <a:schemeClr val="accent6">
                <a:tint val="45000"/>
                <a:satMod val="400000"/>
              </a:schemeClr>
            </a:duotone>
            <a:alphaModFix amt="22000"/>
            <a:extLst>
              <a:ext uri="{BEBA8EAE-BF5A-486C-A8C5-ECC9F3942E4B}">
                <a14:imgProps xmlns:a14="http://schemas.microsoft.com/office/drawing/2010/main">
                  <a14:imgLayer r:embed="rId19">
                    <a14:imgEffect>
                      <a14:colorTemperature colorTemp="5522"/>
                    </a14:imgEffect>
                    <a14:imgEffect>
                      <a14:saturation sat="200000"/>
                    </a14:imgEffect>
                    <a14:imgEffect>
                      <a14:brightnessContrast bright="2000" contrast="5000"/>
                    </a14:imgEffect>
                  </a14:imgLayer>
                </a14:imgProps>
              </a:ext>
              <a:ext uri="{28A0092B-C50C-407E-A947-70E740481C1C}">
                <a14:useLocalDpi xmlns:a14="http://schemas.microsoft.com/office/drawing/2010/main"/>
              </a:ext>
            </a:extLst>
          </a:blip>
          <a:srcRect/>
          <a:stretch/>
        </p:blipFill>
        <p:spPr>
          <a:xfrm>
            <a:off x="1" y="1966125"/>
            <a:ext cx="9144000" cy="3347998"/>
          </a:xfrm>
          <a:prstGeom prst="rect">
            <a:avLst/>
          </a:prstGeom>
        </p:spPr>
      </p:pic>
    </p:spTree>
    <p:extLst>
      <p:ext uri="{BB962C8B-B14F-4D97-AF65-F5344CB8AC3E}">
        <p14:creationId xmlns:p14="http://schemas.microsoft.com/office/powerpoint/2010/main" val="1667352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2 EXIT SLIDE">
    <p:spTree>
      <p:nvGrpSpPr>
        <p:cNvPr id="1" name=""/>
        <p:cNvGrpSpPr/>
        <p:nvPr/>
      </p:nvGrpSpPr>
      <p:grpSpPr>
        <a:xfrm>
          <a:off x="0" y="0"/>
          <a:ext cx="0" cy="0"/>
          <a:chOff x="0" y="0"/>
          <a:chExt cx="0" cy="0"/>
        </a:xfrm>
      </p:grpSpPr>
      <p:sp>
        <p:nvSpPr>
          <p:cNvPr id="26" name="Tekstfelt 25"/>
          <p:cNvSpPr txBox="1"/>
          <p:nvPr userDrawn="1"/>
        </p:nvSpPr>
        <p:spPr>
          <a:xfrm>
            <a:off x="0" y="0"/>
            <a:ext cx="9144000" cy="6858000"/>
          </a:xfrm>
          <a:prstGeom prst="rect">
            <a:avLst/>
          </a:prstGeom>
          <a:solidFill>
            <a:srgbClr val="91B4B9">
              <a:alpha val="33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cxnSp>
        <p:nvCxnSpPr>
          <p:cNvPr id="17" name="Lige forbindelse 16"/>
          <p:cNvCxnSpPr/>
          <p:nvPr userDrawn="1"/>
        </p:nvCxnSpPr>
        <p:spPr>
          <a:xfrm>
            <a:off x="3198420" y="5863519"/>
            <a:ext cx="2747161" cy="0"/>
          </a:xfrm>
          <a:prstGeom prst="line">
            <a:avLst/>
          </a:prstGeom>
          <a:ln w="190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8" name="Undertitel 2"/>
          <p:cNvSpPr txBox="1">
            <a:spLocks/>
          </p:cNvSpPr>
          <p:nvPr userDrawn="1"/>
        </p:nvSpPr>
        <p:spPr>
          <a:xfrm>
            <a:off x="0" y="5446648"/>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2000" dirty="0" smtClean="0">
                <a:solidFill>
                  <a:schemeClr val="accent6"/>
                </a:solidFill>
              </a:rPr>
              <a:t>FOLLOW US</a:t>
            </a:r>
            <a:endParaRPr lang="da-DK" sz="2000" dirty="0">
              <a:solidFill>
                <a:schemeClr val="accent6"/>
              </a:solidFill>
            </a:endParaRPr>
          </a:p>
        </p:txBody>
      </p:sp>
      <p:pic>
        <p:nvPicPr>
          <p:cNvPr id="14" name="Billede 13" descr="SOCIAL ICONS.png">
            <a:hlinkClick r:id="rId2"/>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08063" y="5915479"/>
            <a:ext cx="395112" cy="499317"/>
          </a:xfrm>
          <a:prstGeom prst="rect">
            <a:avLst/>
          </a:prstGeom>
        </p:spPr>
      </p:pic>
      <p:pic>
        <p:nvPicPr>
          <p:cNvPr id="15" name="Billede 14" descr="SOCIAL ICONS.png">
            <a:hlinkClick r:id="rId4" action="ppaction://hlinkfile"/>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198420" y="6022322"/>
            <a:ext cx="409643" cy="333410"/>
          </a:xfrm>
          <a:prstGeom prst="rect">
            <a:avLst/>
          </a:prstGeom>
        </p:spPr>
      </p:pic>
      <p:pic>
        <p:nvPicPr>
          <p:cNvPr id="21" name="Billede 20" descr="SOCIAL ICONS.png">
            <a:hlinkClick r:id="rId6"/>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4003174" y="5914803"/>
            <a:ext cx="366889" cy="445929"/>
          </a:xfrm>
          <a:prstGeom prst="rect">
            <a:avLst/>
          </a:prstGeom>
        </p:spPr>
      </p:pic>
      <p:pic>
        <p:nvPicPr>
          <p:cNvPr id="22" name="Billede 21" descr="SOCIAL ICONS.png">
            <a:hlinkClick r:id="rId8"/>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4370063" y="5915913"/>
            <a:ext cx="395110" cy="455767"/>
          </a:xfrm>
          <a:prstGeom prst="rect">
            <a:avLst/>
          </a:prstGeom>
        </p:spPr>
      </p:pic>
      <p:pic>
        <p:nvPicPr>
          <p:cNvPr id="23" name="Billede 22" descr="SOCIAL ICONS.png">
            <a:hlinkClick r:id="rId10"/>
          </p:cNvPr>
          <p:cNvPicPr>
            <a:picLocks noChangeAspect="1"/>
          </p:cNvPicPr>
          <p:nvPr userDrawn="1"/>
        </p:nvPicPr>
        <p:blipFill rotWithShape="1">
          <a:blip r:embed="rId11" cstate="email">
            <a:extLst>
              <a:ext uri="{28A0092B-C50C-407E-A947-70E740481C1C}">
                <a14:useLocalDpi xmlns:a14="http://schemas.microsoft.com/office/drawing/2010/main"/>
              </a:ext>
            </a:extLst>
          </a:blip>
          <a:srcRect/>
          <a:stretch/>
        </p:blipFill>
        <p:spPr>
          <a:xfrm>
            <a:off x="4765173" y="5915479"/>
            <a:ext cx="409223" cy="499316"/>
          </a:xfrm>
          <a:prstGeom prst="rect">
            <a:avLst/>
          </a:prstGeom>
        </p:spPr>
      </p:pic>
      <p:pic>
        <p:nvPicPr>
          <p:cNvPr id="24" name="Billede 23" descr="SOCIAL ICONS.png">
            <a:hlinkClick r:id="rId12"/>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5174396" y="5910005"/>
            <a:ext cx="366889" cy="499317"/>
          </a:xfrm>
          <a:prstGeom prst="rect">
            <a:avLst/>
          </a:prstGeom>
        </p:spPr>
      </p:pic>
      <p:pic>
        <p:nvPicPr>
          <p:cNvPr id="25" name="Billede 24" descr="SOCIAL ICONS.png">
            <a:hlinkClick r:id="rId14"/>
          </p:cNvPr>
          <p:cNvPicPr>
            <a:picLocks noChangeAspect="1"/>
          </p:cNvPicPr>
          <p:nvPr userDrawn="1"/>
        </p:nvPicPr>
        <p:blipFill rotWithShape="1">
          <a:blip r:embed="rId15" cstate="email">
            <a:extLst>
              <a:ext uri="{28A0092B-C50C-407E-A947-70E740481C1C}">
                <a14:useLocalDpi xmlns:a14="http://schemas.microsoft.com/office/drawing/2010/main"/>
              </a:ext>
            </a:extLst>
          </a:blip>
          <a:srcRect/>
          <a:stretch/>
        </p:blipFill>
        <p:spPr>
          <a:xfrm>
            <a:off x="5541285" y="5920953"/>
            <a:ext cx="479778" cy="499317"/>
          </a:xfrm>
          <a:prstGeom prst="rect">
            <a:avLst/>
          </a:prstGeom>
        </p:spPr>
      </p:pic>
      <p:grpSp>
        <p:nvGrpSpPr>
          <p:cNvPr id="4" name="Grupper 3"/>
          <p:cNvGrpSpPr/>
          <p:nvPr userDrawn="1"/>
        </p:nvGrpSpPr>
        <p:grpSpPr>
          <a:xfrm>
            <a:off x="0" y="6306839"/>
            <a:ext cx="9144000" cy="939558"/>
            <a:chOff x="0" y="6306839"/>
            <a:chExt cx="9144000" cy="939558"/>
          </a:xfrm>
        </p:grpSpPr>
        <p:sp>
          <p:nvSpPr>
            <p:cNvPr id="3" name="Rektangel 2"/>
            <p:cNvSpPr/>
            <p:nvPr userDrawn="1"/>
          </p:nvSpPr>
          <p:spPr>
            <a:xfrm>
              <a:off x="3895423" y="6306839"/>
              <a:ext cx="1171221" cy="5161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9" name="Undertitel 2">
              <a:hlinkClick r:id="rId16"/>
            </p:cNvPr>
            <p:cNvSpPr txBox="1">
              <a:spLocks/>
            </p:cNvSpPr>
            <p:nvPr userDrawn="1"/>
          </p:nvSpPr>
          <p:spPr>
            <a:xfrm>
              <a:off x="0" y="6416935"/>
              <a:ext cx="9144000" cy="829462"/>
            </a:xfrm>
            <a:prstGeom prst="rect">
              <a:avLst/>
            </a:prstGeom>
          </p:spPr>
          <p:txBody>
            <a:bodyPr/>
            <a:lstStyle>
              <a:lvl1pPr marL="0" indent="0" algn="ctr" defTabSz="457200" rtl="0" eaLnBrk="1" latinLnBrk="0" hangingPunct="1">
                <a:spcBef>
                  <a:spcPct val="20000"/>
                </a:spcBef>
                <a:buFont typeface="Arial"/>
                <a:buNone/>
                <a:defRPr sz="3200" b="0" i="0" kern="1200">
                  <a:solidFill>
                    <a:schemeClr val="tx1">
                      <a:tint val="75000"/>
                    </a:schemeClr>
                  </a:solidFill>
                  <a:latin typeface="Calibri Light"/>
                  <a:ea typeface="+mn-ea"/>
                  <a:cs typeface="Calibri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Calibri Light"/>
                  <a:ea typeface="+mn-ea"/>
                  <a:cs typeface="Calibri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Calibri Light"/>
                  <a:ea typeface="+mn-ea"/>
                  <a:cs typeface="Calibri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Calibri Light"/>
                  <a:ea typeface="+mn-ea"/>
                  <a:cs typeface="Calibri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da-DK" sz="1400" dirty="0" smtClean="0">
                  <a:solidFill>
                    <a:schemeClr val="accent6"/>
                  </a:solidFill>
                </a:rPr>
                <a:t>C40.org</a:t>
              </a:r>
              <a:endParaRPr lang="da-DK" sz="1400" dirty="0">
                <a:solidFill>
                  <a:schemeClr val="accent6"/>
                </a:solidFill>
              </a:endParaRPr>
            </a:p>
          </p:txBody>
        </p:sp>
      </p:grpSp>
      <p:sp>
        <p:nvSpPr>
          <p:cNvPr id="45" name="Pladsholder til tekst 10"/>
          <p:cNvSpPr>
            <a:spLocks noGrp="1"/>
          </p:cNvSpPr>
          <p:nvPr>
            <p:ph type="body" sz="quarter" idx="12" hasCustomPrompt="1"/>
          </p:nvPr>
        </p:nvSpPr>
        <p:spPr>
          <a:xfrm>
            <a:off x="-2" y="3253743"/>
            <a:ext cx="9144000" cy="964820"/>
          </a:xfrm>
          <a:prstGeom prst="rect">
            <a:avLst/>
          </a:prstGeom>
        </p:spPr>
        <p:txBody>
          <a:bodyPr anchor="t"/>
          <a:lstStyle>
            <a:lvl1pPr marL="0" indent="0" algn="ctr">
              <a:buNone/>
              <a:defRPr sz="5400" cap="none" baseline="0">
                <a:solidFill>
                  <a:schemeClr val="accent6">
                    <a:lumMod val="50000"/>
                  </a:schemeClr>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noProof="0" smtClean="0"/>
              <a:t>Thank you for your time</a:t>
            </a:r>
          </a:p>
        </p:txBody>
      </p:sp>
      <p:sp>
        <p:nvSpPr>
          <p:cNvPr id="46" name="Pladsholder til tekst 12"/>
          <p:cNvSpPr>
            <a:spLocks noGrp="1"/>
          </p:cNvSpPr>
          <p:nvPr>
            <p:ph type="body" sz="quarter" idx="13" hasCustomPrompt="1"/>
          </p:nvPr>
        </p:nvSpPr>
        <p:spPr>
          <a:xfrm>
            <a:off x="3147047" y="4360682"/>
            <a:ext cx="2849907" cy="877887"/>
          </a:xfrm>
          <a:prstGeom prst="rect">
            <a:avLst/>
          </a:prstGeom>
        </p:spPr>
        <p:txBody>
          <a:bodyPr>
            <a:noAutofit/>
          </a:bodyPr>
          <a:lstStyle>
            <a:lvl1pPr marL="0" indent="0" algn="ctr">
              <a:buNone/>
              <a:defRPr sz="1600" cap="none">
                <a:solidFill>
                  <a:srgbClr val="303434"/>
                </a:solidFill>
                <a:latin typeface="+mn-lt"/>
              </a:defRPr>
            </a:lvl1pPr>
            <a:lvl2pPr marL="457200" indent="0">
              <a:buNone/>
              <a:defRPr sz="1200">
                <a:solidFill>
                  <a:srgbClr val="FFFFFF"/>
                </a:solidFill>
              </a:defRPr>
            </a:lvl2pPr>
            <a:lvl3pPr marL="914400" indent="0">
              <a:buNone/>
              <a:defRPr sz="1200">
                <a:solidFill>
                  <a:srgbClr val="FFFFFF"/>
                </a:solidFill>
              </a:defRPr>
            </a:lvl3pPr>
            <a:lvl4pPr marL="1371600" indent="0">
              <a:buNone/>
              <a:defRPr sz="1200">
                <a:solidFill>
                  <a:srgbClr val="FFFFFF"/>
                </a:solidFill>
              </a:defRPr>
            </a:lvl4pPr>
            <a:lvl5pPr marL="1828800" indent="0">
              <a:buNone/>
              <a:defRPr sz="1200">
                <a:solidFill>
                  <a:srgbClr val="FFFFFF"/>
                </a:solidFill>
              </a:defRPr>
            </a:lvl5pPr>
          </a:lstStyle>
          <a:p>
            <a:pPr lvl="0"/>
            <a:r>
              <a:rPr lang="en-GB" noProof="0" smtClean="0"/>
              <a:t>NAME LAST NAME</a:t>
            </a:r>
            <a:br>
              <a:rPr lang="en-GB" noProof="0" smtClean="0"/>
            </a:br>
            <a:r>
              <a:rPr lang="en-GB" noProof="0" smtClean="0"/>
              <a:t>email@email.com</a:t>
            </a:r>
          </a:p>
        </p:txBody>
      </p:sp>
      <p:pic>
        <p:nvPicPr>
          <p:cNvPr id="27" name="Billede 26" descr="C40_Logo_RGB.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651024" y="761902"/>
            <a:ext cx="1835999" cy="1830063"/>
          </a:xfrm>
          <a:prstGeom prst="rect">
            <a:avLst/>
          </a:prstGeom>
        </p:spPr>
      </p:pic>
    </p:spTree>
    <p:extLst>
      <p:ext uri="{BB962C8B-B14F-4D97-AF65-F5344CB8AC3E}">
        <p14:creationId xmlns:p14="http://schemas.microsoft.com/office/powerpoint/2010/main" val="2105748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ne Line Title, Bulleted List">
    <p:spTree>
      <p:nvGrpSpPr>
        <p:cNvPr id="1" name=""/>
        <p:cNvGrpSpPr/>
        <p:nvPr/>
      </p:nvGrpSpPr>
      <p:grpSpPr>
        <a:xfrm>
          <a:off x="0" y="0"/>
          <a:ext cx="0" cy="0"/>
          <a:chOff x="0" y="0"/>
          <a:chExt cx="0" cy="0"/>
        </a:xfrm>
      </p:grpSpPr>
      <p:sp>
        <p:nvSpPr>
          <p:cNvPr id="9" name="Content Placeholder 2"/>
          <p:cNvSpPr>
            <a:spLocks noGrp="1"/>
          </p:cNvSpPr>
          <p:nvPr>
            <p:ph idx="10" hasCustomPrompt="1"/>
          </p:nvPr>
        </p:nvSpPr>
        <p:spPr>
          <a:xfrm>
            <a:off x="278320" y="1436770"/>
            <a:ext cx="8229600" cy="4525963"/>
          </a:xfrm>
          <a:prstGeom prst="rect">
            <a:avLst/>
          </a:prstGeom>
        </p:spPr>
        <p:txBody>
          <a:bodyPr lIns="59964" tIns="29982" rIns="59964" bIns="29982"/>
          <a:lstStyle>
            <a:lvl1pPr marL="222779" indent="-222779">
              <a:buClr>
                <a:schemeClr val="accent4"/>
              </a:buClr>
              <a:buFont typeface="Wingdings" charset="2"/>
              <a:buChar char="§"/>
              <a:defRPr sz="1800" baseline="0">
                <a:solidFill>
                  <a:schemeClr val="tx1">
                    <a:lumMod val="75000"/>
                    <a:lumOff val="25000"/>
                  </a:schemeClr>
                </a:solidFill>
              </a:defRPr>
            </a:lvl1pPr>
            <a:lvl2pPr marL="742488" indent="-285572">
              <a:buClr>
                <a:schemeClr val="accent4"/>
              </a:buClr>
              <a:buFont typeface="Wingdings" charset="2"/>
              <a:buChar char="§"/>
              <a:defRPr/>
            </a:lvl2pPr>
            <a:lvl3pPr marL="1142290" indent="-228459">
              <a:buClr>
                <a:schemeClr val="accent4"/>
              </a:buClr>
              <a:buFont typeface="Wingdings" charset="2"/>
              <a:buChar char="§"/>
              <a:defRPr/>
            </a:lvl3pPr>
            <a:lvl4pPr marL="1599204" indent="-228459">
              <a:buClr>
                <a:schemeClr val="accent4"/>
              </a:buClr>
              <a:buFont typeface="Wingdings" charset="2"/>
              <a:buChar char="§"/>
              <a:defRPr/>
            </a:lvl4pPr>
            <a:lvl5pPr marL="2056122" indent="-228459">
              <a:buClr>
                <a:schemeClr val="accent4"/>
              </a:buClr>
              <a:buFont typeface="Wingdings" charset="2"/>
              <a:buChar char="§"/>
              <a:defRPr/>
            </a:lvl5pPr>
          </a:lstStyle>
          <a:p>
            <a:pPr lvl="0"/>
            <a:r>
              <a:rPr lang="en-US" dirty="0" smtClean="0"/>
              <a:t>List Item</a:t>
            </a:r>
          </a:p>
          <a:p>
            <a:pPr lvl="0"/>
            <a:r>
              <a:rPr lang="en-US" dirty="0" smtClean="0"/>
              <a:t>List Item</a:t>
            </a:r>
          </a:p>
          <a:p>
            <a:pPr lvl="0"/>
            <a:r>
              <a:rPr lang="en-US" dirty="0" smtClean="0"/>
              <a:t>List Item</a:t>
            </a:r>
          </a:p>
          <a:p>
            <a:pPr lvl="0"/>
            <a:r>
              <a:rPr lang="en-US" dirty="0" smtClean="0"/>
              <a:t>List Item</a:t>
            </a:r>
            <a:endParaRPr lang="en-US" dirty="0"/>
          </a:p>
        </p:txBody>
      </p:sp>
      <p:sp>
        <p:nvSpPr>
          <p:cNvPr id="8" name="Freeform 17"/>
          <p:cNvSpPr>
            <a:spLocks/>
          </p:cNvSpPr>
          <p:nvPr userDrawn="1"/>
        </p:nvSpPr>
        <p:spPr bwMode="auto">
          <a:xfrm>
            <a:off x="-131961" y="12275"/>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9964" tIns="29982" rIns="59964" bIns="29982" anchor="ctr"/>
          <a:lstStyle/>
          <a:p>
            <a:endParaRPr lang="en-US" dirty="0">
              <a:latin typeface="Benton Sans Cond Bold"/>
            </a:endParaRPr>
          </a:p>
        </p:txBody>
      </p:sp>
      <p:sp>
        <p:nvSpPr>
          <p:cNvPr id="2" name="Title 1"/>
          <p:cNvSpPr>
            <a:spLocks noGrp="1"/>
          </p:cNvSpPr>
          <p:nvPr>
            <p:ph type="ctrTitle" hasCustomPrompt="1"/>
          </p:nvPr>
        </p:nvSpPr>
        <p:spPr>
          <a:xfrm>
            <a:off x="490095" y="353328"/>
            <a:ext cx="8048812" cy="863879"/>
          </a:xfrm>
          <a:prstGeom prst="rect">
            <a:avLst/>
          </a:prstGeom>
        </p:spPr>
        <p:txBody>
          <a:bodyPr lIns="59964" tIns="29982" rIns="59964" bIns="29982"/>
          <a:lstStyle>
            <a:lvl1pPr algn="l">
              <a:defRPr sz="4600" spc="66" baseline="0">
                <a:solidFill>
                  <a:schemeClr val="tx1">
                    <a:lumMod val="75000"/>
                    <a:lumOff val="25000"/>
                  </a:schemeClr>
                </a:solidFill>
              </a:defRPr>
            </a:lvl1pPr>
          </a:lstStyle>
          <a:p>
            <a:r>
              <a:rPr lang="en-US" dirty="0" smtClean="0"/>
              <a:t>ONE LINE TITLE, BULLETED LIST</a:t>
            </a:r>
            <a:endParaRPr lang="en-US" dirty="0"/>
          </a:p>
        </p:txBody>
      </p:sp>
      <p:sp>
        <p:nvSpPr>
          <p:cNvPr id="6" name="Line 10"/>
          <p:cNvSpPr>
            <a:spLocks noChangeShapeType="1"/>
          </p:cNvSpPr>
          <p:nvPr userDrawn="1"/>
        </p:nvSpPr>
        <p:spPr bwMode="auto">
          <a:xfrm>
            <a:off x="566935" y="1217207"/>
            <a:ext cx="7971972" cy="16738"/>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9964" tIns="29982" rIns="59964" bIns="29982" anchor="ctr"/>
          <a:lstStyle/>
          <a:p>
            <a:r>
              <a:rPr lang="en-US" dirty="0" smtClean="0">
                <a:latin typeface="Benton Sans Cond Bold"/>
              </a:rPr>
              <a:t> </a:t>
            </a:r>
            <a:endParaRPr lang="en-US" dirty="0">
              <a:latin typeface="Benton Sans Cond Bold"/>
            </a:endParaRPr>
          </a:p>
        </p:txBody>
      </p:sp>
      <p:sp>
        <p:nvSpPr>
          <p:cNvPr id="12" name="Text Placeholder 9"/>
          <p:cNvSpPr>
            <a:spLocks noGrp="1"/>
          </p:cNvSpPr>
          <p:nvPr>
            <p:ph type="body" sz="quarter" idx="11" hasCustomPrompt="1"/>
          </p:nvPr>
        </p:nvSpPr>
        <p:spPr>
          <a:xfrm>
            <a:off x="7912312" y="6510445"/>
            <a:ext cx="618609" cy="366348"/>
          </a:xfrm>
          <a:prstGeom prst="rect">
            <a:avLst/>
          </a:prstGeom>
        </p:spPr>
        <p:txBody>
          <a:bodyPr vert="horz" lIns="59964" tIns="29982" rIns="59964" bIns="29982"/>
          <a:lstStyle>
            <a:lvl1pPr marL="0" indent="0" algn="r">
              <a:buNone/>
              <a:defRPr sz="14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3663634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Line Title, Bulleted List, Picture">
    <p:spTree>
      <p:nvGrpSpPr>
        <p:cNvPr id="1" name=""/>
        <p:cNvGrpSpPr/>
        <p:nvPr/>
      </p:nvGrpSpPr>
      <p:grpSpPr>
        <a:xfrm>
          <a:off x="0" y="0"/>
          <a:ext cx="0" cy="0"/>
          <a:chOff x="0" y="0"/>
          <a:chExt cx="0" cy="0"/>
        </a:xfrm>
      </p:grpSpPr>
      <p:sp>
        <p:nvSpPr>
          <p:cNvPr id="9" name="Content Placeholder 2"/>
          <p:cNvSpPr>
            <a:spLocks noGrp="1"/>
          </p:cNvSpPr>
          <p:nvPr>
            <p:ph idx="10" hasCustomPrompt="1"/>
          </p:nvPr>
        </p:nvSpPr>
        <p:spPr>
          <a:xfrm>
            <a:off x="278320" y="1436772"/>
            <a:ext cx="3422324" cy="4525963"/>
          </a:xfrm>
          <a:prstGeom prst="rect">
            <a:avLst/>
          </a:prstGeom>
        </p:spPr>
        <p:txBody>
          <a:bodyPr lIns="55653" tIns="27827" rIns="55653" bIns="27827"/>
          <a:lstStyle>
            <a:lvl1pPr marL="206762" indent="-206762">
              <a:buClr>
                <a:schemeClr val="accent4"/>
              </a:buClr>
              <a:buFont typeface="Wingdings" charset="2"/>
              <a:buChar char="§"/>
              <a:defRPr sz="1600" baseline="0">
                <a:solidFill>
                  <a:schemeClr val="tx1">
                    <a:lumMod val="75000"/>
                    <a:lumOff val="25000"/>
                  </a:schemeClr>
                </a:solidFill>
              </a:defRPr>
            </a:lvl1pPr>
            <a:lvl2pPr marL="689109" indent="-265042">
              <a:buClr>
                <a:schemeClr val="accent4"/>
              </a:buClr>
              <a:buFont typeface="Wingdings" charset="2"/>
              <a:buChar char="§"/>
              <a:defRPr/>
            </a:lvl2pPr>
            <a:lvl3pPr marL="1060170" indent="-212034">
              <a:buClr>
                <a:schemeClr val="accent4"/>
              </a:buClr>
              <a:buFont typeface="Wingdings" charset="2"/>
              <a:buChar char="§"/>
              <a:defRPr/>
            </a:lvl3pPr>
            <a:lvl4pPr marL="1484237" indent="-212034">
              <a:buClr>
                <a:schemeClr val="accent4"/>
              </a:buClr>
              <a:buFont typeface="Wingdings" charset="2"/>
              <a:buChar char="§"/>
              <a:defRPr/>
            </a:lvl4pPr>
            <a:lvl5pPr marL="1908304" indent="-212034">
              <a:buClr>
                <a:schemeClr val="accent4"/>
              </a:buClr>
              <a:buFont typeface="Wingdings" charset="2"/>
              <a:buChar char="§"/>
              <a:defRPr/>
            </a:lvl5pPr>
          </a:lstStyle>
          <a:p>
            <a:pPr lvl="0"/>
            <a:r>
              <a:rPr lang="en-US" dirty="0" smtClean="0"/>
              <a:t>List Item</a:t>
            </a:r>
          </a:p>
          <a:p>
            <a:pPr lvl="0"/>
            <a:r>
              <a:rPr lang="en-US" dirty="0" smtClean="0"/>
              <a:t>List Item</a:t>
            </a:r>
          </a:p>
          <a:p>
            <a:pPr lvl="0"/>
            <a:r>
              <a:rPr lang="en-US" dirty="0" smtClean="0"/>
              <a:t>List Item</a:t>
            </a:r>
          </a:p>
          <a:p>
            <a:pPr lvl="0"/>
            <a:r>
              <a:rPr lang="en-US" dirty="0" smtClean="0"/>
              <a:t>List Item</a:t>
            </a:r>
            <a:endParaRPr lang="en-US" dirty="0"/>
          </a:p>
        </p:txBody>
      </p:sp>
      <p:sp>
        <p:nvSpPr>
          <p:cNvPr id="8" name="Freeform 17"/>
          <p:cNvSpPr>
            <a:spLocks/>
          </p:cNvSpPr>
          <p:nvPr userDrawn="1"/>
        </p:nvSpPr>
        <p:spPr bwMode="auto">
          <a:xfrm>
            <a:off x="-131961" y="12278"/>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5653" tIns="27827" rIns="55653" bIns="27827" anchor="ctr"/>
          <a:lstStyle/>
          <a:p>
            <a:endParaRPr lang="en-US" dirty="0">
              <a:latin typeface="Benton Sans Cond Bold"/>
            </a:endParaRPr>
          </a:p>
        </p:txBody>
      </p:sp>
      <p:sp>
        <p:nvSpPr>
          <p:cNvPr id="2" name="Title 1"/>
          <p:cNvSpPr>
            <a:spLocks noGrp="1"/>
          </p:cNvSpPr>
          <p:nvPr>
            <p:ph type="ctrTitle" hasCustomPrompt="1"/>
          </p:nvPr>
        </p:nvSpPr>
        <p:spPr>
          <a:xfrm>
            <a:off x="490095" y="353342"/>
            <a:ext cx="8048812" cy="863879"/>
          </a:xfrm>
          <a:prstGeom prst="rect">
            <a:avLst/>
          </a:prstGeom>
        </p:spPr>
        <p:txBody>
          <a:bodyPr lIns="55653" tIns="27827" rIns="55653" bIns="27827"/>
          <a:lstStyle>
            <a:lvl1pPr algn="l">
              <a:defRPr sz="4300" spc="62" baseline="0">
                <a:solidFill>
                  <a:schemeClr val="tx1">
                    <a:lumMod val="75000"/>
                    <a:lumOff val="25000"/>
                  </a:schemeClr>
                </a:solidFill>
              </a:defRPr>
            </a:lvl1pPr>
          </a:lstStyle>
          <a:p>
            <a:r>
              <a:rPr lang="en-US" dirty="0" smtClean="0"/>
              <a:t>ONE LINE TITLE, BULLETED LIST, PICTURE</a:t>
            </a:r>
            <a:endParaRPr lang="en-US" dirty="0"/>
          </a:p>
        </p:txBody>
      </p:sp>
      <p:sp>
        <p:nvSpPr>
          <p:cNvPr id="6" name="Line 10"/>
          <p:cNvSpPr>
            <a:spLocks noChangeShapeType="1"/>
          </p:cNvSpPr>
          <p:nvPr userDrawn="1"/>
        </p:nvSpPr>
        <p:spPr bwMode="auto">
          <a:xfrm>
            <a:off x="566935" y="1217208"/>
            <a:ext cx="7971972" cy="16737"/>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5653" tIns="27827" rIns="55653" bIns="27827" anchor="ctr"/>
          <a:lstStyle/>
          <a:p>
            <a:r>
              <a:rPr lang="en-US" dirty="0" smtClean="0">
                <a:latin typeface="Benton Sans Cond Bold"/>
              </a:rPr>
              <a:t> </a:t>
            </a:r>
            <a:endParaRPr lang="en-US" dirty="0">
              <a:latin typeface="Benton Sans Cond Bold"/>
            </a:endParaRPr>
          </a:p>
        </p:txBody>
      </p:sp>
      <p:sp>
        <p:nvSpPr>
          <p:cNvPr id="7" name="Picture Placeholder 2"/>
          <p:cNvSpPr>
            <a:spLocks noGrp="1"/>
          </p:cNvSpPr>
          <p:nvPr>
            <p:ph type="pic" sz="quarter" idx="13"/>
          </p:nvPr>
        </p:nvSpPr>
        <p:spPr>
          <a:xfrm>
            <a:off x="4022351" y="1511097"/>
            <a:ext cx="4524375" cy="3050729"/>
          </a:xfrm>
          <a:prstGeom prst="rect">
            <a:avLst/>
          </a:prstGeom>
        </p:spPr>
        <p:txBody>
          <a:bodyPr lIns="55653" tIns="27827" rIns="55653" bIns="27827"/>
          <a:lstStyle>
            <a:lvl1pPr>
              <a:defRPr>
                <a:latin typeface="Benton Sans Cond Bold"/>
              </a:defRPr>
            </a:lvl1pPr>
          </a:lstStyle>
          <a:p>
            <a:endParaRPr lang="en-US" dirty="0"/>
          </a:p>
        </p:txBody>
      </p:sp>
      <p:sp>
        <p:nvSpPr>
          <p:cNvPr id="13" name="Text Placeholder 9"/>
          <p:cNvSpPr>
            <a:spLocks noGrp="1"/>
          </p:cNvSpPr>
          <p:nvPr>
            <p:ph type="body" sz="quarter" idx="14" hasCustomPrompt="1"/>
          </p:nvPr>
        </p:nvSpPr>
        <p:spPr>
          <a:xfrm>
            <a:off x="7912334" y="6510447"/>
            <a:ext cx="618609" cy="366348"/>
          </a:xfrm>
          <a:prstGeom prst="rect">
            <a:avLst/>
          </a:prstGeom>
        </p:spPr>
        <p:txBody>
          <a:bodyPr vert="horz" lIns="55653" tIns="27827" rIns="55653" bIns="27827"/>
          <a:lstStyle>
            <a:lvl1pPr marL="0" indent="0" algn="r">
              <a:buNone/>
              <a:defRPr sz="13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1442609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Line Title, Bulleted List">
    <p:spTree>
      <p:nvGrpSpPr>
        <p:cNvPr id="1" name=""/>
        <p:cNvGrpSpPr/>
        <p:nvPr/>
      </p:nvGrpSpPr>
      <p:grpSpPr>
        <a:xfrm>
          <a:off x="0" y="0"/>
          <a:ext cx="0" cy="0"/>
          <a:chOff x="0" y="0"/>
          <a:chExt cx="0" cy="0"/>
        </a:xfrm>
      </p:grpSpPr>
      <p:sp>
        <p:nvSpPr>
          <p:cNvPr id="9" name="Content Placeholder 2"/>
          <p:cNvSpPr>
            <a:spLocks noGrp="1"/>
          </p:cNvSpPr>
          <p:nvPr>
            <p:ph idx="10" hasCustomPrompt="1"/>
          </p:nvPr>
        </p:nvSpPr>
        <p:spPr>
          <a:xfrm>
            <a:off x="278320" y="2367097"/>
            <a:ext cx="8229600" cy="4525963"/>
          </a:xfrm>
          <a:prstGeom prst="rect">
            <a:avLst/>
          </a:prstGeom>
        </p:spPr>
        <p:txBody>
          <a:bodyPr lIns="55653" tIns="27827" rIns="55653" bIns="27827"/>
          <a:lstStyle>
            <a:lvl1pPr marL="206762" indent="-206762">
              <a:buClr>
                <a:schemeClr val="accent4"/>
              </a:buClr>
              <a:buFont typeface="Wingdings" charset="2"/>
              <a:buChar char="§"/>
              <a:defRPr sz="1600" baseline="0">
                <a:solidFill>
                  <a:schemeClr val="tx1">
                    <a:lumMod val="75000"/>
                    <a:lumOff val="25000"/>
                  </a:schemeClr>
                </a:solidFill>
              </a:defRPr>
            </a:lvl1pPr>
            <a:lvl2pPr marL="689109" indent="-265042">
              <a:buClr>
                <a:schemeClr val="accent4"/>
              </a:buClr>
              <a:buFont typeface="Wingdings" charset="2"/>
              <a:buChar char="§"/>
              <a:defRPr/>
            </a:lvl2pPr>
            <a:lvl3pPr marL="1060170" indent="-212034">
              <a:buClr>
                <a:schemeClr val="accent4"/>
              </a:buClr>
              <a:buFont typeface="Wingdings" charset="2"/>
              <a:buChar char="§"/>
              <a:defRPr/>
            </a:lvl3pPr>
            <a:lvl4pPr marL="1484237" indent="-212034">
              <a:buClr>
                <a:schemeClr val="accent4"/>
              </a:buClr>
              <a:buFont typeface="Wingdings" charset="2"/>
              <a:buChar char="§"/>
              <a:defRPr/>
            </a:lvl4pPr>
            <a:lvl5pPr marL="1908304" indent="-212034">
              <a:buClr>
                <a:schemeClr val="accent4"/>
              </a:buClr>
              <a:buFont typeface="Wingdings" charset="2"/>
              <a:buChar char="§"/>
              <a:defRPr/>
            </a:lvl5pPr>
          </a:lstStyle>
          <a:p>
            <a:pPr lvl="0"/>
            <a:r>
              <a:rPr lang="en-US" dirty="0" smtClean="0"/>
              <a:t>List Item</a:t>
            </a:r>
          </a:p>
          <a:p>
            <a:pPr lvl="0"/>
            <a:r>
              <a:rPr lang="en-US" dirty="0" smtClean="0"/>
              <a:t>List Item</a:t>
            </a:r>
          </a:p>
          <a:p>
            <a:pPr lvl="0"/>
            <a:r>
              <a:rPr lang="en-US" dirty="0" smtClean="0"/>
              <a:t>List Item</a:t>
            </a:r>
          </a:p>
          <a:p>
            <a:pPr lvl="0"/>
            <a:r>
              <a:rPr lang="en-US" dirty="0" smtClean="0"/>
              <a:t>List Item</a:t>
            </a:r>
            <a:endParaRPr lang="en-US" dirty="0"/>
          </a:p>
        </p:txBody>
      </p:sp>
      <p:sp>
        <p:nvSpPr>
          <p:cNvPr id="8" name="Freeform 17"/>
          <p:cNvSpPr>
            <a:spLocks/>
          </p:cNvSpPr>
          <p:nvPr userDrawn="1"/>
        </p:nvSpPr>
        <p:spPr bwMode="auto">
          <a:xfrm>
            <a:off x="-131961" y="12278"/>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5653" tIns="27827" rIns="55653" bIns="27827" anchor="ctr"/>
          <a:lstStyle/>
          <a:p>
            <a:endParaRPr lang="en-US" dirty="0">
              <a:latin typeface="Benton Sans Cond Bold"/>
            </a:endParaRPr>
          </a:p>
        </p:txBody>
      </p:sp>
      <p:sp>
        <p:nvSpPr>
          <p:cNvPr id="2" name="Title 1"/>
          <p:cNvSpPr>
            <a:spLocks noGrp="1"/>
          </p:cNvSpPr>
          <p:nvPr>
            <p:ph type="ctrTitle" hasCustomPrompt="1"/>
          </p:nvPr>
        </p:nvSpPr>
        <p:spPr>
          <a:xfrm>
            <a:off x="490095" y="353329"/>
            <a:ext cx="8048812" cy="1668487"/>
          </a:xfrm>
          <a:prstGeom prst="rect">
            <a:avLst/>
          </a:prstGeom>
        </p:spPr>
        <p:txBody>
          <a:bodyPr lIns="55653" tIns="27827" rIns="55653" bIns="27827"/>
          <a:lstStyle>
            <a:lvl1pPr algn="l">
              <a:defRPr sz="4300" spc="62" baseline="0">
                <a:solidFill>
                  <a:schemeClr val="tx1">
                    <a:lumMod val="75000"/>
                    <a:lumOff val="25000"/>
                  </a:schemeClr>
                </a:solidFill>
              </a:defRPr>
            </a:lvl1pPr>
          </a:lstStyle>
          <a:p>
            <a:r>
              <a:rPr lang="en-US" dirty="0" smtClean="0"/>
              <a:t>TWO LINE TITLE, BULLETED LIST, ADDITIONAL TEXT HERE</a:t>
            </a:r>
            <a:endParaRPr lang="en-US" dirty="0"/>
          </a:p>
        </p:txBody>
      </p:sp>
      <p:sp>
        <p:nvSpPr>
          <p:cNvPr id="6" name="Line 10"/>
          <p:cNvSpPr>
            <a:spLocks noChangeShapeType="1"/>
          </p:cNvSpPr>
          <p:nvPr userDrawn="1"/>
        </p:nvSpPr>
        <p:spPr bwMode="auto">
          <a:xfrm>
            <a:off x="566935" y="2021817"/>
            <a:ext cx="7971972" cy="16737"/>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5653" tIns="27827" rIns="55653" bIns="27827" anchor="ctr"/>
          <a:lstStyle/>
          <a:p>
            <a:r>
              <a:rPr lang="en-US" dirty="0" smtClean="0">
                <a:latin typeface="Benton Sans Cond Bold"/>
              </a:rPr>
              <a:t> </a:t>
            </a:r>
            <a:endParaRPr lang="en-US" dirty="0">
              <a:latin typeface="Benton Sans Cond Bold"/>
            </a:endParaRPr>
          </a:p>
        </p:txBody>
      </p:sp>
      <p:sp>
        <p:nvSpPr>
          <p:cNvPr id="12" name="Text Placeholder 9"/>
          <p:cNvSpPr>
            <a:spLocks noGrp="1"/>
          </p:cNvSpPr>
          <p:nvPr>
            <p:ph type="body" sz="quarter" idx="11" hasCustomPrompt="1"/>
          </p:nvPr>
        </p:nvSpPr>
        <p:spPr>
          <a:xfrm>
            <a:off x="7912334" y="6510447"/>
            <a:ext cx="618609" cy="366348"/>
          </a:xfrm>
          <a:prstGeom prst="rect">
            <a:avLst/>
          </a:prstGeom>
        </p:spPr>
        <p:txBody>
          <a:bodyPr vert="horz" lIns="55653" tIns="27827" rIns="55653" bIns="27827"/>
          <a:lstStyle>
            <a:lvl1pPr marL="0" indent="0" algn="r">
              <a:buNone/>
              <a:defRPr sz="13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3711833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ne Line Title, Large Bulleted List">
    <p:spTree>
      <p:nvGrpSpPr>
        <p:cNvPr id="1" name=""/>
        <p:cNvGrpSpPr/>
        <p:nvPr/>
      </p:nvGrpSpPr>
      <p:grpSpPr>
        <a:xfrm>
          <a:off x="0" y="0"/>
          <a:ext cx="0" cy="0"/>
          <a:chOff x="0" y="0"/>
          <a:chExt cx="0" cy="0"/>
        </a:xfrm>
      </p:grpSpPr>
      <p:sp>
        <p:nvSpPr>
          <p:cNvPr id="9" name="Content Placeholder 2"/>
          <p:cNvSpPr>
            <a:spLocks noGrp="1"/>
          </p:cNvSpPr>
          <p:nvPr>
            <p:ph idx="10" hasCustomPrompt="1"/>
          </p:nvPr>
        </p:nvSpPr>
        <p:spPr>
          <a:xfrm>
            <a:off x="278320" y="1436768"/>
            <a:ext cx="8229600" cy="4248941"/>
          </a:xfrm>
          <a:prstGeom prst="rect">
            <a:avLst/>
          </a:prstGeom>
        </p:spPr>
        <p:txBody>
          <a:bodyPr lIns="55653" tIns="27827" rIns="55653" bIns="27827"/>
          <a:lstStyle>
            <a:lvl1pPr marL="206762" indent="-206762">
              <a:buClr>
                <a:schemeClr val="accent4"/>
              </a:buClr>
              <a:buFont typeface="Wingdings" charset="2"/>
              <a:buChar char="§"/>
              <a:defRPr sz="2600" baseline="0">
                <a:solidFill>
                  <a:schemeClr val="tx1">
                    <a:lumMod val="75000"/>
                    <a:lumOff val="25000"/>
                  </a:schemeClr>
                </a:solidFill>
              </a:defRPr>
            </a:lvl1pPr>
            <a:lvl2pPr marL="689109" indent="-265042">
              <a:buClr>
                <a:schemeClr val="accent4"/>
              </a:buClr>
              <a:buFont typeface="Wingdings" charset="2"/>
              <a:buChar char="§"/>
              <a:defRPr/>
            </a:lvl2pPr>
            <a:lvl3pPr marL="1060170" indent="-212034">
              <a:buClr>
                <a:schemeClr val="accent4"/>
              </a:buClr>
              <a:buFont typeface="Wingdings" charset="2"/>
              <a:buChar char="§"/>
              <a:defRPr/>
            </a:lvl3pPr>
            <a:lvl4pPr marL="1484237" indent="-212034">
              <a:buClr>
                <a:schemeClr val="accent4"/>
              </a:buClr>
              <a:buFont typeface="Wingdings" charset="2"/>
              <a:buChar char="§"/>
              <a:defRPr/>
            </a:lvl4pPr>
            <a:lvl5pPr marL="1908304" indent="-212034">
              <a:buClr>
                <a:schemeClr val="accent4"/>
              </a:buClr>
              <a:buFont typeface="Wingdings" charset="2"/>
              <a:buChar char="§"/>
              <a:defRPr/>
            </a:lvl5pPr>
          </a:lstStyle>
          <a:p>
            <a:pPr lvl="0"/>
            <a:r>
              <a:rPr lang="en-US" dirty="0" smtClean="0"/>
              <a:t>List Item</a:t>
            </a:r>
          </a:p>
          <a:p>
            <a:pPr lvl="0"/>
            <a:r>
              <a:rPr lang="en-US" dirty="0" smtClean="0"/>
              <a:t>List Item</a:t>
            </a:r>
          </a:p>
          <a:p>
            <a:pPr lvl="0"/>
            <a:r>
              <a:rPr lang="en-US" dirty="0" smtClean="0"/>
              <a:t>List Item</a:t>
            </a:r>
          </a:p>
          <a:p>
            <a:pPr lvl="0"/>
            <a:r>
              <a:rPr lang="en-US" dirty="0" smtClean="0"/>
              <a:t>List Item</a:t>
            </a:r>
            <a:endParaRPr lang="en-US" dirty="0"/>
          </a:p>
        </p:txBody>
      </p:sp>
      <p:sp>
        <p:nvSpPr>
          <p:cNvPr id="8" name="Freeform 17"/>
          <p:cNvSpPr>
            <a:spLocks/>
          </p:cNvSpPr>
          <p:nvPr userDrawn="1"/>
        </p:nvSpPr>
        <p:spPr bwMode="auto">
          <a:xfrm>
            <a:off x="-131961" y="12278"/>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5653" tIns="27827" rIns="55653" bIns="27827" anchor="ctr"/>
          <a:lstStyle/>
          <a:p>
            <a:endParaRPr lang="en-US" dirty="0">
              <a:latin typeface="Benton Sans Cond Bold"/>
            </a:endParaRPr>
          </a:p>
        </p:txBody>
      </p:sp>
      <p:sp>
        <p:nvSpPr>
          <p:cNvPr id="2" name="Title 1"/>
          <p:cNvSpPr>
            <a:spLocks noGrp="1"/>
          </p:cNvSpPr>
          <p:nvPr>
            <p:ph type="ctrTitle" hasCustomPrompt="1"/>
          </p:nvPr>
        </p:nvSpPr>
        <p:spPr>
          <a:xfrm>
            <a:off x="490095" y="353342"/>
            <a:ext cx="8048812" cy="863879"/>
          </a:xfrm>
          <a:prstGeom prst="rect">
            <a:avLst/>
          </a:prstGeom>
        </p:spPr>
        <p:txBody>
          <a:bodyPr lIns="55653" tIns="27827" rIns="55653" bIns="27827"/>
          <a:lstStyle>
            <a:lvl1pPr algn="l">
              <a:defRPr sz="4300" spc="62" baseline="0">
                <a:solidFill>
                  <a:schemeClr val="tx1">
                    <a:lumMod val="75000"/>
                    <a:lumOff val="25000"/>
                  </a:schemeClr>
                </a:solidFill>
              </a:defRPr>
            </a:lvl1pPr>
          </a:lstStyle>
          <a:p>
            <a:r>
              <a:rPr lang="en-US" dirty="0" smtClean="0"/>
              <a:t>ONE LINE TITLE, LARGE BULLETED LIST</a:t>
            </a:r>
            <a:endParaRPr lang="en-US" dirty="0"/>
          </a:p>
        </p:txBody>
      </p:sp>
      <p:sp>
        <p:nvSpPr>
          <p:cNvPr id="6" name="Line 10"/>
          <p:cNvSpPr>
            <a:spLocks noChangeShapeType="1"/>
          </p:cNvSpPr>
          <p:nvPr userDrawn="1"/>
        </p:nvSpPr>
        <p:spPr bwMode="auto">
          <a:xfrm>
            <a:off x="566935" y="1217208"/>
            <a:ext cx="7971972" cy="16737"/>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5653" tIns="27827" rIns="55653" bIns="27827" anchor="ctr"/>
          <a:lstStyle/>
          <a:p>
            <a:r>
              <a:rPr lang="en-US" dirty="0" smtClean="0">
                <a:latin typeface="Benton Sans Cond Bold"/>
              </a:rPr>
              <a:t> </a:t>
            </a:r>
            <a:endParaRPr lang="en-US" dirty="0">
              <a:latin typeface="Benton Sans Cond Bold"/>
            </a:endParaRPr>
          </a:p>
        </p:txBody>
      </p:sp>
      <p:sp>
        <p:nvSpPr>
          <p:cNvPr id="11" name="Text Placeholder 9"/>
          <p:cNvSpPr>
            <a:spLocks noGrp="1"/>
          </p:cNvSpPr>
          <p:nvPr>
            <p:ph type="body" sz="quarter" idx="11" hasCustomPrompt="1"/>
          </p:nvPr>
        </p:nvSpPr>
        <p:spPr>
          <a:xfrm>
            <a:off x="7912334" y="6510447"/>
            <a:ext cx="618609" cy="366348"/>
          </a:xfrm>
          <a:prstGeom prst="rect">
            <a:avLst/>
          </a:prstGeom>
        </p:spPr>
        <p:txBody>
          <a:bodyPr vert="horz" lIns="55653" tIns="27827" rIns="55653" bIns="27827"/>
          <a:lstStyle>
            <a:lvl1pPr marL="0" indent="0" algn="r">
              <a:buNone/>
              <a:defRPr sz="13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2931833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Line Title, Bulleted List, Picture">
    <p:spTree>
      <p:nvGrpSpPr>
        <p:cNvPr id="1" name=""/>
        <p:cNvGrpSpPr/>
        <p:nvPr/>
      </p:nvGrpSpPr>
      <p:grpSpPr>
        <a:xfrm>
          <a:off x="0" y="0"/>
          <a:ext cx="0" cy="0"/>
          <a:chOff x="0" y="0"/>
          <a:chExt cx="0" cy="0"/>
        </a:xfrm>
      </p:grpSpPr>
      <p:sp>
        <p:nvSpPr>
          <p:cNvPr id="8" name="Freeform 17"/>
          <p:cNvSpPr>
            <a:spLocks/>
          </p:cNvSpPr>
          <p:nvPr userDrawn="1"/>
        </p:nvSpPr>
        <p:spPr bwMode="auto">
          <a:xfrm>
            <a:off x="-131961" y="12278"/>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5653" tIns="27827" rIns="55653" bIns="27827" anchor="ctr"/>
          <a:lstStyle/>
          <a:p>
            <a:endParaRPr lang="en-US" dirty="0">
              <a:latin typeface="Benton Sans Cond Bold"/>
            </a:endParaRPr>
          </a:p>
        </p:txBody>
      </p:sp>
      <p:sp>
        <p:nvSpPr>
          <p:cNvPr id="2" name="Title 1"/>
          <p:cNvSpPr>
            <a:spLocks noGrp="1"/>
          </p:cNvSpPr>
          <p:nvPr>
            <p:ph type="ctrTitle" hasCustomPrompt="1"/>
          </p:nvPr>
        </p:nvSpPr>
        <p:spPr>
          <a:xfrm>
            <a:off x="490095" y="353329"/>
            <a:ext cx="8048812" cy="1668487"/>
          </a:xfrm>
          <a:prstGeom prst="rect">
            <a:avLst/>
          </a:prstGeom>
        </p:spPr>
        <p:txBody>
          <a:bodyPr lIns="55653" tIns="27827" rIns="55653" bIns="27827"/>
          <a:lstStyle>
            <a:lvl1pPr algn="l">
              <a:defRPr sz="4300" spc="62" baseline="0">
                <a:solidFill>
                  <a:schemeClr val="tx1">
                    <a:lumMod val="75000"/>
                    <a:lumOff val="25000"/>
                  </a:schemeClr>
                </a:solidFill>
              </a:defRPr>
            </a:lvl1pPr>
          </a:lstStyle>
          <a:p>
            <a:r>
              <a:rPr lang="en-US" dirty="0" smtClean="0"/>
              <a:t>TWO LINE TITLE, BULLETED LIST, PICTURE, ADDITIONAL TEXT HERE</a:t>
            </a:r>
            <a:endParaRPr lang="en-US" dirty="0"/>
          </a:p>
        </p:txBody>
      </p:sp>
      <p:sp>
        <p:nvSpPr>
          <p:cNvPr id="6" name="Line 10"/>
          <p:cNvSpPr>
            <a:spLocks noChangeShapeType="1"/>
          </p:cNvSpPr>
          <p:nvPr userDrawn="1"/>
        </p:nvSpPr>
        <p:spPr bwMode="auto">
          <a:xfrm>
            <a:off x="566935" y="2021817"/>
            <a:ext cx="7971972" cy="16737"/>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5653" tIns="27827" rIns="55653" bIns="27827" anchor="ctr"/>
          <a:lstStyle/>
          <a:p>
            <a:r>
              <a:rPr lang="en-US" dirty="0" smtClean="0">
                <a:latin typeface="Benton Sans Cond Bold"/>
              </a:rPr>
              <a:t> </a:t>
            </a:r>
            <a:endParaRPr lang="en-US" dirty="0">
              <a:latin typeface="Benton Sans Cond Bold"/>
            </a:endParaRPr>
          </a:p>
        </p:txBody>
      </p:sp>
      <p:sp>
        <p:nvSpPr>
          <p:cNvPr id="7" name="Content Placeholder 2"/>
          <p:cNvSpPr>
            <a:spLocks noGrp="1"/>
          </p:cNvSpPr>
          <p:nvPr>
            <p:ph idx="10" hasCustomPrompt="1"/>
          </p:nvPr>
        </p:nvSpPr>
        <p:spPr>
          <a:xfrm>
            <a:off x="278320" y="2348179"/>
            <a:ext cx="3422324" cy="4525963"/>
          </a:xfrm>
          <a:prstGeom prst="rect">
            <a:avLst/>
          </a:prstGeom>
        </p:spPr>
        <p:txBody>
          <a:bodyPr lIns="55653" tIns="27827" rIns="55653" bIns="27827"/>
          <a:lstStyle>
            <a:lvl1pPr marL="206762" indent="-206762">
              <a:buClr>
                <a:schemeClr val="accent4"/>
              </a:buClr>
              <a:buFont typeface="Wingdings" charset="2"/>
              <a:buChar char="§"/>
              <a:defRPr sz="1600" baseline="0">
                <a:solidFill>
                  <a:schemeClr val="tx1">
                    <a:lumMod val="75000"/>
                    <a:lumOff val="25000"/>
                  </a:schemeClr>
                </a:solidFill>
              </a:defRPr>
            </a:lvl1pPr>
            <a:lvl2pPr marL="689109" indent="-265042">
              <a:buClr>
                <a:schemeClr val="accent4"/>
              </a:buClr>
              <a:buFont typeface="Wingdings" charset="2"/>
              <a:buChar char="§"/>
              <a:defRPr/>
            </a:lvl2pPr>
            <a:lvl3pPr marL="1060170" indent="-212034">
              <a:buClr>
                <a:schemeClr val="accent4"/>
              </a:buClr>
              <a:buFont typeface="Wingdings" charset="2"/>
              <a:buChar char="§"/>
              <a:defRPr/>
            </a:lvl3pPr>
            <a:lvl4pPr marL="1484237" indent="-212034">
              <a:buClr>
                <a:schemeClr val="accent4"/>
              </a:buClr>
              <a:buFont typeface="Wingdings" charset="2"/>
              <a:buChar char="§"/>
              <a:defRPr/>
            </a:lvl4pPr>
            <a:lvl5pPr marL="1908304" indent="-212034">
              <a:buClr>
                <a:schemeClr val="accent4"/>
              </a:buClr>
              <a:buFont typeface="Wingdings" charset="2"/>
              <a:buChar char="§"/>
              <a:defRPr/>
            </a:lvl5pPr>
          </a:lstStyle>
          <a:p>
            <a:pPr lvl="0"/>
            <a:r>
              <a:rPr lang="en-US" dirty="0" smtClean="0"/>
              <a:t>List Item</a:t>
            </a:r>
          </a:p>
          <a:p>
            <a:pPr lvl="0"/>
            <a:r>
              <a:rPr lang="en-US" dirty="0" smtClean="0"/>
              <a:t>List Item</a:t>
            </a:r>
          </a:p>
          <a:p>
            <a:pPr lvl="0"/>
            <a:r>
              <a:rPr lang="en-US" dirty="0" smtClean="0"/>
              <a:t>List Item</a:t>
            </a:r>
          </a:p>
          <a:p>
            <a:pPr lvl="0"/>
            <a:r>
              <a:rPr lang="en-US" dirty="0" smtClean="0"/>
              <a:t>List Item</a:t>
            </a:r>
            <a:endParaRPr lang="en-US" dirty="0"/>
          </a:p>
        </p:txBody>
      </p:sp>
      <p:sp>
        <p:nvSpPr>
          <p:cNvPr id="10" name="Picture Placeholder 2"/>
          <p:cNvSpPr>
            <a:spLocks noGrp="1"/>
          </p:cNvSpPr>
          <p:nvPr>
            <p:ph type="pic" sz="quarter" idx="13"/>
          </p:nvPr>
        </p:nvSpPr>
        <p:spPr>
          <a:xfrm>
            <a:off x="4022351" y="2422498"/>
            <a:ext cx="4524375" cy="3050729"/>
          </a:xfrm>
          <a:prstGeom prst="rect">
            <a:avLst/>
          </a:prstGeom>
        </p:spPr>
        <p:txBody>
          <a:bodyPr lIns="55653" tIns="27827" rIns="55653" bIns="27827"/>
          <a:lstStyle>
            <a:lvl1pPr>
              <a:defRPr>
                <a:latin typeface="Benton Sans Cond Bold"/>
              </a:defRPr>
            </a:lvl1pPr>
          </a:lstStyle>
          <a:p>
            <a:endParaRPr lang="en-US" dirty="0"/>
          </a:p>
        </p:txBody>
      </p:sp>
      <p:sp>
        <p:nvSpPr>
          <p:cNvPr id="13" name="Text Placeholder 9"/>
          <p:cNvSpPr>
            <a:spLocks noGrp="1"/>
          </p:cNvSpPr>
          <p:nvPr>
            <p:ph type="body" sz="quarter" idx="14" hasCustomPrompt="1"/>
          </p:nvPr>
        </p:nvSpPr>
        <p:spPr>
          <a:xfrm>
            <a:off x="7912334" y="6510447"/>
            <a:ext cx="618609" cy="366348"/>
          </a:xfrm>
          <a:prstGeom prst="rect">
            <a:avLst/>
          </a:prstGeom>
        </p:spPr>
        <p:txBody>
          <a:bodyPr vert="horz" lIns="55653" tIns="27827" rIns="55653" bIns="27827"/>
          <a:lstStyle>
            <a:lvl1pPr marL="0" indent="0" algn="r">
              <a:buNone/>
              <a:defRPr sz="13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34482833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Freeform 17"/>
          <p:cNvSpPr>
            <a:spLocks/>
          </p:cNvSpPr>
          <p:nvPr userDrawn="1"/>
        </p:nvSpPr>
        <p:spPr bwMode="auto">
          <a:xfrm>
            <a:off x="-131961" y="12278"/>
            <a:ext cx="10037961" cy="6113729"/>
          </a:xfrm>
          <a:custGeom>
            <a:avLst/>
            <a:gdLst>
              <a:gd name="T0" fmla="*/ 0 w 10117"/>
              <a:gd name="T1" fmla="*/ 5479 h 5479"/>
              <a:gd name="T2" fmla="*/ 5173 w 10117"/>
              <a:gd name="T3" fmla="*/ 0 h 5479"/>
              <a:gd name="T4" fmla="*/ 10117 w 10117"/>
              <a:gd name="T5" fmla="*/ 0 h 5479"/>
              <a:gd name="T6" fmla="*/ 4945 w 10117"/>
              <a:gd name="T7" fmla="*/ 5479 h 5479"/>
              <a:gd name="T8" fmla="*/ 0 w 10117"/>
              <a:gd name="T9" fmla="*/ 5479 h 5479"/>
            </a:gdLst>
            <a:ahLst/>
            <a:cxnLst>
              <a:cxn ang="0">
                <a:pos x="T0" y="T1"/>
              </a:cxn>
              <a:cxn ang="0">
                <a:pos x="T2" y="T3"/>
              </a:cxn>
              <a:cxn ang="0">
                <a:pos x="T4" y="T5"/>
              </a:cxn>
              <a:cxn ang="0">
                <a:pos x="T6" y="T7"/>
              </a:cxn>
              <a:cxn ang="0">
                <a:pos x="T8" y="T9"/>
              </a:cxn>
            </a:cxnLst>
            <a:rect l="0" t="0" r="r" b="b"/>
            <a:pathLst>
              <a:path w="10117" h="5479">
                <a:moveTo>
                  <a:pt x="0" y="5479"/>
                </a:moveTo>
                <a:lnTo>
                  <a:pt x="5173" y="0"/>
                </a:lnTo>
                <a:lnTo>
                  <a:pt x="10117" y="0"/>
                </a:lnTo>
                <a:lnTo>
                  <a:pt x="4945" y="5479"/>
                </a:lnTo>
                <a:lnTo>
                  <a:pt x="0" y="5479"/>
                </a:lnTo>
                <a:close/>
              </a:path>
            </a:pathLst>
          </a:custGeom>
          <a:solidFill>
            <a:srgbClr val="AFDEF1">
              <a:alpha val="21000"/>
            </a:srgbClr>
          </a:solidFill>
          <a:ln>
            <a:noFill/>
          </a:ln>
        </p:spPr>
        <p:txBody>
          <a:bodyPr wrap="none" lIns="55653" tIns="27827" rIns="55653" bIns="27827" anchor="ctr"/>
          <a:lstStyle/>
          <a:p>
            <a:endParaRPr lang="en-US" dirty="0">
              <a:latin typeface="Benton Sans Cond Bold"/>
            </a:endParaRPr>
          </a:p>
        </p:txBody>
      </p:sp>
      <p:sp>
        <p:nvSpPr>
          <p:cNvPr id="2" name="Title 1"/>
          <p:cNvSpPr>
            <a:spLocks noGrp="1"/>
          </p:cNvSpPr>
          <p:nvPr>
            <p:ph type="ctrTitle" hasCustomPrompt="1"/>
          </p:nvPr>
        </p:nvSpPr>
        <p:spPr>
          <a:xfrm>
            <a:off x="490095" y="353342"/>
            <a:ext cx="8048812" cy="863879"/>
          </a:xfrm>
          <a:prstGeom prst="rect">
            <a:avLst/>
          </a:prstGeom>
        </p:spPr>
        <p:txBody>
          <a:bodyPr lIns="55653" tIns="27827" rIns="55653" bIns="27827"/>
          <a:lstStyle>
            <a:lvl1pPr algn="l">
              <a:defRPr sz="4300" b="0" i="0" spc="62" baseline="0">
                <a:solidFill>
                  <a:schemeClr val="tx1">
                    <a:lumMod val="75000"/>
                    <a:lumOff val="25000"/>
                  </a:schemeClr>
                </a:solidFill>
                <a:latin typeface="Futura Condensed"/>
                <a:cs typeface="Futura Condensed"/>
              </a:defRPr>
            </a:lvl1pPr>
          </a:lstStyle>
          <a:p>
            <a:r>
              <a:rPr lang="en-US" dirty="0" smtClean="0"/>
              <a:t>CONTENT</a:t>
            </a:r>
            <a:endParaRPr lang="en-US" dirty="0"/>
          </a:p>
        </p:txBody>
      </p:sp>
      <p:sp>
        <p:nvSpPr>
          <p:cNvPr id="6" name="Line 10"/>
          <p:cNvSpPr>
            <a:spLocks noChangeShapeType="1"/>
          </p:cNvSpPr>
          <p:nvPr userDrawn="1"/>
        </p:nvSpPr>
        <p:spPr bwMode="auto">
          <a:xfrm>
            <a:off x="566935" y="1217208"/>
            <a:ext cx="7971972" cy="16737"/>
          </a:xfrm>
          <a:prstGeom prst="line">
            <a:avLst/>
          </a:prstGeom>
          <a:noFill/>
          <a:ln w="139700">
            <a:solidFill>
              <a:srgbClr val="8CC437"/>
            </a:solidFill>
            <a:round/>
            <a:headEnd/>
            <a:tailEnd/>
          </a:ln>
          <a:extLst>
            <a:ext uri="{909E8E84-426E-40dd-AFC4-6F175D3DCCD1}">
              <a14:hiddenFill xmlns:a14="http://schemas.microsoft.com/office/drawing/2010/main" xmlns="">
                <a:noFill/>
              </a14:hiddenFill>
            </a:ext>
          </a:extLst>
        </p:spPr>
        <p:txBody>
          <a:bodyPr wrap="none" lIns="55653" tIns="27827" rIns="55653" bIns="27827" anchor="ctr"/>
          <a:lstStyle/>
          <a:p>
            <a:r>
              <a:rPr lang="en-US" dirty="0" smtClean="0">
                <a:latin typeface="Benton Sans Cond Bold"/>
              </a:rPr>
              <a:t> </a:t>
            </a:r>
            <a:endParaRPr lang="en-US" dirty="0">
              <a:latin typeface="Benton Sans Cond Bold"/>
            </a:endParaRPr>
          </a:p>
        </p:txBody>
      </p:sp>
      <p:sp>
        <p:nvSpPr>
          <p:cNvPr id="7" name="Content Placeholder 2"/>
          <p:cNvSpPr>
            <a:spLocks noGrp="1"/>
          </p:cNvSpPr>
          <p:nvPr>
            <p:ph idx="1" hasCustomPrompt="1"/>
          </p:nvPr>
        </p:nvSpPr>
        <p:spPr>
          <a:xfrm>
            <a:off x="496119" y="1436769"/>
            <a:ext cx="7964528" cy="4236713"/>
          </a:xfrm>
          <a:prstGeom prst="rect">
            <a:avLst/>
          </a:prstGeom>
        </p:spPr>
        <p:txBody>
          <a:bodyPr lIns="55653" tIns="27827" rIns="55653" bIns="27827"/>
          <a:lstStyle>
            <a:lvl1pPr marL="0" marR="0" indent="0" algn="l" defTabSz="424069" rtl="0" eaLnBrk="1" fontAlgn="auto" latinLnBrk="0" hangingPunct="1">
              <a:lnSpc>
                <a:spcPct val="100000"/>
              </a:lnSpc>
              <a:spcBef>
                <a:spcPct val="20000"/>
              </a:spcBef>
              <a:spcAft>
                <a:spcPts val="0"/>
              </a:spcAft>
              <a:buClrTx/>
              <a:buSzTx/>
              <a:buFont typeface="Arial"/>
              <a:buNone/>
              <a:tabLst/>
              <a:defRPr sz="1600" baseline="0">
                <a:solidFill>
                  <a:schemeClr val="tx1">
                    <a:lumMod val="75000"/>
                    <a:lumOff val="25000"/>
                  </a:schemeClr>
                </a:solidFill>
                <a:latin typeface="Franklin Gothic Book"/>
                <a:cs typeface="Franklin Gothic Book"/>
              </a:defRPr>
            </a:lvl1pPr>
            <a:lvl2pPr marL="424069" indent="0">
              <a:buNone/>
              <a:defRPr sz="1600"/>
            </a:lvl2pPr>
            <a:lvl3pPr marL="848137" indent="0">
              <a:buNone/>
              <a:defRPr sz="1600"/>
            </a:lvl3pPr>
            <a:lvl4pPr marL="1272204" indent="0">
              <a:buNone/>
              <a:defRPr sz="1600"/>
            </a:lvl4pPr>
            <a:lvl5pPr marL="1696272" indent="0">
              <a:buNone/>
              <a:defRPr sz="1600"/>
            </a:lvl5pPr>
          </a:lstStyle>
          <a:p>
            <a:pPr lvl="0"/>
            <a:r>
              <a:rPr lang="en-US" dirty="0" smtClean="0"/>
              <a:t>PG 1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2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3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4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5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6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7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8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9	Title</a:t>
            </a:r>
          </a:p>
          <a:p>
            <a:pPr marL="0" marR="0" lvl="0" indent="0" algn="l" defTabSz="424069" rtl="0" eaLnBrk="1" fontAlgn="auto" latinLnBrk="0" hangingPunct="1">
              <a:lnSpc>
                <a:spcPct val="100000"/>
              </a:lnSpc>
              <a:spcBef>
                <a:spcPct val="20000"/>
              </a:spcBef>
              <a:spcAft>
                <a:spcPts val="0"/>
              </a:spcAft>
              <a:buClrTx/>
              <a:buSzTx/>
              <a:buFont typeface="Arial"/>
              <a:buNone/>
              <a:tabLst/>
              <a:defRPr/>
            </a:pPr>
            <a:r>
              <a:rPr lang="en-US" dirty="0" smtClean="0"/>
              <a:t>PG 10	Title</a:t>
            </a:r>
          </a:p>
          <a:p>
            <a:pPr lvl="0"/>
            <a:endParaRPr lang="en-US" dirty="0" smtClean="0"/>
          </a:p>
        </p:txBody>
      </p:sp>
      <p:sp>
        <p:nvSpPr>
          <p:cNvPr id="11" name="Text Placeholder 9"/>
          <p:cNvSpPr>
            <a:spLocks noGrp="1"/>
          </p:cNvSpPr>
          <p:nvPr>
            <p:ph type="body" sz="quarter" idx="10" hasCustomPrompt="1"/>
          </p:nvPr>
        </p:nvSpPr>
        <p:spPr>
          <a:xfrm>
            <a:off x="7912334" y="6510447"/>
            <a:ext cx="618609" cy="366348"/>
          </a:xfrm>
          <a:prstGeom prst="rect">
            <a:avLst/>
          </a:prstGeom>
        </p:spPr>
        <p:txBody>
          <a:bodyPr vert="horz" lIns="55653" tIns="27827" rIns="55653" bIns="27827"/>
          <a:lstStyle>
            <a:lvl1pPr marL="0" indent="0" algn="r">
              <a:buNone/>
              <a:defRPr sz="1300">
                <a:solidFill>
                  <a:schemeClr val="tx1">
                    <a:lumMod val="75000"/>
                    <a:lumOff val="25000"/>
                  </a:schemeClr>
                </a:solidFill>
              </a:defRPr>
            </a:lvl1pPr>
          </a:lstStyle>
          <a:p>
            <a:pPr lvl="0"/>
            <a:r>
              <a:rPr lang="en-US" dirty="0" smtClean="0"/>
              <a:t>#</a:t>
            </a:r>
            <a:endParaRPr lang="en-US" dirty="0"/>
          </a:p>
        </p:txBody>
      </p:sp>
    </p:spTree>
    <p:extLst>
      <p:ext uri="{BB962C8B-B14F-4D97-AF65-F5344CB8AC3E}">
        <p14:creationId xmlns:p14="http://schemas.microsoft.com/office/powerpoint/2010/main" val="2762189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1 STATEMENT ">
    <p:spTree>
      <p:nvGrpSpPr>
        <p:cNvPr id="1" name=""/>
        <p:cNvGrpSpPr/>
        <p:nvPr/>
      </p:nvGrpSpPr>
      <p:grpSpPr>
        <a:xfrm>
          <a:off x="0" y="0"/>
          <a:ext cx="0" cy="0"/>
          <a:chOff x="0" y="0"/>
          <a:chExt cx="0" cy="0"/>
        </a:xfrm>
      </p:grpSpPr>
      <p:pic>
        <p:nvPicPr>
          <p:cNvPr id="13" name="Billede 12" descr="img_226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ktangel 20"/>
          <p:cNvSpPr/>
          <p:nvPr userDrawn="1"/>
        </p:nvSpPr>
        <p:spPr>
          <a:xfrm>
            <a:off x="357359" y="368184"/>
            <a:ext cx="1115998" cy="9200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8" name="Titel 1"/>
          <p:cNvSpPr txBox="1">
            <a:spLocks/>
          </p:cNvSpPr>
          <p:nvPr userDrawn="1"/>
        </p:nvSpPr>
        <p:spPr>
          <a:xfrm>
            <a:off x="289799" y="283862"/>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r>
              <a:rPr lang="en-GB" sz="2800" noProof="0" dirty="0" smtClean="0">
                <a:solidFill>
                  <a:schemeClr val="accent6">
                    <a:lumMod val="50000"/>
                  </a:schemeClr>
                </a:solidFill>
              </a:rPr>
              <a:t>Connecting cities  </a:t>
            </a:r>
          </a:p>
          <a:p>
            <a:r>
              <a:rPr lang="en-GB" sz="2800" noProof="0" dirty="0" smtClean="0">
                <a:solidFill>
                  <a:schemeClr val="accent6">
                    <a:lumMod val="50000"/>
                  </a:schemeClr>
                </a:solidFill>
              </a:rPr>
              <a:t>implementing </a:t>
            </a:r>
          </a:p>
          <a:p>
            <a:r>
              <a:rPr lang="en-GB" sz="2800" noProof="0" dirty="0" smtClean="0">
                <a:solidFill>
                  <a:schemeClr val="accent6">
                    <a:lumMod val="50000"/>
                  </a:schemeClr>
                </a:solidFill>
              </a:rPr>
              <a:t>climate solutions</a:t>
            </a:r>
            <a:endParaRPr lang="en-GB" sz="2800" noProof="0" dirty="0" smtClean="0">
              <a:solidFill>
                <a:schemeClr val="accent6">
                  <a:lumMod val="50000"/>
                </a:schemeClr>
              </a:solidFill>
              <a:cs typeface="Calibri"/>
            </a:endParaRPr>
          </a:p>
          <a:p>
            <a:pPr>
              <a:lnSpc>
                <a:spcPct val="110000"/>
              </a:lnSpc>
            </a:pPr>
            <a:endParaRPr lang="en-GB" sz="1400" noProof="0" dirty="0" smtClean="0">
              <a:solidFill>
                <a:schemeClr val="tx1">
                  <a:lumMod val="50000"/>
                  <a:lumOff val="50000"/>
                </a:schemeClr>
              </a:solidFill>
              <a:cs typeface="Calibri"/>
            </a:endParaRPr>
          </a:p>
          <a:p>
            <a:pPr>
              <a:lnSpc>
                <a:spcPct val="110000"/>
              </a:lnSpc>
            </a:pPr>
            <a:endParaRPr lang="en-GB" sz="900" noProof="0" dirty="0" smtClean="0">
              <a:cs typeface="Calibri"/>
            </a:endParaRPr>
          </a:p>
          <a:p>
            <a:pPr>
              <a:lnSpc>
                <a:spcPct val="110000"/>
              </a:lnSpc>
            </a:pPr>
            <a:endParaRPr lang="en-GB" sz="1000" noProof="0" dirty="0">
              <a:solidFill>
                <a:srgbClr val="83C535"/>
              </a:solidFill>
              <a:cs typeface="Calibri"/>
            </a:endParaRPr>
          </a:p>
        </p:txBody>
      </p:sp>
      <p:pic>
        <p:nvPicPr>
          <p:cNvPr id="7" name="Billede 6"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877" y="465666"/>
            <a:ext cx="712359" cy="710059"/>
          </a:xfrm>
          <a:prstGeom prst="rect">
            <a:avLst/>
          </a:prstGeom>
        </p:spPr>
      </p:pic>
    </p:spTree>
    <p:extLst>
      <p:ext uri="{BB962C8B-B14F-4D97-AF65-F5344CB8AC3E}">
        <p14:creationId xmlns:p14="http://schemas.microsoft.com/office/powerpoint/2010/main" val="3667653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8" name="Tekstfelt 7"/>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solidFill>
                <a:srgbClr val="3D4342"/>
              </a:solidFill>
              <a:latin typeface="Calibri"/>
            </a:endParaRPr>
          </a:p>
        </p:txBody>
      </p:sp>
      <p:sp>
        <p:nvSpPr>
          <p:cNvPr id="11" name="Pladsholder til tekst 18"/>
          <p:cNvSpPr>
            <a:spLocks noGrp="1"/>
          </p:cNvSpPr>
          <p:nvPr>
            <p:ph type="body" sz="quarter" idx="13" hasCustomPrompt="1"/>
          </p:nvPr>
        </p:nvSpPr>
        <p:spPr>
          <a:xfrm>
            <a:off x="395468" y="340830"/>
            <a:ext cx="6157722" cy="348179"/>
          </a:xfrm>
          <a:prstGeom prst="rect">
            <a:avLst/>
          </a:prstGeom>
        </p:spPr>
        <p:txBody>
          <a:bodyPr lIns="0" tIns="0" rIns="0" bIns="0" anchor="t">
            <a:normAutofit/>
          </a:bodyPr>
          <a:lstStyle>
            <a:lvl1pPr marL="0" indent="0" algn="l">
              <a:spcBef>
                <a:spcPts val="0"/>
              </a:spcBef>
              <a:buNone/>
              <a:defRPr kumimoji="0" lang="da-DK" sz="1600" b="0" i="0" u="none" strike="noStrike" kern="1200" cap="all" spc="0" normalizeH="0" baseline="0" noProof="0" smtClean="0">
                <a:ln>
                  <a:noFill/>
                </a:ln>
                <a:solidFill>
                  <a:srgbClr val="81B130"/>
                </a:solidFill>
                <a:effectLst/>
                <a:uLnTx/>
                <a:uFillTx/>
                <a:latin typeface="Calibri"/>
                <a:cs typeface="Calibri"/>
              </a:defRPr>
            </a:lvl1pPr>
          </a:lstStyle>
          <a:p>
            <a:pPr lvl="0"/>
            <a:r>
              <a:rPr kumimoji="0" lang="da-DK" sz="1600" b="0" i="0" u="none" strike="noStrike" kern="1200" cap="none" spc="0" normalizeH="0" baseline="0" noProof="0" dirty="0" smtClean="0">
                <a:ln>
                  <a:noFill/>
                </a:ln>
                <a:effectLst/>
                <a:uLnTx/>
                <a:uFillTx/>
                <a:latin typeface="Calibri"/>
                <a:ea typeface="+mj-ea"/>
                <a:cs typeface="Calibri"/>
              </a:rPr>
              <a:t>THEME FOR PRESENTATION OR CHAPTER</a:t>
            </a:r>
            <a:endParaRPr lang="da-DK" dirty="0" smtClean="0"/>
          </a:p>
        </p:txBody>
      </p:sp>
      <p:sp>
        <p:nvSpPr>
          <p:cNvPr id="12" name="Titel 1"/>
          <p:cNvSpPr>
            <a:spLocks noGrp="1"/>
          </p:cNvSpPr>
          <p:nvPr>
            <p:ph type="title" hasCustomPrompt="1"/>
          </p:nvPr>
        </p:nvSpPr>
        <p:spPr>
          <a:xfrm>
            <a:off x="395536" y="702519"/>
            <a:ext cx="6157664" cy="364770"/>
          </a:xfrm>
          <a:prstGeom prst="rect">
            <a:avLst/>
          </a:prstGeom>
        </p:spPr>
        <p:txBody>
          <a:bodyPr lIns="0" tIns="0" rIns="0" bIns="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3200">
                <a:solidFill>
                  <a:srgbClr val="303434"/>
                </a:solidFill>
                <a:latin typeface="+mn-lt"/>
              </a:defRPr>
            </a:lvl1pPr>
          </a:lstStyle>
          <a:p>
            <a:r>
              <a:rPr lang="da-DK" dirty="0" err="1" smtClean="0"/>
              <a:t>Bullet</a:t>
            </a:r>
            <a:r>
              <a:rPr lang="da-DK" dirty="0" smtClean="0"/>
              <a:t> slide</a:t>
            </a:r>
            <a:endParaRPr lang="da-DK" dirty="0"/>
          </a:p>
        </p:txBody>
      </p:sp>
      <p:sp>
        <p:nvSpPr>
          <p:cNvPr id="2" name="Pladsholder til diasnummer 1"/>
          <p:cNvSpPr>
            <a:spLocks noGrp="1"/>
          </p:cNvSpPr>
          <p:nvPr>
            <p:ph type="sldNum" sz="quarter" idx="16"/>
          </p:nvPr>
        </p:nvSpPr>
        <p:spPr>
          <a:xfrm>
            <a:off x="7833251" y="6244306"/>
            <a:ext cx="712359" cy="365125"/>
          </a:xfrm>
          <a:prstGeom prst="rect">
            <a:avLst/>
          </a:prstGeom>
        </p:spPr>
        <p:txBody>
          <a:bodyPr/>
          <a:lstStyle>
            <a:lvl1pPr algn="ctr">
              <a:defRPr/>
            </a:lvl1pPr>
          </a:lstStyle>
          <a:p>
            <a:fld id="{8982C9CC-1D9E-6042-AC1C-89704E4D9B7B}" type="slidenum">
              <a:rPr lang="da-DK" smtClean="0">
                <a:solidFill>
                  <a:srgbClr val="3D4342"/>
                </a:solidFill>
                <a:latin typeface="Calibri"/>
              </a:rPr>
              <a:pPr/>
              <a:t>‹#›</a:t>
            </a:fld>
            <a:endParaRPr lang="da-DK" dirty="0">
              <a:solidFill>
                <a:srgbClr val="3D4342"/>
              </a:solidFill>
              <a:latin typeface="Calibri"/>
            </a:endParaRPr>
          </a:p>
        </p:txBody>
      </p:sp>
      <p:sp>
        <p:nvSpPr>
          <p:cNvPr id="6" name="Pladsholder til tekst 5"/>
          <p:cNvSpPr>
            <a:spLocks noGrp="1"/>
          </p:cNvSpPr>
          <p:nvPr>
            <p:ph type="body" sz="quarter" idx="17" hasCustomPrompt="1"/>
          </p:nvPr>
        </p:nvSpPr>
        <p:spPr>
          <a:xfrm>
            <a:off x="413562" y="1525588"/>
            <a:ext cx="6157912" cy="4503737"/>
          </a:xfrm>
          <a:prstGeom prst="rect">
            <a:avLst/>
          </a:prstGeom>
        </p:spPr>
        <p:txBody>
          <a:bodyPr vert="horz" lIns="0" tIns="0" rIns="0" bIns="0"/>
          <a:lstStyle>
            <a:lvl1pPr marL="266400" indent="-266400">
              <a:spcBef>
                <a:spcPts val="0"/>
              </a:spcBef>
              <a:buClr>
                <a:schemeClr val="accent3"/>
              </a:buClr>
              <a:buFont typeface="Arial"/>
              <a:buChar char="•"/>
              <a:defRPr sz="2000">
                <a:solidFill>
                  <a:srgbClr val="333333"/>
                </a:solidFill>
              </a:defRPr>
            </a:lvl1pPr>
            <a:lvl2pPr marL="522000" indent="-266400">
              <a:spcBef>
                <a:spcPts val="0"/>
              </a:spcBef>
              <a:buClr>
                <a:schemeClr val="accent3"/>
              </a:buClr>
              <a:buFont typeface="Arial"/>
              <a:buChar char="•"/>
              <a:defRPr sz="2000">
                <a:solidFill>
                  <a:srgbClr val="333333"/>
                </a:solidFill>
              </a:defRPr>
            </a:lvl2pPr>
            <a:lvl3pPr marL="777600" indent="-266400">
              <a:spcBef>
                <a:spcPts val="0"/>
              </a:spcBef>
              <a:buClr>
                <a:schemeClr val="accent3"/>
              </a:buClr>
              <a:buFont typeface="Arial"/>
              <a:buChar char="•"/>
              <a:defRPr sz="2000">
                <a:solidFill>
                  <a:srgbClr val="333333"/>
                </a:solidFill>
              </a:defRPr>
            </a:lvl3pPr>
            <a:lvl4pPr marL="1029600" indent="-266400">
              <a:spcBef>
                <a:spcPts val="0"/>
              </a:spcBef>
              <a:buClr>
                <a:schemeClr val="accent3"/>
              </a:buClr>
              <a:buFont typeface="Arial"/>
              <a:buChar char="•"/>
              <a:defRPr sz="2000">
                <a:solidFill>
                  <a:srgbClr val="333333"/>
                </a:solidFill>
              </a:defRPr>
            </a:lvl4pPr>
            <a:lvl5pPr marL="1314000" indent="-266400">
              <a:spcBef>
                <a:spcPts val="0"/>
              </a:spcBef>
              <a:buClr>
                <a:schemeClr val="accent3"/>
              </a:buClr>
              <a:buFont typeface="Arial"/>
              <a:buChar char="•"/>
              <a:defRPr sz="2000">
                <a:solidFill>
                  <a:srgbClr val="333333"/>
                </a:solidFill>
              </a:defRPr>
            </a:lvl5pPr>
          </a:lstStyle>
          <a:p>
            <a:pPr lvl="0"/>
            <a:r>
              <a:rPr lang="da-DK" dirty="0" err="1" smtClean="0"/>
              <a:t>Text</a:t>
            </a:r>
            <a:r>
              <a:rPr lang="da-DK" dirty="0" smtClean="0"/>
              <a:t> </a:t>
            </a:r>
            <a:r>
              <a:rPr lang="da-DK" dirty="0" err="1" smtClean="0"/>
              <a:t>lorem</a:t>
            </a:r>
            <a:r>
              <a:rPr lang="da-DK" dirty="0" smtClean="0"/>
              <a:t> m </a:t>
            </a:r>
            <a:r>
              <a:rPr lang="da-DK" dirty="0" err="1" smtClean="0"/>
              <a:t>derat</a:t>
            </a:r>
            <a:r>
              <a:rPr lang="da-DK" dirty="0" smtClean="0"/>
              <a:t> </a:t>
            </a:r>
            <a:r>
              <a:rPr lang="da-DK" dirty="0" err="1" smtClean="0"/>
              <a:t>mer</a:t>
            </a:r>
            <a:r>
              <a:rPr lang="da-DK" dirty="0" smtClean="0"/>
              <a:t>, er </a:t>
            </a:r>
            <a:r>
              <a:rPr lang="da-DK" dirty="0" err="1" smtClean="0"/>
              <a:t>etta</a:t>
            </a:r>
            <a:r>
              <a:rPr lang="da-DK" dirty="0" smtClean="0"/>
              <a:t> </a:t>
            </a:r>
            <a:r>
              <a:rPr lang="da-DK" dirty="0" err="1" smtClean="0"/>
              <a:t>leo</a:t>
            </a:r>
            <a:r>
              <a:rPr lang="da-DK" dirty="0" smtClean="0"/>
              <a:t> mater </a:t>
            </a:r>
            <a:r>
              <a:rPr lang="da-DK" dirty="0" err="1" smtClean="0"/>
              <a:t>umnius</a:t>
            </a:r>
            <a:endParaRPr lang="da-DK" dirty="0" smtClean="0"/>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pic>
        <p:nvPicPr>
          <p:cNvPr id="9"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7842157" y="285470"/>
            <a:ext cx="761298" cy="758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0941069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2 STATEMENT">
    <p:spTree>
      <p:nvGrpSpPr>
        <p:cNvPr id="1" name=""/>
        <p:cNvGrpSpPr/>
        <p:nvPr/>
      </p:nvGrpSpPr>
      <p:grpSpPr>
        <a:xfrm>
          <a:off x="0" y="0"/>
          <a:ext cx="0" cy="0"/>
          <a:chOff x="0" y="0"/>
          <a:chExt cx="0" cy="0"/>
        </a:xfrm>
      </p:grpSpPr>
      <p:pic>
        <p:nvPicPr>
          <p:cNvPr id="10" name="Billede 9" descr="img_2330.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itel 1"/>
          <p:cNvSpPr txBox="1">
            <a:spLocks/>
          </p:cNvSpPr>
          <p:nvPr/>
        </p:nvSpPr>
        <p:spPr>
          <a:xfrm>
            <a:off x="5442297"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r>
              <a:rPr lang="en-GB" sz="2000" noProof="0" dirty="0" smtClean="0">
                <a:solidFill>
                  <a:schemeClr val="accent6">
                    <a:lumMod val="50000"/>
                  </a:schemeClr>
                </a:solidFill>
              </a:rPr>
              <a:t>Cities’ GHG reduction in the</a:t>
            </a:r>
            <a:br>
              <a:rPr lang="en-GB" sz="2000" noProof="0" dirty="0" smtClean="0">
                <a:solidFill>
                  <a:schemeClr val="accent6">
                    <a:lumMod val="50000"/>
                  </a:schemeClr>
                </a:solidFill>
              </a:rPr>
            </a:br>
            <a:r>
              <a:rPr lang="en-GB" sz="2000" noProof="0" dirty="0" smtClean="0">
                <a:solidFill>
                  <a:schemeClr val="accent6">
                    <a:lumMod val="50000"/>
                  </a:schemeClr>
                </a:solidFill>
              </a:rPr>
              <a:t>year 2050 alone could equal</a:t>
            </a:r>
            <a:br>
              <a:rPr lang="en-GB" sz="2000" noProof="0" dirty="0" smtClean="0">
                <a:solidFill>
                  <a:schemeClr val="accent6">
                    <a:lumMod val="50000"/>
                  </a:schemeClr>
                </a:solidFill>
              </a:rPr>
            </a:br>
            <a:r>
              <a:rPr lang="en-GB" sz="2000" noProof="0" dirty="0" smtClean="0">
                <a:solidFill>
                  <a:schemeClr val="accent6">
                    <a:lumMod val="50000"/>
                  </a:schemeClr>
                </a:solidFill>
              </a:rPr>
              <a:t>more than half of the world’s</a:t>
            </a:r>
            <a:br>
              <a:rPr lang="en-GB" sz="2000" noProof="0" dirty="0" smtClean="0">
                <a:solidFill>
                  <a:schemeClr val="accent6">
                    <a:lumMod val="50000"/>
                  </a:schemeClr>
                </a:solidFill>
              </a:rPr>
            </a:br>
            <a:r>
              <a:rPr lang="en-GB" sz="2000" noProof="0" dirty="0" smtClean="0">
                <a:solidFill>
                  <a:schemeClr val="accent6">
                    <a:lumMod val="50000"/>
                  </a:schemeClr>
                </a:solidFill>
              </a:rPr>
              <a:t>annual use of coal</a:t>
            </a:r>
          </a:p>
          <a:p>
            <a:pPr>
              <a:lnSpc>
                <a:spcPct val="110000"/>
              </a:lnSpc>
            </a:pPr>
            <a:endParaRPr lang="en-GB" sz="1600" noProof="0" dirty="0" smtClean="0">
              <a:cs typeface="Calibri"/>
            </a:endParaRPr>
          </a:p>
          <a:p>
            <a:pPr>
              <a:lnSpc>
                <a:spcPct val="110000"/>
              </a:lnSpc>
            </a:pPr>
            <a:endParaRPr lang="en-GB" sz="1000" noProof="0" dirty="0">
              <a:solidFill>
                <a:srgbClr val="83C535"/>
              </a:solidFill>
              <a:cs typeface="Calibri"/>
            </a:endParaRPr>
          </a:p>
        </p:txBody>
      </p:sp>
      <p:pic>
        <p:nvPicPr>
          <p:cNvPr id="6" name="Billede 5"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623237" y="3490980"/>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3 STATEMENT">
    <p:spTree>
      <p:nvGrpSpPr>
        <p:cNvPr id="1" name=""/>
        <p:cNvGrpSpPr/>
        <p:nvPr/>
      </p:nvGrpSpPr>
      <p:grpSpPr>
        <a:xfrm>
          <a:off x="0" y="0"/>
          <a:ext cx="0" cy="0"/>
          <a:chOff x="0" y="0"/>
          <a:chExt cx="0" cy="0"/>
        </a:xfrm>
      </p:grpSpPr>
      <p:pic>
        <p:nvPicPr>
          <p:cNvPr id="10" name="Billede 9" descr="u5b597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Titel 1"/>
          <p:cNvSpPr txBox="1">
            <a:spLocks/>
          </p:cNvSpPr>
          <p:nvPr/>
        </p:nvSpPr>
        <p:spPr>
          <a:xfrm>
            <a:off x="289799" y="291149"/>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r>
              <a:rPr lang="en-GB" sz="2400" noProof="0" dirty="0" smtClean="0">
                <a:solidFill>
                  <a:schemeClr val="accent6">
                    <a:lumMod val="50000"/>
                  </a:schemeClr>
                </a:solidFill>
              </a:rPr>
              <a:t>Cities actions could</a:t>
            </a:r>
            <a:br>
              <a:rPr lang="en-GB" sz="2400" noProof="0" dirty="0" smtClean="0">
                <a:solidFill>
                  <a:schemeClr val="accent6">
                    <a:lumMod val="50000"/>
                  </a:schemeClr>
                </a:solidFill>
              </a:rPr>
            </a:br>
            <a:r>
              <a:rPr lang="en-GB" sz="2400" noProof="0" dirty="0" smtClean="0">
                <a:solidFill>
                  <a:schemeClr val="accent6">
                    <a:lumMod val="50000"/>
                  </a:schemeClr>
                </a:solidFill>
              </a:rPr>
              <a:t>cumulative reduce GHG</a:t>
            </a:r>
            <a:br>
              <a:rPr lang="en-GB" sz="2400" noProof="0" dirty="0" smtClean="0">
                <a:solidFill>
                  <a:schemeClr val="accent6">
                    <a:lumMod val="50000"/>
                  </a:schemeClr>
                </a:solidFill>
              </a:rPr>
            </a:br>
            <a:r>
              <a:rPr lang="en-GB" sz="2400" noProof="0" dirty="0" smtClean="0">
                <a:solidFill>
                  <a:schemeClr val="accent6">
                    <a:lumMod val="50000"/>
                  </a:schemeClr>
                </a:solidFill>
              </a:rPr>
              <a:t>by 25 GT by 2030 </a:t>
            </a:r>
          </a:p>
          <a:p>
            <a:r>
              <a:rPr lang="en-GB" sz="2400" noProof="0" dirty="0" smtClean="0">
                <a:solidFill>
                  <a:schemeClr val="accent6">
                    <a:lumMod val="50000"/>
                  </a:schemeClr>
                </a:solidFill>
              </a:rPr>
              <a:t>and 147 GT by 2050</a:t>
            </a:r>
          </a:p>
          <a:p>
            <a:pPr>
              <a:lnSpc>
                <a:spcPct val="110000"/>
              </a:lnSpc>
            </a:pPr>
            <a:endParaRPr lang="en-GB" sz="1600" noProof="0" dirty="0" smtClean="0">
              <a:cs typeface="Calibri"/>
            </a:endParaRPr>
          </a:p>
          <a:p>
            <a:pPr>
              <a:lnSpc>
                <a:spcPct val="110000"/>
              </a:lnSpc>
            </a:pPr>
            <a:endParaRPr lang="en-GB" sz="1000" noProof="0" dirty="0">
              <a:solidFill>
                <a:srgbClr val="83C535"/>
              </a:solidFill>
              <a:cs typeface="Calibri"/>
            </a:endParaRPr>
          </a:p>
        </p:txBody>
      </p:sp>
      <p:pic>
        <p:nvPicPr>
          <p:cNvPr id="13" name="Billede 12"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987" y="472089"/>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4 STATEMENT">
    <p:spTree>
      <p:nvGrpSpPr>
        <p:cNvPr id="1" name=""/>
        <p:cNvGrpSpPr/>
        <p:nvPr/>
      </p:nvGrpSpPr>
      <p:grpSpPr>
        <a:xfrm>
          <a:off x="0" y="0"/>
          <a:ext cx="0" cy="0"/>
          <a:chOff x="0" y="0"/>
          <a:chExt cx="0" cy="0"/>
        </a:xfrm>
      </p:grpSpPr>
      <p:pic>
        <p:nvPicPr>
          <p:cNvPr id="10" name="Billede 9" descr="img_2629.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13" name="Titel 1"/>
          <p:cNvSpPr txBox="1">
            <a:spLocks/>
          </p:cNvSpPr>
          <p:nvPr/>
        </p:nvSpPr>
        <p:spPr>
          <a:xfrm>
            <a:off x="288961"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r>
              <a:rPr lang="en-GB" sz="2000" noProof="0" dirty="0" smtClean="0">
                <a:solidFill>
                  <a:schemeClr val="accent6">
                    <a:lumMod val="50000"/>
                  </a:schemeClr>
                </a:solidFill>
              </a:rPr>
              <a:t>Cities’ GHG reduction in the</a:t>
            </a:r>
            <a:br>
              <a:rPr lang="en-GB" sz="2000" noProof="0" dirty="0" smtClean="0">
                <a:solidFill>
                  <a:schemeClr val="accent6">
                    <a:lumMod val="50000"/>
                  </a:schemeClr>
                </a:solidFill>
              </a:rPr>
            </a:br>
            <a:r>
              <a:rPr lang="en-GB" sz="2000" noProof="0" dirty="0" smtClean="0">
                <a:solidFill>
                  <a:schemeClr val="accent6">
                    <a:lumMod val="50000"/>
                  </a:schemeClr>
                </a:solidFill>
              </a:rPr>
              <a:t>year 2050 alone could equal</a:t>
            </a:r>
            <a:br>
              <a:rPr lang="en-GB" sz="2000" noProof="0" dirty="0" smtClean="0">
                <a:solidFill>
                  <a:schemeClr val="accent6">
                    <a:lumMod val="50000"/>
                  </a:schemeClr>
                </a:solidFill>
              </a:rPr>
            </a:br>
            <a:r>
              <a:rPr lang="en-GB" sz="2000" noProof="0" dirty="0" smtClean="0">
                <a:solidFill>
                  <a:schemeClr val="accent6">
                    <a:lumMod val="50000"/>
                  </a:schemeClr>
                </a:solidFill>
              </a:rPr>
              <a:t>more than half of the world’s</a:t>
            </a:r>
            <a:br>
              <a:rPr lang="en-GB" sz="2000" noProof="0" dirty="0" smtClean="0">
                <a:solidFill>
                  <a:schemeClr val="accent6">
                    <a:lumMod val="50000"/>
                  </a:schemeClr>
                </a:solidFill>
              </a:rPr>
            </a:br>
            <a:r>
              <a:rPr lang="en-GB" sz="2000" noProof="0" dirty="0" smtClean="0">
                <a:solidFill>
                  <a:schemeClr val="accent6">
                    <a:lumMod val="50000"/>
                  </a:schemeClr>
                </a:solidFill>
              </a:rPr>
              <a:t>annual use of coal</a:t>
            </a:r>
          </a:p>
          <a:p>
            <a:pPr>
              <a:lnSpc>
                <a:spcPct val="110000"/>
              </a:lnSpc>
            </a:pPr>
            <a:endParaRPr lang="en-GB" sz="1000" noProof="0" dirty="0">
              <a:solidFill>
                <a:srgbClr val="83C535"/>
              </a:solidFill>
              <a:cs typeface="Calibri"/>
            </a:endParaRPr>
          </a:p>
        </p:txBody>
      </p:sp>
      <p:pic>
        <p:nvPicPr>
          <p:cNvPr id="18" name="Billede 17"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175" y="3490980"/>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5 STATEMENT">
    <p:spTree>
      <p:nvGrpSpPr>
        <p:cNvPr id="1" name=""/>
        <p:cNvGrpSpPr/>
        <p:nvPr/>
      </p:nvGrpSpPr>
      <p:grpSpPr>
        <a:xfrm>
          <a:off x="0" y="0"/>
          <a:ext cx="0" cy="0"/>
          <a:chOff x="0" y="0"/>
          <a:chExt cx="0" cy="0"/>
        </a:xfrm>
      </p:grpSpPr>
      <p:pic>
        <p:nvPicPr>
          <p:cNvPr id="3" name="Billede 2" descr="15021639033_95de8a055b_k.jpg"/>
          <p:cNvPicPr>
            <a:picLocks noChangeAspect="1"/>
          </p:cNvPicPr>
          <p:nvPr userDrawn="1"/>
        </p:nvPicPr>
        <p:blipFill rotWithShape="1">
          <a:blip r:embed="rId2" cstate="email">
            <a:extLst>
              <a:ext uri="{28A0092B-C50C-407E-A947-70E740481C1C}">
                <a14:useLocalDpi xmlns:a14="http://schemas.microsoft.com/office/drawing/2010/main"/>
              </a:ext>
            </a:extLst>
          </a:blip>
          <a:srcRect b="-92"/>
          <a:stretch/>
        </p:blipFill>
        <p:spPr>
          <a:xfrm>
            <a:off x="0" y="-125"/>
            <a:ext cx="9180001" cy="6928695"/>
          </a:xfrm>
          <a:prstGeom prst="rect">
            <a:avLst/>
          </a:prstGeom>
        </p:spPr>
      </p:pic>
      <p:sp>
        <p:nvSpPr>
          <p:cNvPr id="10" name="Titel 1"/>
          <p:cNvSpPr txBox="1">
            <a:spLocks/>
          </p:cNvSpPr>
          <p:nvPr/>
        </p:nvSpPr>
        <p:spPr>
          <a:xfrm>
            <a:off x="288961" y="3310040"/>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pPr>
              <a:lnSpc>
                <a:spcPct val="110000"/>
              </a:lnSpc>
            </a:pPr>
            <a:endParaRPr lang="en-GB" sz="1800" noProof="0" dirty="0" smtClean="0">
              <a:solidFill>
                <a:srgbClr val="83C535"/>
              </a:solidFill>
              <a:cs typeface="Calibri"/>
            </a:endParaRPr>
          </a:p>
          <a:p>
            <a:r>
              <a:rPr lang="en-GB" sz="2000" noProof="0" dirty="0" smtClean="0">
                <a:solidFill>
                  <a:schemeClr val="accent6">
                    <a:lumMod val="50000"/>
                  </a:schemeClr>
                </a:solidFill>
              </a:rPr>
              <a:t>Cities bridge the gap between</a:t>
            </a:r>
            <a:br>
              <a:rPr lang="en-GB" sz="2000" noProof="0" dirty="0" smtClean="0">
                <a:solidFill>
                  <a:schemeClr val="accent6">
                    <a:lumMod val="50000"/>
                  </a:schemeClr>
                </a:solidFill>
              </a:rPr>
            </a:br>
            <a:r>
              <a:rPr lang="en-GB" sz="2000" noProof="0" dirty="0" smtClean="0">
                <a:solidFill>
                  <a:schemeClr val="accent6">
                    <a:lumMod val="50000"/>
                  </a:schemeClr>
                </a:solidFill>
              </a:rPr>
              <a:t>nations actions and what</a:t>
            </a:r>
            <a:br>
              <a:rPr lang="en-GB" sz="2000" noProof="0" dirty="0" smtClean="0">
                <a:solidFill>
                  <a:schemeClr val="accent6">
                    <a:lumMod val="50000"/>
                  </a:schemeClr>
                </a:solidFill>
              </a:rPr>
            </a:br>
            <a:r>
              <a:rPr lang="en-GB" sz="2000" noProof="0" dirty="0" smtClean="0">
                <a:solidFill>
                  <a:schemeClr val="accent6">
                    <a:lumMod val="50000"/>
                  </a:schemeClr>
                </a:solidFill>
              </a:rPr>
              <a:t>is needed to prevent </a:t>
            </a:r>
          </a:p>
          <a:p>
            <a:r>
              <a:rPr lang="en-GB" sz="2000" noProof="0" dirty="0" smtClean="0">
                <a:solidFill>
                  <a:schemeClr val="accent6">
                    <a:lumMod val="50000"/>
                  </a:schemeClr>
                </a:solidFill>
              </a:rPr>
              <a:t>temperature raise</a:t>
            </a:r>
          </a:p>
        </p:txBody>
      </p:sp>
      <p:pic>
        <p:nvPicPr>
          <p:cNvPr id="16" name="Billede 15"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1100" y="3491896"/>
            <a:ext cx="712359" cy="710059"/>
          </a:xfrm>
          <a:prstGeom prst="rect">
            <a:avLst/>
          </a:prstGeom>
        </p:spPr>
      </p:pic>
    </p:spTree>
    <p:extLst>
      <p:ext uri="{BB962C8B-B14F-4D97-AF65-F5344CB8AC3E}">
        <p14:creationId xmlns:p14="http://schemas.microsoft.com/office/powerpoint/2010/main" val="1645324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DITABLE STATEMENT AND PHOTO">
    <p:spTree>
      <p:nvGrpSpPr>
        <p:cNvPr id="1" name=""/>
        <p:cNvGrpSpPr/>
        <p:nvPr/>
      </p:nvGrpSpPr>
      <p:grpSpPr>
        <a:xfrm>
          <a:off x="0" y="0"/>
          <a:ext cx="0" cy="0"/>
          <a:chOff x="0" y="0"/>
          <a:chExt cx="0" cy="0"/>
        </a:xfrm>
      </p:grpSpPr>
      <p:sp>
        <p:nvSpPr>
          <p:cNvPr id="5" name="Pladsholder til billede 4"/>
          <p:cNvSpPr>
            <a:spLocks noGrp="1"/>
          </p:cNvSpPr>
          <p:nvPr>
            <p:ph type="pic" sz="quarter" idx="11" hasCustomPrompt="1"/>
          </p:nvPr>
        </p:nvSpPr>
        <p:spPr>
          <a:xfrm>
            <a:off x="0" y="0"/>
            <a:ext cx="9144000" cy="6858000"/>
          </a:xfrm>
          <a:prstGeom prst="rect">
            <a:avLst/>
          </a:prstGeom>
        </p:spPr>
        <p:txBody>
          <a:bodyPr vert="horz"/>
          <a:lstStyle>
            <a:lvl1pPr marL="0" indent="0">
              <a:buNone/>
              <a:defRPr sz="1100"/>
            </a:lvl1pPr>
          </a:lstStyle>
          <a:p>
            <a:r>
              <a:rPr lang="en-GB" noProof="0" dirty="0" smtClean="0"/>
              <a:t>INSERT BACKGROUND IMAGE BY CLICK ON ICON - USE ONLY IMAGES FROM C40 FLICKR OR OTHER OFFICIAL C40 PHOTOS</a:t>
            </a:r>
          </a:p>
        </p:txBody>
      </p:sp>
      <p:sp>
        <p:nvSpPr>
          <p:cNvPr id="3" name="Pladsholder til tekst 2"/>
          <p:cNvSpPr>
            <a:spLocks noGrp="1"/>
          </p:cNvSpPr>
          <p:nvPr>
            <p:ph type="body" sz="quarter" idx="10" hasCustomPrompt="1"/>
          </p:nvPr>
        </p:nvSpPr>
        <p:spPr>
          <a:xfrm>
            <a:off x="290513" y="304162"/>
            <a:ext cx="3411537" cy="3073200"/>
          </a:xfrm>
          <a:prstGeom prst="rect">
            <a:avLst/>
          </a:prstGeom>
          <a:solidFill>
            <a:schemeClr val="accent6">
              <a:lumMod val="20000"/>
              <a:lumOff val="80000"/>
            </a:schemeClr>
          </a:solidFill>
        </p:spPr>
        <p:txBody>
          <a:bodyPr vert="horz"/>
          <a:lstStyle>
            <a:lvl1pPr marL="0" indent="0">
              <a:buNone/>
              <a:defRPr sz="2000" baseline="0">
                <a:solidFill>
                  <a:schemeClr val="accent6">
                    <a:lumMod val="50000"/>
                  </a:schemeClr>
                </a:solidFill>
                <a:latin typeface="+mj-lt"/>
              </a:defRPr>
            </a:lvl1pPr>
            <a:lvl2pPr marL="457200" indent="0">
              <a:buNone/>
              <a:defRPr>
                <a:solidFill>
                  <a:schemeClr val="accent6">
                    <a:lumMod val="50000"/>
                  </a:schemeClr>
                </a:solidFill>
              </a:defRPr>
            </a:lvl2pPr>
            <a:lvl3pPr marL="914400" indent="0">
              <a:buNone/>
              <a:defRPr>
                <a:solidFill>
                  <a:schemeClr val="accent6">
                    <a:lumMod val="50000"/>
                  </a:schemeClr>
                </a:solidFill>
              </a:defRPr>
            </a:lvl3pPr>
            <a:lvl4pPr marL="1371600" indent="0">
              <a:buNone/>
              <a:defRPr>
                <a:solidFill>
                  <a:schemeClr val="accent6">
                    <a:lumMod val="50000"/>
                  </a:schemeClr>
                </a:solidFill>
              </a:defRPr>
            </a:lvl4pPr>
            <a:lvl5pPr marL="1828800" indent="0">
              <a:buNone/>
              <a:defRPr>
                <a:solidFill>
                  <a:schemeClr val="accent6">
                    <a:lumMod val="50000"/>
                  </a:schemeClr>
                </a:solidFill>
              </a:defRPr>
            </a:lvl5pPr>
          </a:lstStyle>
          <a:p>
            <a:pPr lvl="0"/>
            <a:r>
              <a:rPr lang="en-GB" noProof="0" dirty="0" smtClean="0"/>
              <a:t>Insert text here</a:t>
            </a:r>
          </a:p>
        </p:txBody>
      </p:sp>
    </p:spTree>
    <p:extLst>
      <p:ext uri="{BB962C8B-B14F-4D97-AF65-F5344CB8AC3E}">
        <p14:creationId xmlns:p14="http://schemas.microsoft.com/office/powerpoint/2010/main" val="3296676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AND BULLET TEXT    A">
    <p:spTree>
      <p:nvGrpSpPr>
        <p:cNvPr id="1" name=""/>
        <p:cNvGrpSpPr/>
        <p:nvPr/>
      </p:nvGrpSpPr>
      <p:grpSpPr>
        <a:xfrm>
          <a:off x="0" y="0"/>
          <a:ext cx="0" cy="0"/>
          <a:chOff x="0" y="0"/>
          <a:chExt cx="0" cy="0"/>
        </a:xfrm>
      </p:grpSpPr>
      <p:sp>
        <p:nvSpPr>
          <p:cNvPr id="15" name="Pladsholder til billede 2"/>
          <p:cNvSpPr>
            <a:spLocks noGrp="1"/>
          </p:cNvSpPr>
          <p:nvPr>
            <p:ph type="pic" sz="quarter" idx="24" hasCustomPrompt="1"/>
          </p:nvPr>
        </p:nvSpPr>
        <p:spPr>
          <a:xfrm>
            <a:off x="4945665"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sp>
        <p:nvSpPr>
          <p:cNvPr id="3" name="Pladsholder til tekst 2"/>
          <p:cNvSpPr>
            <a:spLocks noGrp="1"/>
          </p:cNvSpPr>
          <p:nvPr>
            <p:ph type="body" sz="quarter" idx="18" hasCustomPrompt="1"/>
          </p:nvPr>
        </p:nvSpPr>
        <p:spPr>
          <a:xfrm>
            <a:off x="395535" y="3753555"/>
            <a:ext cx="6186239" cy="2490751"/>
          </a:xfrm>
          <a:prstGeom prst="rect">
            <a:avLst/>
          </a:prstGeom>
        </p:spPr>
        <p:txBody>
          <a:bodyPr vert="horz" lIns="0" tIns="0" rIns="0" bIns="0"/>
          <a:lstStyle>
            <a:lvl1pPr marL="252000" indent="-252000">
              <a:spcBef>
                <a:spcPts val="0"/>
              </a:spcBef>
              <a:spcAft>
                <a:spcPts val="1600"/>
              </a:spcAft>
              <a:buClr>
                <a:schemeClr val="accent3"/>
              </a:buClr>
              <a:defRPr sz="2000" cap="none" baseline="0">
                <a:solidFill>
                  <a:schemeClr val="tx1"/>
                </a:solidFill>
                <a:latin typeface="Calibri"/>
              </a:defRPr>
            </a:lvl1pPr>
            <a:lvl2pPr marL="396000" indent="-180000">
              <a:spcBef>
                <a:spcPts val="0"/>
              </a:spcBef>
              <a:spcAft>
                <a:spcPts val="1600"/>
              </a:spcAft>
              <a:buClr>
                <a:schemeClr val="accent3"/>
              </a:buClr>
              <a:buFont typeface="Arial"/>
              <a:buChar char="•"/>
              <a:defRPr sz="2000" cap="none" baseline="0">
                <a:solidFill>
                  <a:schemeClr val="accent3"/>
                </a:solidFill>
                <a:latin typeface="Calibri"/>
              </a:defRPr>
            </a:lvl2pPr>
            <a:lvl3pPr marL="648000" indent="-252000">
              <a:spcBef>
                <a:spcPts val="0"/>
              </a:spcBef>
              <a:spcAft>
                <a:spcPts val="1600"/>
              </a:spcAft>
              <a:buClr>
                <a:schemeClr val="accent3"/>
              </a:buClr>
              <a:defRPr sz="2000" cap="none" baseline="0">
                <a:solidFill>
                  <a:schemeClr val="tx1"/>
                </a:solidFill>
                <a:latin typeface="Calibri"/>
              </a:defRPr>
            </a:lvl3pPr>
            <a:lvl4pPr marL="936000" indent="-252000">
              <a:spcBef>
                <a:spcPts val="0"/>
              </a:spcBef>
              <a:spcAft>
                <a:spcPts val="1600"/>
              </a:spcAft>
              <a:buClr>
                <a:schemeClr val="accent3"/>
              </a:buClr>
              <a:buFont typeface="Arial"/>
              <a:buChar char="•"/>
              <a:defRPr sz="2000" cap="none" baseline="0">
                <a:solidFill>
                  <a:schemeClr val="tx1"/>
                </a:solidFill>
                <a:latin typeface="Calibri"/>
              </a:defRPr>
            </a:lvl4pPr>
            <a:lvl5pPr marL="1152000" indent="-252000">
              <a:spcBef>
                <a:spcPts val="0"/>
              </a:spcBef>
              <a:spcAft>
                <a:spcPts val="1600"/>
              </a:spcAft>
              <a:buClr>
                <a:schemeClr val="accent3"/>
              </a:buClr>
              <a:buFont typeface="Arial"/>
              <a:buChar char="•"/>
              <a:defRPr sz="2000" cap="none" baseline="0">
                <a:solidFill>
                  <a:schemeClr val="tx1"/>
                </a:solidFill>
                <a:latin typeface="Calibri"/>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a:p>
            <a:pPr lvl="4"/>
            <a:r>
              <a:rPr lang="en-GB" noProof="0" dirty="0" smtClean="0"/>
              <a:t>Fifth level text</a:t>
            </a:r>
            <a:endParaRPr lang="en-GB" noProof="0" dirty="0"/>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Image and 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4" name="Pladsholder til billede 2"/>
          <p:cNvSpPr>
            <a:spLocks noGrp="1"/>
          </p:cNvSpPr>
          <p:nvPr>
            <p:ph type="pic" sz="quarter" idx="23" hasCustomPrompt="1"/>
          </p:nvPr>
        </p:nvSpPr>
        <p:spPr>
          <a:xfrm>
            <a:off x="2674134"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sp>
        <p:nvSpPr>
          <p:cNvPr id="12" name="Pladsholder til billede 2"/>
          <p:cNvSpPr>
            <a:spLocks noGrp="1"/>
          </p:cNvSpPr>
          <p:nvPr>
            <p:ph type="pic" sz="quarter" idx="22" hasCustomPrompt="1"/>
          </p:nvPr>
        </p:nvSpPr>
        <p:spPr>
          <a:xfrm>
            <a:off x="402603"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pic>
        <p:nvPicPr>
          <p:cNvPr id="13" name="Billede 12"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636440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SLIDE                      A">
    <p:spTree>
      <p:nvGrpSpPr>
        <p:cNvPr id="1" name=""/>
        <p:cNvGrpSpPr/>
        <p:nvPr/>
      </p:nvGrpSpPr>
      <p:grpSpPr>
        <a:xfrm>
          <a:off x="0" y="0"/>
          <a:ext cx="0" cy="0"/>
          <a:chOff x="0" y="0"/>
          <a:chExt cx="0" cy="0"/>
        </a:xfrm>
      </p:grpSpPr>
      <p:sp>
        <p:nvSpPr>
          <p:cNvPr id="15" name="Pladsholder til billede 2"/>
          <p:cNvSpPr>
            <a:spLocks noGrp="1"/>
          </p:cNvSpPr>
          <p:nvPr>
            <p:ph type="pic" sz="quarter" idx="24" hasCustomPrompt="1"/>
          </p:nvPr>
        </p:nvSpPr>
        <p:spPr>
          <a:xfrm>
            <a:off x="4945665"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sp>
        <p:nvSpPr>
          <p:cNvPr id="17" name="Tekstfelt 16"/>
          <p:cNvSpPr txBox="1"/>
          <p:nvPr userDrawn="1"/>
        </p:nvSpPr>
        <p:spPr>
          <a:xfrm>
            <a:off x="7220827" y="0"/>
            <a:ext cx="1937206" cy="6858000"/>
          </a:xfrm>
          <a:prstGeom prst="rect">
            <a:avLst/>
          </a:prstGeom>
          <a:solidFill>
            <a:schemeClr val="accent6">
              <a:lumMod val="20000"/>
              <a:lumOff val="80000"/>
            </a:schemeClr>
          </a:solidFill>
        </p:spPr>
        <p:txBody>
          <a:bodyPr wrap="square" rtlCol="0">
            <a:spAutoFit/>
          </a:bodyPr>
          <a:lstStyle/>
          <a:p>
            <a:endParaRPr lang="da-DK" dirty="0"/>
          </a:p>
        </p:txBody>
      </p:sp>
      <p:sp>
        <p:nvSpPr>
          <p:cNvPr id="10" name="Pladsholder til tekst 18"/>
          <p:cNvSpPr>
            <a:spLocks noGrp="1"/>
          </p:cNvSpPr>
          <p:nvPr>
            <p:ph type="body" sz="quarter" idx="13" hasCustomPrompt="1"/>
          </p:nvPr>
        </p:nvSpPr>
        <p:spPr>
          <a:xfrm>
            <a:off x="395468" y="340830"/>
            <a:ext cx="6220444"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A – CATEGORY/ HEADING FOR PRESENTATION</a:t>
            </a:r>
          </a:p>
        </p:txBody>
      </p:sp>
      <p:sp>
        <p:nvSpPr>
          <p:cNvPr id="11" name="Titel 1"/>
          <p:cNvSpPr>
            <a:spLocks noGrp="1"/>
          </p:cNvSpPr>
          <p:nvPr>
            <p:ph type="title" hasCustomPrompt="1"/>
          </p:nvPr>
        </p:nvSpPr>
        <p:spPr>
          <a:xfrm>
            <a:off x="395536" y="593459"/>
            <a:ext cx="6220376"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dirty="0" smtClean="0"/>
              <a:t>Image and bullet text</a:t>
            </a:r>
          </a:p>
        </p:txBody>
      </p:sp>
      <p:sp>
        <p:nvSpPr>
          <p:cNvPr id="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4" name="Pladsholder til billede 2"/>
          <p:cNvSpPr>
            <a:spLocks noGrp="1"/>
          </p:cNvSpPr>
          <p:nvPr>
            <p:ph type="pic" sz="quarter" idx="23" hasCustomPrompt="1"/>
          </p:nvPr>
        </p:nvSpPr>
        <p:spPr>
          <a:xfrm>
            <a:off x="2674134"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sp>
        <p:nvSpPr>
          <p:cNvPr id="12" name="Pladsholder til billede 2"/>
          <p:cNvSpPr>
            <a:spLocks noGrp="1"/>
          </p:cNvSpPr>
          <p:nvPr>
            <p:ph type="pic" sz="quarter" idx="22" hasCustomPrompt="1"/>
          </p:nvPr>
        </p:nvSpPr>
        <p:spPr>
          <a:xfrm>
            <a:off x="402603" y="1703054"/>
            <a:ext cx="2232000" cy="1798284"/>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cap="none" baseline="0">
                <a:latin typeface="Calibri"/>
              </a:defRPr>
            </a:lvl1pPr>
          </a:lstStyle>
          <a:p>
            <a:r>
              <a:rPr lang="en-GB" noProof="0" dirty="0" smtClean="0"/>
              <a:t>INSERT IMAGE BY CLICK ON ICON - USE ONLY IMAGES FROM C40 FLICKR OR OTHER OFFICIAL C40 PHOTOS    </a:t>
            </a:r>
          </a:p>
        </p:txBody>
      </p:sp>
      <p:pic>
        <p:nvPicPr>
          <p:cNvPr id="13" name="Billede 12"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
        <p:nvSpPr>
          <p:cNvPr id="16" name="Pladsholder til billede 2"/>
          <p:cNvSpPr>
            <a:spLocks noGrp="1" noChangeAspect="1"/>
          </p:cNvSpPr>
          <p:nvPr>
            <p:ph type="pic" sz="quarter" idx="25" hasCustomPrompt="1"/>
          </p:nvPr>
        </p:nvSpPr>
        <p:spPr>
          <a:xfrm>
            <a:off x="397532" y="3566945"/>
            <a:ext cx="3353852" cy="245882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18" name="Pladsholder til billede 2"/>
          <p:cNvSpPr>
            <a:spLocks noGrp="1" noChangeAspect="1"/>
          </p:cNvSpPr>
          <p:nvPr>
            <p:ph type="pic" sz="quarter" idx="26" hasCustomPrompt="1"/>
          </p:nvPr>
        </p:nvSpPr>
        <p:spPr>
          <a:xfrm>
            <a:off x="3829538" y="3566940"/>
            <a:ext cx="3348127" cy="2458834"/>
          </a:xfrm>
          <a:prstGeom prst="rect">
            <a:avLst/>
          </a:prstGeom>
        </p:spPr>
        <p:txBody>
          <a:bodyPr vert="horz" anchor="t"/>
          <a:lstStyle>
            <a:lvl1pPr marL="0" indent="0" algn="l">
              <a:buNone/>
              <a:defRPr sz="1200" baseline="0">
                <a:latin typeface="+mn-lt"/>
              </a:defRPr>
            </a:lvl1pPr>
          </a:lstStyle>
          <a:p>
            <a:r>
              <a:rPr lang="en-GB" noProof="0" dirty="0" smtClean="0"/>
              <a:t>INSERT IMAGE BY CLICK ON ICON - USE ONLY IMAGES FROM C40 FLICKR OR OTHER OFFICIAL C40 PHOTOS</a:t>
            </a:r>
            <a:endParaRPr lang="en-GB" noProof="0" dirty="0"/>
          </a:p>
        </p:txBody>
      </p:sp>
      <p:sp>
        <p:nvSpPr>
          <p:cNvPr id="19" name="Pladsholder til tekst 4"/>
          <p:cNvSpPr>
            <a:spLocks noGrp="1"/>
          </p:cNvSpPr>
          <p:nvPr>
            <p:ph type="body" sz="quarter" idx="27" hasCustomPrompt="1"/>
          </p:nvPr>
        </p:nvSpPr>
        <p:spPr>
          <a:xfrm>
            <a:off x="7413037" y="1598661"/>
            <a:ext cx="1535112" cy="236019"/>
          </a:xfrm>
          <a:prstGeom prst="rect">
            <a:avLst/>
          </a:prstGeom>
        </p:spPr>
        <p:txBody>
          <a:bodyPr vert="horz" lIns="0" tIns="0" rIns="0" bIns="0" anchor="b"/>
          <a:lstStyle>
            <a:lvl1pPr marL="0" indent="0">
              <a:spcBef>
                <a:spcPts val="0"/>
              </a:spcBef>
              <a:buNone/>
              <a:defRPr sz="1400" b="0" cap="all" baseline="0">
                <a:solidFill>
                  <a:schemeClr val="tx1"/>
                </a:solidFill>
                <a:latin typeface="+mn-lt"/>
              </a:defRPr>
            </a:lvl1pPr>
            <a:lvl2pPr marL="0" indent="0">
              <a:spcBef>
                <a:spcPts val="0"/>
              </a:spcBef>
              <a:buNone/>
              <a:defRPr sz="1200" baseline="0"/>
            </a:lvl2pPr>
            <a:lvl3pPr marL="87313" indent="-87313">
              <a:spcBef>
                <a:spcPts val="0"/>
              </a:spcBef>
              <a:buClr>
                <a:schemeClr val="accent6"/>
              </a:buClr>
              <a:defRPr sz="1200">
                <a:solidFill>
                  <a:schemeClr val="accent6"/>
                </a:solidFill>
              </a:defRPr>
            </a:lvl3pPr>
            <a:lvl4pPr marL="0" indent="0">
              <a:spcBef>
                <a:spcPts val="0"/>
              </a:spcBef>
              <a:buFont typeface="Arial"/>
              <a:buNone/>
              <a:defRPr sz="1200"/>
            </a:lvl4pPr>
            <a:lvl5pPr marL="87313" indent="-87313">
              <a:spcBef>
                <a:spcPts val="0"/>
              </a:spcBef>
              <a:buFont typeface="Arial"/>
              <a:buChar char="•"/>
              <a:defRPr sz="1200" baseline="0"/>
            </a:lvl5pPr>
          </a:lstStyle>
          <a:p>
            <a:pPr lvl="0"/>
            <a:r>
              <a:rPr lang="en-GB" noProof="0" dirty="0" smtClean="0"/>
              <a:t>INSERT FACT HERE</a:t>
            </a:r>
          </a:p>
        </p:txBody>
      </p:sp>
      <p:sp>
        <p:nvSpPr>
          <p:cNvPr id="20" name="Pladsholder til tekst 2"/>
          <p:cNvSpPr>
            <a:spLocks noGrp="1"/>
          </p:cNvSpPr>
          <p:nvPr>
            <p:ph type="body" sz="quarter" idx="18" hasCustomPrompt="1"/>
          </p:nvPr>
        </p:nvSpPr>
        <p:spPr>
          <a:xfrm>
            <a:off x="7413036" y="1856597"/>
            <a:ext cx="1535113" cy="4169178"/>
          </a:xfrm>
          <a:prstGeom prst="rect">
            <a:avLst/>
          </a:prstGeom>
        </p:spPr>
        <p:txBody>
          <a:bodyPr vert="horz" lIns="0" tIns="0" rIns="0" bIns="0"/>
          <a:lstStyle>
            <a:lvl1pPr marL="176213" indent="-176213">
              <a:spcBef>
                <a:spcPts val="0"/>
              </a:spcBef>
              <a:spcAft>
                <a:spcPts val="1600"/>
              </a:spcAft>
              <a:buClr>
                <a:schemeClr val="accent3"/>
              </a:buClr>
              <a:buFont typeface="Arial"/>
              <a:buChar char="•"/>
              <a:defRPr sz="1100" cap="none" baseline="0">
                <a:solidFill>
                  <a:schemeClr val="tx1"/>
                </a:solidFill>
              </a:defRPr>
            </a:lvl1pPr>
            <a:lvl2pPr marL="396000" indent="-180000">
              <a:spcBef>
                <a:spcPts val="0"/>
              </a:spcBef>
              <a:spcAft>
                <a:spcPts val="1600"/>
              </a:spcAft>
              <a:buClr>
                <a:schemeClr val="accent3"/>
              </a:buClr>
              <a:buFont typeface="Arial"/>
              <a:buChar char="•"/>
              <a:defRPr sz="1100" baseline="0">
                <a:solidFill>
                  <a:schemeClr val="accent3"/>
                </a:solidFill>
              </a:defRPr>
            </a:lvl2pPr>
            <a:lvl3pPr marL="565200" indent="-169200">
              <a:spcBef>
                <a:spcPts val="0"/>
              </a:spcBef>
              <a:spcAft>
                <a:spcPts val="1600"/>
              </a:spcAft>
              <a:buClr>
                <a:schemeClr val="accent3"/>
              </a:buClr>
              <a:defRPr sz="1100" baseline="0">
                <a:solidFill>
                  <a:schemeClr val="accent3"/>
                </a:solidFill>
              </a:defRPr>
            </a:lvl3pPr>
            <a:lvl4pPr marL="792000" indent="-169200">
              <a:spcBef>
                <a:spcPts val="0"/>
              </a:spcBef>
              <a:spcAft>
                <a:spcPts val="1600"/>
              </a:spcAft>
              <a:buClr>
                <a:schemeClr val="accent3"/>
              </a:buClr>
              <a:buFont typeface="Arial"/>
              <a:buChar char="•"/>
              <a:defRPr sz="1100" baseline="0">
                <a:solidFill>
                  <a:schemeClr val="accent3"/>
                </a:solidFill>
              </a:defRPr>
            </a:lvl4pPr>
            <a:lvl5pPr marL="1152000" indent="-252000">
              <a:spcBef>
                <a:spcPts val="0"/>
              </a:spcBef>
              <a:spcAft>
                <a:spcPts val="1600"/>
              </a:spcAft>
              <a:buClr>
                <a:schemeClr val="accent3"/>
              </a:buClr>
              <a:buFont typeface="Arial"/>
              <a:buChar char="•"/>
              <a:defRPr sz="2000" baseline="0">
                <a:solidFill>
                  <a:schemeClr val="accent3"/>
                </a:solidFill>
              </a:defRPr>
            </a:lvl5pPr>
          </a:lstStyle>
          <a:p>
            <a:pPr lvl="0"/>
            <a:r>
              <a:rPr lang="en-GB" noProof="0" dirty="0" smtClean="0"/>
              <a:t>Insert text here to level one</a:t>
            </a:r>
          </a:p>
          <a:p>
            <a:pPr lvl="1"/>
            <a:r>
              <a:rPr lang="en-GB" noProof="0" dirty="0" smtClean="0"/>
              <a:t>Second level text</a:t>
            </a:r>
          </a:p>
          <a:p>
            <a:pPr lvl="2"/>
            <a:r>
              <a:rPr lang="en-GB" noProof="0" dirty="0" smtClean="0"/>
              <a:t>Third level text</a:t>
            </a:r>
          </a:p>
          <a:p>
            <a:pPr lvl="3"/>
            <a:r>
              <a:rPr lang="en-GB" noProof="0" dirty="0" smtClean="0"/>
              <a:t>Fourth level text</a:t>
            </a:r>
          </a:p>
        </p:txBody>
      </p:sp>
    </p:spTree>
    <p:extLst>
      <p:ext uri="{BB962C8B-B14F-4D97-AF65-F5344CB8AC3E}">
        <p14:creationId xmlns:p14="http://schemas.microsoft.com/office/powerpoint/2010/main" val="2916245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FULLPAGE">
    <p:spTree>
      <p:nvGrpSpPr>
        <p:cNvPr id="1" name=""/>
        <p:cNvGrpSpPr/>
        <p:nvPr/>
      </p:nvGrpSpPr>
      <p:grpSpPr>
        <a:xfrm>
          <a:off x="0" y="0"/>
          <a:ext cx="0" cy="0"/>
          <a:chOff x="0" y="0"/>
          <a:chExt cx="0" cy="0"/>
        </a:xfrm>
      </p:grpSpPr>
      <p:sp>
        <p:nvSpPr>
          <p:cNvPr id="3" name="Pladsholder til billede 2"/>
          <p:cNvSpPr>
            <a:spLocks noGrp="1"/>
          </p:cNvSpPr>
          <p:nvPr>
            <p:ph type="pic" sz="quarter" idx="18" hasCustomPrompt="1"/>
          </p:nvPr>
        </p:nvSpPr>
        <p:spPr>
          <a:xfrm>
            <a:off x="0" y="1538287"/>
            <a:ext cx="9142413" cy="4416425"/>
          </a:xfrm>
          <a:prstGeom prst="rect">
            <a:avLst/>
          </a:prstGeom>
        </p:spPr>
        <p:txBody>
          <a:bodyPr vert="horz" anchor="t"/>
          <a:lstStyle>
            <a:lvl1pPr marL="0" indent="0" algn="l">
              <a:buNone/>
              <a:defRPr sz="1200" baseline="0"/>
            </a:lvl1pPr>
          </a:lstStyle>
          <a:p>
            <a:r>
              <a:rPr lang="en-GB" noProof="0" dirty="0" smtClean="0"/>
              <a:t>INSERT IMAGE BY CLICK ON ICON - USE ONLY IMAGES FROM C40 FLICKR OR OTHER OFFICIAL C40 PHOTOS</a:t>
            </a:r>
            <a:endParaRPr lang="en-GB" noProof="0" dirty="0"/>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to image slide</a:t>
            </a:r>
          </a:p>
        </p:txBody>
      </p:sp>
      <p:pic>
        <p:nvPicPr>
          <p:cNvPr id="9" name="Billede 8"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4279284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S                    SERIAL">
    <p:spTree>
      <p:nvGrpSpPr>
        <p:cNvPr id="1" name=""/>
        <p:cNvGrpSpPr/>
        <p:nvPr/>
      </p:nvGrpSpPr>
      <p:grpSpPr>
        <a:xfrm>
          <a:off x="0" y="0"/>
          <a:ext cx="0" cy="0"/>
          <a:chOff x="0" y="0"/>
          <a:chExt cx="0" cy="0"/>
        </a:xfrm>
      </p:grpSpPr>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6"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to serial image slide</a:t>
            </a:r>
          </a:p>
        </p:txBody>
      </p:sp>
      <p:sp>
        <p:nvSpPr>
          <p:cNvPr id="10" name="Pladsholder til billede 2"/>
          <p:cNvSpPr>
            <a:spLocks noGrp="1" noChangeAspect="1"/>
          </p:cNvSpPr>
          <p:nvPr>
            <p:ph type="pic" sz="quarter" idx="24" hasCustomPrompt="1"/>
          </p:nvPr>
        </p:nvSpPr>
        <p:spPr>
          <a:xfrm>
            <a:off x="6126700" y="1861474"/>
            <a:ext cx="2916000" cy="2904735"/>
          </a:xfrm>
          <a:prstGeom prst="rect">
            <a:avLst/>
          </a:prstGeom>
        </p:spPr>
        <p:txBody>
          <a:bodyPr vert="horz" anchor="t"/>
          <a:lstStyle>
            <a:lvl1pPr marL="0" indent="0" algn="l">
              <a:buNone/>
              <a:defRPr sz="1200" baseline="0">
                <a:latin typeface="+mn-lt"/>
              </a:defRPr>
            </a:lvl1pPr>
          </a:lstStyle>
          <a:p>
            <a:r>
              <a:rPr lang="en-GB" noProof="0" dirty="0" smtClean="0"/>
              <a:t>INSERT IMAGE BY CLICK ON ICON - USE ONLY IMAGES FROM C40 FLICKR OR OTHER OFFICIAL C40 PHOTOS</a:t>
            </a:r>
            <a:endParaRPr lang="en-GB" noProof="0" dirty="0"/>
          </a:p>
        </p:txBody>
      </p:sp>
      <p:sp>
        <p:nvSpPr>
          <p:cNvPr id="15" name="Pladsholder til billede 2"/>
          <p:cNvSpPr>
            <a:spLocks noGrp="1" noChangeAspect="1"/>
          </p:cNvSpPr>
          <p:nvPr>
            <p:ph type="pic" sz="quarter" idx="25" hasCustomPrompt="1"/>
          </p:nvPr>
        </p:nvSpPr>
        <p:spPr>
          <a:xfrm>
            <a:off x="110559" y="1861474"/>
            <a:ext cx="2916000" cy="2904733"/>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17" name="Pladsholder til billede 2"/>
          <p:cNvSpPr>
            <a:spLocks noGrp="1" noChangeAspect="1"/>
          </p:cNvSpPr>
          <p:nvPr>
            <p:ph type="pic" sz="quarter" idx="26" hasCustomPrompt="1"/>
          </p:nvPr>
        </p:nvSpPr>
        <p:spPr>
          <a:xfrm>
            <a:off x="3118629" y="1861474"/>
            <a:ext cx="2916000" cy="2904739"/>
          </a:xfrm>
          <a:prstGeom prst="rect">
            <a:avLst/>
          </a:prstGeom>
        </p:spPr>
        <p:txBody>
          <a:bodyPr vert="horz" anchor="t"/>
          <a:lstStyle>
            <a:lvl1pPr marL="0" indent="0" algn="l">
              <a:buNone/>
              <a:defRPr sz="1200" baseline="0">
                <a:latin typeface="+mn-lt"/>
              </a:defRPr>
            </a:lvl1pPr>
          </a:lstStyle>
          <a:p>
            <a:r>
              <a:rPr lang="en-GB" noProof="0" dirty="0" smtClean="0"/>
              <a:t>INSERT IMAGE BY CLICK ON ICON - USE ONLY IMAGES FROM C40 FLICKR OR OTHER OFFICIAL C40 PHOTOS</a:t>
            </a:r>
            <a:endParaRPr lang="en-GB" noProof="0" dirty="0"/>
          </a:p>
        </p:txBody>
      </p:sp>
      <p:pic>
        <p:nvPicPr>
          <p:cNvPr id="9" name="Billede 8"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9123840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S                   PATCHWORK ">
    <p:spTree>
      <p:nvGrpSpPr>
        <p:cNvPr id="1" name=""/>
        <p:cNvGrpSpPr/>
        <p:nvPr/>
      </p:nvGrpSpPr>
      <p:grpSpPr>
        <a:xfrm>
          <a:off x="0" y="0"/>
          <a:ext cx="0" cy="0"/>
          <a:chOff x="0" y="0"/>
          <a:chExt cx="0" cy="0"/>
        </a:xfrm>
      </p:grpSpPr>
      <p:sp>
        <p:nvSpPr>
          <p:cNvPr id="22" name="Pladsholder til billede 2"/>
          <p:cNvSpPr>
            <a:spLocks noGrp="1" noChangeAspect="1"/>
          </p:cNvSpPr>
          <p:nvPr>
            <p:ph type="pic" sz="quarter" idx="24" hasCustomPrompt="1"/>
          </p:nvPr>
        </p:nvSpPr>
        <p:spPr>
          <a:xfrm>
            <a:off x="43882"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23" name="Pladsholder til billede 2"/>
          <p:cNvSpPr>
            <a:spLocks noGrp="1" noChangeAspect="1"/>
          </p:cNvSpPr>
          <p:nvPr>
            <p:ph type="pic" sz="quarter" idx="25" hasCustomPrompt="1"/>
          </p:nvPr>
        </p:nvSpPr>
        <p:spPr>
          <a:xfrm>
            <a:off x="2330238"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24" name="Pladsholder til billede 2"/>
          <p:cNvSpPr>
            <a:spLocks noGrp="1" noChangeAspect="1"/>
          </p:cNvSpPr>
          <p:nvPr>
            <p:ph type="pic" sz="quarter" idx="26" hasCustomPrompt="1"/>
          </p:nvPr>
        </p:nvSpPr>
        <p:spPr>
          <a:xfrm>
            <a:off x="4616594"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25" name="Pladsholder til billede 2"/>
          <p:cNvSpPr>
            <a:spLocks noGrp="1" noChangeAspect="1"/>
          </p:cNvSpPr>
          <p:nvPr>
            <p:ph type="pic" sz="quarter" idx="27" hasCustomPrompt="1"/>
          </p:nvPr>
        </p:nvSpPr>
        <p:spPr>
          <a:xfrm>
            <a:off x="6902949" y="4551058"/>
            <a:ext cx="2196000" cy="1769279"/>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7" name="Pladsholder til billede 2"/>
          <p:cNvSpPr>
            <a:spLocks noGrp="1" noChangeAspect="1"/>
          </p:cNvSpPr>
          <p:nvPr>
            <p:ph type="pic" sz="quarter" idx="20" hasCustomPrompt="1"/>
          </p:nvPr>
        </p:nvSpPr>
        <p:spPr>
          <a:xfrm>
            <a:off x="6126700" y="1547713"/>
            <a:ext cx="2916000" cy="2904735"/>
          </a:xfrm>
          <a:prstGeom prst="rect">
            <a:avLst/>
          </a:prstGeom>
        </p:spPr>
        <p:txBody>
          <a:bodyPr vert="horz" anchor="t"/>
          <a:lstStyle>
            <a:lvl1pPr marL="0" indent="0" algn="l">
              <a:buNone/>
              <a:defRPr sz="1200" baseline="0">
                <a:latin typeface="+mn-lt"/>
              </a:defRPr>
            </a:lvl1pPr>
          </a:lstStyle>
          <a:p>
            <a:r>
              <a:rPr lang="en-GB" noProof="0" dirty="0" smtClean="0"/>
              <a:t>INSERT IMAGE BY CLICK ON ICON - USE ONLY IMAGES FROM C40 FLICKR OR OTHER OFFICIAL C40 PHOTOS</a:t>
            </a:r>
            <a:endParaRPr lang="en-GB" noProof="0" dirty="0"/>
          </a:p>
        </p:txBody>
      </p:sp>
      <p:sp>
        <p:nvSpPr>
          <p:cNvPr id="9" name="Pladsholder til billede 2"/>
          <p:cNvSpPr>
            <a:spLocks noGrp="1" noChangeAspect="1"/>
          </p:cNvSpPr>
          <p:nvPr>
            <p:ph type="pic" sz="quarter" idx="22" hasCustomPrompt="1"/>
          </p:nvPr>
        </p:nvSpPr>
        <p:spPr>
          <a:xfrm>
            <a:off x="110559" y="1547713"/>
            <a:ext cx="2916000" cy="2904733"/>
          </a:xfrm>
          <a:prstGeom prst="rect">
            <a:avLst/>
          </a:prstGeom>
        </p:spPr>
        <p:txBody>
          <a:bodyPr vert="horz" anchor="t"/>
          <a:lstStyle>
            <a:lvl1pPr marL="0" marR="0" indent="0" algn="l" defTabSz="457200" rtl="0" eaLnBrk="1" fontAlgn="auto" latinLnBrk="0" hangingPunct="1">
              <a:lnSpc>
                <a:spcPct val="100000"/>
              </a:lnSpc>
              <a:spcBef>
                <a:spcPct val="20000"/>
              </a:spcBef>
              <a:spcAft>
                <a:spcPts val="0"/>
              </a:spcAft>
              <a:buClrTx/>
              <a:buSzTx/>
              <a:buFont typeface="Arial"/>
              <a:buNone/>
              <a:tabLst/>
              <a:defRPr sz="1200" baseline="0">
                <a:latin typeface="+mn-lt"/>
              </a:defRPr>
            </a:lvl1pPr>
          </a:lstStyle>
          <a:p>
            <a:r>
              <a:rPr lang="en-GB" noProof="0" dirty="0" smtClean="0"/>
              <a:t>INSERT IMAGE BY CLICK ON ICON - USE ONLY IMAGES FROM C40 FLICKR OR OTHER OFFICIAL C40 PHOTOS    </a:t>
            </a:r>
          </a:p>
        </p:txBody>
      </p:sp>
      <p:sp>
        <p:nvSpPr>
          <p:cNvPr id="11" name="Pladsholder til billede 2"/>
          <p:cNvSpPr>
            <a:spLocks noGrp="1" noChangeAspect="1"/>
          </p:cNvSpPr>
          <p:nvPr>
            <p:ph type="pic" sz="quarter" idx="23" hasCustomPrompt="1"/>
          </p:nvPr>
        </p:nvSpPr>
        <p:spPr>
          <a:xfrm>
            <a:off x="3118629" y="1547713"/>
            <a:ext cx="2916000" cy="2904739"/>
          </a:xfrm>
          <a:prstGeom prst="rect">
            <a:avLst/>
          </a:prstGeom>
        </p:spPr>
        <p:txBody>
          <a:bodyPr vert="horz" anchor="t"/>
          <a:lstStyle>
            <a:lvl1pPr marL="0" indent="0" algn="l">
              <a:buNone/>
              <a:defRPr sz="1200" baseline="0">
                <a:latin typeface="+mn-lt"/>
              </a:defRPr>
            </a:lvl1pPr>
          </a:lstStyle>
          <a:p>
            <a:r>
              <a:rPr lang="en-GB" noProof="0" dirty="0" smtClean="0"/>
              <a:t>INSERT IMAGE BY CLICK ON ICON - USE ONLY IMAGES FROM C40 FLICKR OR OTHER OFFICIAL C40 PHOTOS</a:t>
            </a:r>
            <a:endParaRPr lang="en-GB" noProof="0" dirty="0"/>
          </a:p>
        </p:txBody>
      </p:sp>
      <p:sp>
        <p:nvSpPr>
          <p:cNvPr id="14" name="Pladsholder til diasnummer 3"/>
          <p:cNvSpPr>
            <a:spLocks noGrp="1"/>
          </p:cNvSpPr>
          <p:nvPr>
            <p:ph type="sldNum" sz="quarter" idx="17"/>
          </p:nvPr>
        </p:nvSpPr>
        <p:spPr>
          <a:xfrm>
            <a:off x="7833251" y="6244306"/>
            <a:ext cx="712359" cy="365125"/>
          </a:xfr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6"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smtClean="0"/>
              <a:t>Headline to serial image slide</a:t>
            </a:r>
          </a:p>
        </p:txBody>
      </p:sp>
      <p:pic>
        <p:nvPicPr>
          <p:cNvPr id="15" name="Billede 14"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689285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1 STATEMENT ">
    <p:spTree>
      <p:nvGrpSpPr>
        <p:cNvPr id="1" name=""/>
        <p:cNvGrpSpPr/>
        <p:nvPr/>
      </p:nvGrpSpPr>
      <p:grpSpPr>
        <a:xfrm>
          <a:off x="0" y="0"/>
          <a:ext cx="0" cy="0"/>
          <a:chOff x="0" y="0"/>
          <a:chExt cx="0" cy="0"/>
        </a:xfrm>
      </p:grpSpPr>
      <p:pic>
        <p:nvPicPr>
          <p:cNvPr id="13" name="Billede 12" descr="img_226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 name="Rektangel 20"/>
          <p:cNvSpPr/>
          <p:nvPr userDrawn="1"/>
        </p:nvSpPr>
        <p:spPr>
          <a:xfrm>
            <a:off x="357359" y="368184"/>
            <a:ext cx="1115998" cy="9200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8" name="Titel 1"/>
          <p:cNvSpPr txBox="1">
            <a:spLocks/>
          </p:cNvSpPr>
          <p:nvPr userDrawn="1"/>
        </p:nvSpPr>
        <p:spPr>
          <a:xfrm>
            <a:off x="289799" y="283862"/>
            <a:ext cx="3411667" cy="3261561"/>
          </a:xfrm>
          <a:prstGeom prst="rect">
            <a:avLst/>
          </a:prstGeom>
          <a:solidFill>
            <a:schemeClr val="accent6">
              <a:lumMod val="20000"/>
              <a:lumOff val="80000"/>
              <a:alpha val="93000"/>
            </a:schemeClr>
          </a:solidFill>
        </p:spPr>
        <p:txBody>
          <a:bodyPr wrap="none" lIns="180000" rIns="0" anchor="t" anchorCtr="0">
            <a:noAutofit/>
          </a:bodyPr>
          <a:lstStyle>
            <a:lvl1pPr algn="l" defTabSz="457200" rtl="0" eaLnBrk="1" latinLnBrk="0" hangingPunct="1">
              <a:spcBef>
                <a:spcPct val="0"/>
              </a:spcBef>
              <a:buNone/>
              <a:defRPr sz="4400" kern="1200">
                <a:solidFill>
                  <a:schemeClr val="bg2"/>
                </a:solidFill>
                <a:latin typeface="+mj-lt"/>
                <a:ea typeface="+mj-ea"/>
                <a:cs typeface="+mj-cs"/>
              </a:defRPr>
            </a:lvl1pPr>
          </a:lstStyle>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pPr>
              <a:lnSpc>
                <a:spcPct val="110000"/>
              </a:lnSpc>
            </a:pPr>
            <a:endParaRPr lang="en-GB" sz="1600" noProof="0" dirty="0" smtClean="0">
              <a:solidFill>
                <a:srgbClr val="83C535"/>
              </a:solidFill>
              <a:cs typeface="Calibri"/>
            </a:endParaRPr>
          </a:p>
          <a:p>
            <a:r>
              <a:rPr lang="en-GB" sz="2800" noProof="0" dirty="0" smtClean="0">
                <a:solidFill>
                  <a:schemeClr val="accent6">
                    <a:lumMod val="50000"/>
                  </a:schemeClr>
                </a:solidFill>
              </a:rPr>
              <a:t>Connecting cities  </a:t>
            </a:r>
          </a:p>
          <a:p>
            <a:r>
              <a:rPr lang="en-GB" sz="2800" noProof="0" dirty="0" smtClean="0">
                <a:solidFill>
                  <a:schemeClr val="accent6">
                    <a:lumMod val="50000"/>
                  </a:schemeClr>
                </a:solidFill>
              </a:rPr>
              <a:t>implementing </a:t>
            </a:r>
          </a:p>
          <a:p>
            <a:r>
              <a:rPr lang="en-GB" sz="2800" noProof="0" dirty="0" smtClean="0">
                <a:solidFill>
                  <a:schemeClr val="accent6">
                    <a:lumMod val="50000"/>
                  </a:schemeClr>
                </a:solidFill>
              </a:rPr>
              <a:t>climate solutions</a:t>
            </a:r>
            <a:endParaRPr lang="en-GB" sz="2800" noProof="0" dirty="0" smtClean="0">
              <a:solidFill>
                <a:schemeClr val="accent6">
                  <a:lumMod val="50000"/>
                </a:schemeClr>
              </a:solidFill>
              <a:cs typeface="Calibri"/>
            </a:endParaRPr>
          </a:p>
          <a:p>
            <a:pPr>
              <a:lnSpc>
                <a:spcPct val="110000"/>
              </a:lnSpc>
            </a:pPr>
            <a:endParaRPr lang="en-GB" sz="1400" noProof="0" dirty="0" smtClean="0">
              <a:solidFill>
                <a:schemeClr val="tx1">
                  <a:lumMod val="50000"/>
                  <a:lumOff val="50000"/>
                </a:schemeClr>
              </a:solidFill>
              <a:cs typeface="Calibri"/>
            </a:endParaRPr>
          </a:p>
          <a:p>
            <a:pPr>
              <a:lnSpc>
                <a:spcPct val="110000"/>
              </a:lnSpc>
            </a:pPr>
            <a:endParaRPr lang="en-GB" sz="900" noProof="0" dirty="0" smtClean="0">
              <a:cs typeface="Calibri"/>
            </a:endParaRPr>
          </a:p>
          <a:p>
            <a:pPr>
              <a:lnSpc>
                <a:spcPct val="110000"/>
              </a:lnSpc>
            </a:pPr>
            <a:endParaRPr lang="en-GB" sz="1000" noProof="0" dirty="0">
              <a:solidFill>
                <a:srgbClr val="83C535"/>
              </a:solidFill>
              <a:cs typeface="Calibri"/>
            </a:endParaRPr>
          </a:p>
        </p:txBody>
      </p:sp>
      <p:pic>
        <p:nvPicPr>
          <p:cNvPr id="7" name="Billede 6" descr="C40_Logo_RGB.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3877" y="465666"/>
            <a:ext cx="712359" cy="710059"/>
          </a:xfrm>
          <a:prstGeom prst="rect">
            <a:avLst/>
          </a:prstGeom>
        </p:spPr>
      </p:pic>
    </p:spTree>
    <p:extLst>
      <p:ext uri="{BB962C8B-B14F-4D97-AF65-F5344CB8AC3E}">
        <p14:creationId xmlns:p14="http://schemas.microsoft.com/office/powerpoint/2010/main" val="2718684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Pladsholder til diasnummer 2"/>
          <p:cNvSpPr>
            <a:spLocks noGrp="1"/>
          </p:cNvSpPr>
          <p:nvPr>
            <p:ph type="sldNum" sz="quarter" idx="10"/>
          </p:nvPr>
        </p:nvSpPr>
        <p:spPr/>
        <p:txBody>
          <a:bodyPr/>
          <a:lstStyle/>
          <a:p>
            <a:fld id="{8982C9CC-1D9E-6042-AC1C-89704E4D9B7B}" type="slidenum">
              <a:rPr lang="da-DK" smtClean="0"/>
              <a:pPr/>
              <a:t>‹#›</a:t>
            </a:fld>
            <a:endParaRPr lang="da-DK" dirty="0"/>
          </a:p>
        </p:txBody>
      </p:sp>
      <p:sp>
        <p:nvSpPr>
          <p:cNvPr id="5" name="Pladsholder til medieklip 4"/>
          <p:cNvSpPr>
            <a:spLocks noGrp="1"/>
          </p:cNvSpPr>
          <p:nvPr>
            <p:ph type="media" sz="quarter" idx="11" hasCustomPrompt="1"/>
          </p:nvPr>
        </p:nvSpPr>
        <p:spPr>
          <a:xfrm>
            <a:off x="0" y="1543943"/>
            <a:ext cx="9144000" cy="4413250"/>
          </a:xfrm>
          <a:prstGeom prst="rect">
            <a:avLst/>
          </a:prstGeom>
        </p:spPr>
        <p:txBody>
          <a:bodyPr vert="horz" anchor="t"/>
          <a:lstStyle>
            <a:lvl1pPr marL="0" indent="0" algn="l">
              <a:buNone/>
              <a:defRPr sz="1800" baseline="0"/>
            </a:lvl1pPr>
          </a:lstStyle>
          <a:p>
            <a:r>
              <a:rPr lang="en-GB" noProof="0" dirty="0" smtClean="0"/>
              <a:t>INSERT VIDEO HERE</a:t>
            </a:r>
            <a:endParaRPr lang="en-GB" noProof="0" dirty="0"/>
          </a:p>
        </p:txBody>
      </p:sp>
      <p:sp>
        <p:nvSpPr>
          <p:cNvPr id="7"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1"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to video slide</a:t>
            </a:r>
          </a:p>
        </p:txBody>
      </p:sp>
      <p:pic>
        <p:nvPicPr>
          <p:cNvPr id="8" name="Billede 7"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468919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GRAM, TABLES, SMARTART AND GRAFS">
    <p:spTree>
      <p:nvGrpSpPr>
        <p:cNvPr id="1" name=""/>
        <p:cNvGrpSpPr/>
        <p:nvPr/>
      </p:nvGrpSpPr>
      <p:grpSpPr>
        <a:xfrm>
          <a:off x="0" y="0"/>
          <a:ext cx="0" cy="0"/>
          <a:chOff x="0" y="0"/>
          <a:chExt cx="0" cy="0"/>
        </a:xfrm>
      </p:grpSpPr>
      <p:sp>
        <p:nvSpPr>
          <p:cNvPr id="14" name="Pladsholder til diasnummer 3"/>
          <p:cNvSpPr>
            <a:spLocks noGrp="1"/>
          </p:cNvSpPr>
          <p:nvPr>
            <p:ph type="sldNum" sz="quarter" idx="17"/>
          </p:nvPr>
        </p:nvSpPr>
        <p:spPr>
          <a:xfrm>
            <a:off x="7833251" y="6244306"/>
            <a:ext cx="712359" cy="365125"/>
          </a:xfrm>
          <a:prstGeom prst="rect">
            <a:avLst/>
          </a:prstGeo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7" name="Pladsholder til indhold 2"/>
          <p:cNvSpPr>
            <a:spLocks noGrp="1"/>
          </p:cNvSpPr>
          <p:nvPr>
            <p:ph idx="1" hasCustomPrompt="1"/>
          </p:nvPr>
        </p:nvSpPr>
        <p:spPr>
          <a:xfrm>
            <a:off x="395536" y="2216275"/>
            <a:ext cx="8141166" cy="392483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noProof="0" smtClean="0"/>
              <a:t>INSERT CONTENT BY CLICK ON ICON</a:t>
            </a:r>
          </a:p>
        </p:txBody>
      </p:sp>
      <p:sp>
        <p:nvSpPr>
          <p:cNvPr id="8" name="Pladsholder til tekst 8"/>
          <p:cNvSpPr>
            <a:spLocks noGrp="1"/>
          </p:cNvSpPr>
          <p:nvPr>
            <p:ph type="body" sz="quarter" idx="12" hasCustomPrompt="1"/>
          </p:nvPr>
        </p:nvSpPr>
        <p:spPr>
          <a:xfrm>
            <a:off x="395536" y="1533240"/>
            <a:ext cx="8139262" cy="668093"/>
          </a:xfrm>
          <a:prstGeom prst="rect">
            <a:avLst/>
          </a:prstGeom>
        </p:spPr>
        <p:txBody>
          <a:bodyPr lIns="0" rIns="0">
            <a:normAutofit/>
          </a:bodyPr>
          <a:lstStyle>
            <a:lvl1pPr marL="0" marR="0" indent="0" algn="l" defTabSz="457200" rtl="0" eaLnBrk="1" fontAlgn="auto" latinLnBrk="0" hangingPunct="1">
              <a:lnSpc>
                <a:spcPts val="1920"/>
              </a:lnSpc>
              <a:spcBef>
                <a:spcPts val="0"/>
              </a:spcBef>
              <a:spcAft>
                <a:spcPts val="0"/>
              </a:spcAft>
              <a:buClrTx/>
              <a:buSzTx/>
              <a:buFont typeface="Arial"/>
              <a:buNone/>
              <a:tabLst/>
              <a:defRPr sz="16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ipsum derat mer, er etta leo mater umnius. Bullet text lorem ipsum er, er etta leo mater um etter gulma nes.</a:t>
            </a:r>
            <a:br>
              <a:rPr lang="en-GB" noProof="0" smtClean="0"/>
            </a:br>
            <a:endParaRPr lang="en-GB" noProof="0" smtClean="0"/>
          </a:p>
        </p:txBody>
      </p:sp>
      <p:sp>
        <p:nvSpPr>
          <p:cNvPr id="12"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r>
              <a:rPr lang="da-DK" dirty="0" smtClean="0"/>
              <a:t>SLIDE THEME B – CATEGORY/ HEADING FOR PRESENTATION</a:t>
            </a:r>
            <a:endParaRPr lang="da-DK" dirty="0"/>
          </a:p>
        </p:txBody>
      </p:sp>
      <p:sp>
        <p:nvSpPr>
          <p:cNvPr id="13"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a:solidFill>
                  <a:srgbClr val="303434"/>
                </a:solidFill>
                <a:latin typeface="+mn-lt"/>
              </a:defRPr>
            </a:lvl1pPr>
          </a:lstStyle>
          <a:p>
            <a:r>
              <a:rPr lang="en-GB" noProof="0" dirty="0" smtClean="0"/>
              <a:t>Headline text slide</a:t>
            </a:r>
          </a:p>
        </p:txBody>
      </p:sp>
      <p:pic>
        <p:nvPicPr>
          <p:cNvPr id="10" name="Billede 9" descr="C40_Logo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282925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GRAFIC                         B">
    <p:spTree>
      <p:nvGrpSpPr>
        <p:cNvPr id="1" name=""/>
        <p:cNvGrpSpPr/>
        <p:nvPr/>
      </p:nvGrpSpPr>
      <p:grpSpPr>
        <a:xfrm>
          <a:off x="0" y="0"/>
          <a:ext cx="0" cy="0"/>
          <a:chOff x="0" y="0"/>
          <a:chExt cx="0" cy="0"/>
        </a:xfrm>
      </p:grpSpPr>
      <p:pic>
        <p:nvPicPr>
          <p:cNvPr id="10" name="C40 MEGACITY Snow-rgb.png" descr="/Users/MFLINK/Dropbox/C40 TEMPLATE/METTE/MEGACITY STRIPES/C40 MEGACITY Snow-rgb.png"/>
          <p:cNvPicPr>
            <a:picLocks noChangeAspect="1"/>
          </p:cNvPicPr>
          <p:nvPr userDrawn="1"/>
        </p:nvPicPr>
        <p:blipFill rotWithShape="1">
          <a:blip r:embed="rId2" r:link="rId3" cstate="email">
            <a:alphaModFix amt="47000"/>
            <a:extLst>
              <a:ext uri="{28A0092B-C50C-407E-A947-70E740481C1C}">
                <a14:useLocalDpi xmlns:a14="http://schemas.microsoft.com/office/drawing/2010/main"/>
              </a:ext>
            </a:extLst>
          </a:blip>
          <a:srcRect l="-47371"/>
          <a:stretch/>
        </p:blipFill>
        <p:spPr>
          <a:xfrm>
            <a:off x="3196674" y="0"/>
            <a:ext cx="5945739" cy="6858000"/>
          </a:xfrm>
          <a:prstGeom prst="rect">
            <a:avLst/>
          </a:prstGeom>
        </p:spPr>
      </p:pic>
      <p:sp>
        <p:nvSpPr>
          <p:cNvPr id="4" name="Pladsholder til diasnummer 3"/>
          <p:cNvSpPr>
            <a:spLocks noGrp="1"/>
          </p:cNvSpPr>
          <p:nvPr>
            <p:ph type="sldNum" sz="quarter" idx="17"/>
          </p:nvPr>
        </p:nvSpPr>
        <p:spPr>
          <a:xfrm>
            <a:off x="7833251" y="6244306"/>
            <a:ext cx="712359" cy="365125"/>
          </a:xfrm>
          <a:prstGeom prst="rect">
            <a:avLst/>
          </a:prstGeom>
        </p:spPr>
        <p:txBody>
          <a:bodyPr/>
          <a:lstStyle>
            <a:lvl1pPr algn="ctr">
              <a:defRPr>
                <a:solidFill>
                  <a:srgbClr val="303434"/>
                </a:solidFill>
              </a:defRPr>
            </a:lvl1pPr>
          </a:lstStyle>
          <a:p>
            <a:fld id="{8982C9CC-1D9E-6042-AC1C-89704E4D9B7B}" type="slidenum">
              <a:rPr lang="da-DK" smtClean="0"/>
              <a:pPr/>
              <a:t>‹#›</a:t>
            </a:fld>
            <a:endParaRPr lang="da-DK" dirty="0"/>
          </a:p>
        </p:txBody>
      </p:sp>
      <p:sp>
        <p:nvSpPr>
          <p:cNvPr id="11" name="Pladsholder til tekst 18"/>
          <p:cNvSpPr>
            <a:spLocks noGrp="1"/>
          </p:cNvSpPr>
          <p:nvPr>
            <p:ph type="body" sz="quarter" idx="13" hasCustomPrompt="1"/>
          </p:nvPr>
        </p:nvSpPr>
        <p:spPr>
          <a:xfrm>
            <a:off x="395468" y="340830"/>
            <a:ext cx="7288608" cy="252629"/>
          </a:xfrm>
          <a:prstGeom prst="rect">
            <a:avLst/>
          </a:prstGeom>
        </p:spPr>
        <p:txBody>
          <a:bodyPr lIns="0" tIns="0" rIns="0" bIns="0" anchor="b">
            <a:noAutofit/>
          </a:bodyPr>
          <a:lstStyle>
            <a:lvl1pPr marL="0" indent="0" algn="l">
              <a:spcBef>
                <a:spcPts val="0"/>
              </a:spcBef>
              <a:buNone/>
              <a:defRPr kumimoji="0" lang="da-DK" sz="1600" b="0" i="0" u="none" strike="noStrike" kern="1200" cap="all" spc="0" normalizeH="0" baseline="0" noProof="0" smtClean="0">
                <a:ln>
                  <a:noFill/>
                </a:ln>
                <a:solidFill>
                  <a:schemeClr val="bg2"/>
                </a:solidFill>
                <a:effectLst/>
                <a:uLnTx/>
                <a:uFillTx/>
                <a:latin typeface="Calibri"/>
                <a:cs typeface="Calibri"/>
              </a:defRPr>
            </a:lvl1pPr>
          </a:lstStyle>
          <a:p>
            <a:pPr lvl="0"/>
            <a:r>
              <a:rPr lang="en-GB" noProof="0" dirty="0" smtClean="0"/>
              <a:t>SLIDE THEME B – CATEGORY/ HEADING FOR PRESENTATION</a:t>
            </a:r>
          </a:p>
        </p:txBody>
      </p:sp>
      <p:sp>
        <p:nvSpPr>
          <p:cNvPr id="12" name="Titel 1"/>
          <p:cNvSpPr>
            <a:spLocks noGrp="1"/>
          </p:cNvSpPr>
          <p:nvPr>
            <p:ph type="title" hasCustomPrompt="1"/>
          </p:nvPr>
        </p:nvSpPr>
        <p:spPr>
          <a:xfrm>
            <a:off x="395536" y="593459"/>
            <a:ext cx="7288528" cy="489154"/>
          </a:xfrm>
          <a:prstGeom prst="rect">
            <a:avLst/>
          </a:prstGeom>
        </p:spPr>
        <p:txBody>
          <a:bodyPr lIns="0" tIns="0" rIns="0" bIns="0" anchor="t">
            <a:noAutofit/>
          </a:bodyPr>
          <a:lstStyle>
            <a:lvl1pPr marL="0" marR="0" indent="0" algn="l" defTabSz="457200" rtl="0" eaLnBrk="1" fontAlgn="auto" latinLnBrk="0" hangingPunct="1">
              <a:lnSpc>
                <a:spcPct val="100000"/>
              </a:lnSpc>
              <a:spcBef>
                <a:spcPct val="0"/>
              </a:spcBef>
              <a:spcAft>
                <a:spcPts val="0"/>
              </a:spcAft>
              <a:buClrTx/>
              <a:buSzTx/>
              <a:buFontTx/>
              <a:buNone/>
              <a:tabLst/>
              <a:defRPr sz="2800" baseline="0">
                <a:solidFill>
                  <a:srgbClr val="303434"/>
                </a:solidFill>
                <a:latin typeface="+mn-lt"/>
              </a:defRPr>
            </a:lvl1pPr>
          </a:lstStyle>
          <a:p>
            <a:r>
              <a:rPr lang="en-GB" noProof="0" smtClean="0"/>
              <a:t>Headline text slide</a:t>
            </a:r>
          </a:p>
        </p:txBody>
      </p:sp>
      <p:sp>
        <p:nvSpPr>
          <p:cNvPr id="8" name="Pladsholder til tekst 8"/>
          <p:cNvSpPr>
            <a:spLocks noGrp="1"/>
          </p:cNvSpPr>
          <p:nvPr>
            <p:ph type="body" sz="quarter" idx="12" hasCustomPrompt="1"/>
          </p:nvPr>
        </p:nvSpPr>
        <p:spPr>
          <a:xfrm>
            <a:off x="403025" y="1599350"/>
            <a:ext cx="8142585" cy="451581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000" b="0">
                <a:solidFill>
                  <a:srgbClr val="303434"/>
                </a:solidFill>
              </a:defRPr>
            </a:lvl1pPr>
            <a:lvl2pPr marL="56563" marR="0" indent="0" algn="l" defTabSz="457200" rtl="0" eaLnBrk="1" fontAlgn="auto" latinLnBrk="0" hangingPunct="1">
              <a:lnSpc>
                <a:spcPct val="100000"/>
              </a:lnSpc>
              <a:spcBef>
                <a:spcPct val="20000"/>
              </a:spcBef>
              <a:spcAft>
                <a:spcPts val="0"/>
              </a:spcAft>
              <a:buClrTx/>
              <a:buSzTx/>
              <a:buFont typeface="Arial"/>
              <a:buNone/>
              <a:tabLst/>
              <a:defRPr sz="1600" baseline="0">
                <a:solidFill>
                  <a:schemeClr val="accent6"/>
                </a:solidFill>
              </a:defRPr>
            </a:lvl2pPr>
          </a:lstStyle>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Insert text her lorem ipsum derat mer, er etta leo mater umnius. Bullet text lorem ipsum 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a:p>
            <a:pPr marL="0" marR="0" lvl="0" indent="0" algn="l" defTabSz="457200" rtl="0" eaLnBrk="1" fontAlgn="auto" latinLnBrk="0" hangingPunct="1">
              <a:lnSpc>
                <a:spcPts val="1920"/>
              </a:lnSpc>
              <a:spcBef>
                <a:spcPts val="0"/>
              </a:spcBef>
              <a:spcAft>
                <a:spcPts val="0"/>
              </a:spcAft>
              <a:buClrTx/>
              <a:buSzTx/>
              <a:buFont typeface="Arial"/>
              <a:buNone/>
              <a:tabLst/>
              <a:defRPr/>
            </a:pPr>
            <a:r>
              <a:rPr lang="en-GB" noProof="0" smtClean="0"/>
              <a:t>Text lorem m derat mer, er etta leo mater umnius. Bullet text lorem ipsum derat mer, er etta leo mater um etter gulma nes.</a:t>
            </a:r>
            <a:br>
              <a:rPr lang="en-GB" noProof="0" smtClean="0"/>
            </a:br>
            <a:r>
              <a:rPr lang="en-GB" noProof="0" smtClean="0"/>
              <a:t>Text lorem ipsum derat mer, er etta leo mater umnius ipsum derat mer, er etta leo mater umnius.</a:t>
            </a:r>
          </a:p>
          <a:p>
            <a:pPr marL="0" marR="0" lvl="0" indent="0" algn="l" defTabSz="457200" rtl="0" eaLnBrk="1" fontAlgn="auto" latinLnBrk="0" hangingPunct="1">
              <a:lnSpc>
                <a:spcPts val="1920"/>
              </a:lnSpc>
              <a:spcBef>
                <a:spcPts val="0"/>
              </a:spcBef>
              <a:spcAft>
                <a:spcPts val="0"/>
              </a:spcAft>
              <a:buClrTx/>
              <a:buSzTx/>
              <a:buFont typeface="Arial"/>
              <a:buNone/>
              <a:tabLst/>
              <a:defRPr/>
            </a:pPr>
            <a:endParaRPr lang="en-GB" noProof="0" smtClean="0"/>
          </a:p>
        </p:txBody>
      </p:sp>
      <p:pic>
        <p:nvPicPr>
          <p:cNvPr id="9" name="Billede 8" descr="C40_Logo_RGB.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33250" y="376728"/>
            <a:ext cx="712359" cy="710059"/>
          </a:xfrm>
          <a:prstGeom prst="rect">
            <a:avLst/>
          </a:prstGeom>
        </p:spPr>
      </p:pic>
    </p:spTree>
    <p:extLst>
      <p:ext uri="{BB962C8B-B14F-4D97-AF65-F5344CB8AC3E}">
        <p14:creationId xmlns:p14="http://schemas.microsoft.com/office/powerpoint/2010/main" val="323702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10/10/17</a:t>
            </a:fld>
            <a:endParaRPr lang="en-US" dirty="0"/>
          </a:p>
        </p:txBody>
      </p:sp>
      <p:sp>
        <p:nvSpPr>
          <p:cNvPr id="4" name="Holder 4"/>
          <p:cNvSpPr>
            <a:spLocks noGrp="1"/>
          </p:cNvSpPr>
          <p:nvPr>
            <p:ph type="sldNum" sz="quarter" idx="7"/>
          </p:nvPr>
        </p:nvSpPr>
        <p:spPr>
          <a:xfrm>
            <a:off x="6583680" y="6377940"/>
            <a:ext cx="210312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2156558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sidefod 1"/>
          <p:cNvSpPr>
            <a:spLocks noGrp="1"/>
          </p:cNvSpPr>
          <p:nvPr>
            <p:ph type="ftr" sz="quarter" idx="3"/>
          </p:nvPr>
        </p:nvSpPr>
        <p:spPr>
          <a:xfrm>
            <a:off x="546980" y="6330770"/>
            <a:ext cx="1469978" cy="365125"/>
          </a:xfrm>
          <a:prstGeom prst="rect">
            <a:avLst/>
          </a:prstGeom>
        </p:spPr>
        <p:txBody>
          <a:bodyPr vert="horz" lIns="0" tIns="0" rIns="0" bIns="0" rtlCol="0" anchor="t"/>
          <a:lstStyle>
            <a:lvl1pPr algn="l">
              <a:defRPr sz="800">
                <a:solidFill>
                  <a:schemeClr val="tx1">
                    <a:tint val="75000"/>
                  </a:schemeClr>
                </a:solidFill>
                <a:latin typeface="Franklin Gothic Book"/>
                <a:cs typeface="Franklin Gothic Book"/>
              </a:defRPr>
            </a:lvl1pPr>
          </a:lstStyle>
          <a:p>
            <a:endParaRPr lang="da-DK" dirty="0"/>
          </a:p>
        </p:txBody>
      </p:sp>
    </p:spTree>
    <p:extLst>
      <p:ext uri="{BB962C8B-B14F-4D97-AF65-F5344CB8AC3E}">
        <p14:creationId xmlns:p14="http://schemas.microsoft.com/office/powerpoint/2010/main" val="2150892544"/>
      </p:ext>
    </p:extLst>
  </p:cSld>
  <p:clrMap bg1="lt1" tx1="dk1" bg2="lt2" tx2="dk2" accent1="accent1" accent2="accent2" accent3="accent3" accent4="accent4" accent5="accent5" accent6="accent6" hlink="hlink" folHlink="folHlink"/>
  <p:sldLayoutIdLst>
    <p:sldLayoutId id="2147483769" r:id="rId1"/>
    <p:sldLayoutId id="2147483852" r:id="rId2"/>
    <p:sldLayoutId id="2147483939" r:id="rId3"/>
    <p:sldLayoutId id="2147483943" r:id="rId4"/>
    <p:sldLayoutId id="2147483957" r:id="rId5"/>
    <p:sldLayoutId id="2147483962" r:id="rId6"/>
    <p:sldLayoutId id="2147483968" r:id="rId7"/>
    <p:sldLayoutId id="2147483969" r:id="rId8"/>
    <p:sldLayoutId id="2147483973" r:id="rId9"/>
    <p:sldLayoutId id="2147483974" r:id="rId10"/>
    <p:sldLayoutId id="2147483976" r:id="rId11"/>
    <p:sldLayoutId id="2147483977" r:id="rId12"/>
    <p:sldLayoutId id="2147483978" r:id="rId13"/>
    <p:sldLayoutId id="2147483979" r:id="rId14"/>
  </p:sldLayoutIdLst>
  <p:timing>
    <p:tnLst>
      <p:par>
        <p:cTn id="1" dur="indefinite" restart="never" nodeType="tmRoot"/>
      </p:par>
    </p:tnLst>
  </p:timing>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dirty="0"/>
          </a:p>
        </p:txBody>
      </p:sp>
    </p:spTree>
    <p:extLst>
      <p:ext uri="{BB962C8B-B14F-4D97-AF65-F5344CB8AC3E}">
        <p14:creationId xmlns:p14="http://schemas.microsoft.com/office/powerpoint/2010/main" val="132968554"/>
      </p:ext>
    </p:extLst>
  </p:cSld>
  <p:clrMap bg1="lt1" tx1="dk1" bg2="lt2" tx2="dk2" accent1="accent1" accent2="accent2" accent3="accent3" accent4="accent4" accent5="accent5" accent6="accent6" hlink="hlink" folHlink="folHlink"/>
  <p:sldLayoutIdLst>
    <p:sldLayoutId id="2147483786" r:id="rId1"/>
    <p:sldLayoutId id="2147483908" r:id="rId2"/>
    <p:sldLayoutId id="2147483928" r:id="rId3"/>
    <p:sldLayoutId id="2147483909" r:id="rId4"/>
    <p:sldLayoutId id="2147483924" r:id="rId5"/>
    <p:sldLayoutId id="2147483824" r:id="rId6"/>
    <p:sldLayoutId id="2147483900" r:id="rId7"/>
    <p:sldLayoutId id="2147483901" r:id="rId8"/>
    <p:sldLayoutId id="2147483797" r:id="rId9"/>
    <p:sldLayoutId id="2147483918" r:id="rId10"/>
    <p:sldLayoutId id="2147483970" r:id="rId11"/>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dirty="0"/>
          </a:p>
        </p:txBody>
      </p:sp>
    </p:spTree>
    <p:extLst>
      <p:ext uri="{BB962C8B-B14F-4D97-AF65-F5344CB8AC3E}">
        <p14:creationId xmlns:p14="http://schemas.microsoft.com/office/powerpoint/2010/main" val="2443445035"/>
      </p:ext>
    </p:extLst>
  </p:cSld>
  <p:clrMap bg1="lt1" tx1="dk1" bg2="lt2" tx2="dk2" accent1="accent1" accent2="accent2" accent3="accent3" accent4="accent4" accent5="accent5" accent6="accent6" hlink="hlink" folHlink="folHlink"/>
  <p:sldLayoutIdLst>
    <p:sldLayoutId id="2147483874" r:id="rId1"/>
    <p:sldLayoutId id="2147483929" r:id="rId2"/>
    <p:sldLayoutId id="2147483910" r:id="rId3"/>
    <p:sldLayoutId id="2147483911" r:id="rId4"/>
    <p:sldLayoutId id="2147483893" r:id="rId5"/>
    <p:sldLayoutId id="2147483882" r:id="rId6"/>
    <p:sldLayoutId id="2147483898" r:id="rId7"/>
    <p:sldLayoutId id="2147483899" r:id="rId8"/>
    <p:sldLayoutId id="2147483927" r:id="rId9"/>
    <p:sldLayoutId id="2147483889" r:id="rId10"/>
    <p:sldLayoutId id="2147483919" r:id="rId11"/>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dirty="0"/>
          </a:p>
        </p:txBody>
      </p:sp>
    </p:spTree>
    <p:extLst>
      <p:ext uri="{BB962C8B-B14F-4D97-AF65-F5344CB8AC3E}">
        <p14:creationId xmlns:p14="http://schemas.microsoft.com/office/powerpoint/2010/main" val="1458257242"/>
      </p:ext>
    </p:extLst>
  </p:cSld>
  <p:clrMap bg1="lt1" tx1="dk1" bg2="lt2" tx2="dk2" accent1="accent1" accent2="accent2" accent3="accent3" accent4="accent4" accent5="accent5" accent6="accent6" hlink="hlink" folHlink="folHlink"/>
  <p:sldLayoutIdLst>
    <p:sldLayoutId id="2147483917" r:id="rId1"/>
    <p:sldLayoutId id="2147483914" r:id="rId2"/>
    <p:sldLayoutId id="2147483922" r:id="rId3"/>
    <p:sldLayoutId id="2147483920" r:id="rId4"/>
    <p:sldLayoutId id="2147483798" r:id="rId5"/>
    <p:sldLayoutId id="2147483895" r:id="rId6"/>
    <p:sldLayoutId id="2147483938" r:id="rId7"/>
    <p:sldLayoutId id="2147483948" r:id="rId8"/>
    <p:sldLayoutId id="2147483949" r:id="rId9"/>
    <p:sldLayoutId id="2147483951" r:id="rId10"/>
    <p:sldLayoutId id="2147483952" r:id="rId11"/>
    <p:sldLayoutId id="2147483953" r:id="rId12"/>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9037854"/>
      </p:ext>
    </p:extLst>
  </p:cSld>
  <p:clrMap bg1="lt1" tx1="dk1" bg2="lt2" tx2="dk2" accent1="accent1" accent2="accent2" accent3="accent3" accent4="accent4" accent5="accent5" accent6="accent6" hlink="hlink" folHlink="folHlink"/>
  <p:sldLayoutIdLst>
    <p:sldLayoutId id="2147483816" r:id="rId1"/>
    <p:sldLayoutId id="2147483818" r:id="rId2"/>
    <p:sldLayoutId id="2147483819" r:id="rId3"/>
    <p:sldLayoutId id="2147483821" r:id="rId4"/>
    <p:sldLayoutId id="2147483822" r:id="rId5"/>
    <p:sldLayoutId id="2147483916" r:id="rId6"/>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Pladsholder til diasnummer 4"/>
          <p:cNvSpPr>
            <a:spLocks noGrp="1"/>
          </p:cNvSpPr>
          <p:nvPr>
            <p:ph type="sldNum" sz="quarter" idx="4"/>
          </p:nvPr>
        </p:nvSpPr>
        <p:spPr>
          <a:xfrm>
            <a:off x="7833251" y="6244306"/>
            <a:ext cx="712359" cy="365125"/>
          </a:xfrm>
          <a:prstGeom prst="rect">
            <a:avLst/>
          </a:prstGeom>
        </p:spPr>
        <p:txBody>
          <a:bodyPr lIns="0" tIns="0" rIns="0" bIns="0" anchor="b"/>
          <a:lstStyle>
            <a:lvl1pPr algn="ctr">
              <a:defRPr sz="1000">
                <a:solidFill>
                  <a:srgbClr val="303434"/>
                </a:solidFill>
                <a:latin typeface="Franklin Gothic Book"/>
                <a:cs typeface="Franklin Gothic Book"/>
              </a:defRPr>
            </a:lvl1pPr>
          </a:lstStyle>
          <a:p>
            <a:fld id="{8982C9CC-1D9E-6042-AC1C-89704E4D9B7B}" type="slidenum">
              <a:rPr lang="da-DK" smtClean="0"/>
              <a:pPr/>
              <a:t>‹#›</a:t>
            </a:fld>
            <a:endParaRPr lang="da-DK" dirty="0"/>
          </a:p>
        </p:txBody>
      </p:sp>
    </p:spTree>
    <p:extLst>
      <p:ext uri="{BB962C8B-B14F-4D97-AF65-F5344CB8AC3E}">
        <p14:creationId xmlns:p14="http://schemas.microsoft.com/office/powerpoint/2010/main" val="3363601389"/>
      </p:ext>
    </p:extLst>
  </p:cSld>
  <p:clrMap bg1="lt1" tx1="dk1" bg2="lt2" tx2="dk2" accent1="accent1" accent2="accent2" accent3="accent3" accent4="accent4" accent5="accent5" accent6="accent6" hlink="hlink" folHlink="folHlink"/>
  <p:sldLayoutIdLst>
    <p:sldLayoutId id="2147483921" r:id="rId1"/>
    <p:sldLayoutId id="2147483926" r:id="rId2"/>
    <p:sldLayoutId id="2147483896" r:id="rId3"/>
    <p:sldLayoutId id="2147483897" r:id="rId4"/>
    <p:sldLayoutId id="2147483925" r:id="rId5"/>
    <p:sldLayoutId id="2147483904" r:id="rId6"/>
  </p:sldLayoutIdLst>
  <p:hf hdr="0" ftr="0" dt="0"/>
  <p:txStyles>
    <p:titleStyle>
      <a:lvl1pPr algn="ctr" defTabSz="457200" rtl="0" eaLnBrk="1" latinLnBrk="0" hangingPunct="1">
        <a:spcBef>
          <a:spcPct val="0"/>
        </a:spcBef>
        <a:buNone/>
        <a:defRPr sz="4400" b="0" i="0" kern="1200">
          <a:solidFill>
            <a:schemeClr val="tx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hyperlink" Target="http://7hdwallpapers.com/lightning-city-in-high-quality-id-2050" TargetMode="External"/><Relationship Id="rId5"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emf"/><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emf"/><Relationship Id="rId5" Type="http://schemas.openxmlformats.org/officeDocument/2006/relationships/image" Target="../media/image55.tiff"/><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g"/><Relationship Id="rId3"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61.tiff"/><Relationship Id="rId4"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hyperlink" Target="http://7hdwallpapers.com/lightning-city-in-high-quality-id-2050" TargetMode="External"/><Relationship Id="rId5" Type="http://schemas.openxmlformats.org/officeDocument/2006/relationships/image" Target="../media/image33.png"/><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em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tiff"/><Relationship Id="rId6" Type="http://schemas.openxmlformats.org/officeDocument/2006/relationships/image" Target="../media/image43.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emf"/><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4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39.emf"/><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26" y="1"/>
            <a:ext cx="9144000" cy="6857999"/>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7507073" y="323244"/>
            <a:ext cx="1388110" cy="139700"/>
          </a:xfrm>
          <a:prstGeom prst="rect">
            <a:avLst/>
          </a:prstGeom>
        </p:spPr>
        <p:txBody>
          <a:bodyPr vert="horz" wrap="square" lIns="0" tIns="0" rIns="0" bIns="0" rtlCol="0">
            <a:spAutoFit/>
          </a:bodyPr>
          <a:lstStyle/>
          <a:p>
            <a:pPr marL="12700">
              <a:lnSpc>
                <a:spcPts val="955"/>
              </a:lnSpc>
            </a:pPr>
            <a:r>
              <a:rPr sz="900" i="1" spc="-5">
                <a:solidFill>
                  <a:srgbClr val="FFFFFF"/>
                </a:solidFill>
                <a:latin typeface="Calibri"/>
                <a:cs typeface="Calibri"/>
              </a:rPr>
              <a:t>Photo Credit</a:t>
            </a:r>
            <a:r>
              <a:rPr sz="900" spc="-5">
                <a:solidFill>
                  <a:srgbClr val="FFFFFF"/>
                </a:solidFill>
                <a:latin typeface="Calibri"/>
                <a:cs typeface="Calibri"/>
              </a:rPr>
              <a:t>: Ida Jacobs</a:t>
            </a:r>
            <a:r>
              <a:rPr sz="900" spc="-40">
                <a:solidFill>
                  <a:srgbClr val="FFFFFF"/>
                </a:solidFill>
                <a:latin typeface="Calibri"/>
                <a:cs typeface="Calibri"/>
              </a:rPr>
              <a:t> </a:t>
            </a:r>
            <a:r>
              <a:rPr sz="900" spc="-5">
                <a:solidFill>
                  <a:srgbClr val="FFFFFF"/>
                </a:solidFill>
                <a:latin typeface="Calibri"/>
                <a:cs typeface="Calibri"/>
              </a:rPr>
              <a:t>(</a:t>
            </a:r>
            <a:r>
              <a:rPr sz="900" u="sng" spc="-5">
                <a:solidFill>
                  <a:srgbClr val="436FCE"/>
                </a:solidFill>
                <a:latin typeface="Calibri"/>
                <a:cs typeface="Calibri"/>
                <a:hlinkClick r:id="rId4"/>
              </a:rPr>
              <a:t>link</a:t>
            </a:r>
            <a:r>
              <a:rPr sz="900" spc="-5">
                <a:solidFill>
                  <a:srgbClr val="FFFFFF"/>
                </a:solidFill>
                <a:latin typeface="Calibri"/>
                <a:cs typeface="Calibri"/>
              </a:rPr>
              <a:t>)</a:t>
            </a:r>
            <a:endParaRPr sz="900">
              <a:latin typeface="Calibri"/>
              <a:cs typeface="Calibri"/>
            </a:endParaRPr>
          </a:p>
        </p:txBody>
      </p:sp>
      <p:sp>
        <p:nvSpPr>
          <p:cNvPr id="8" name="object 8"/>
          <p:cNvSpPr txBox="1"/>
          <p:nvPr/>
        </p:nvSpPr>
        <p:spPr>
          <a:xfrm>
            <a:off x="6936733" y="440486"/>
            <a:ext cx="2077720" cy="155575"/>
          </a:xfrm>
          <a:prstGeom prst="rect">
            <a:avLst/>
          </a:prstGeom>
        </p:spPr>
        <p:txBody>
          <a:bodyPr vert="horz" wrap="square" lIns="0" tIns="0" rIns="0" bIns="0" rtlCol="0">
            <a:spAutoFit/>
          </a:bodyPr>
          <a:lstStyle/>
          <a:p>
            <a:pPr marL="12700">
              <a:lnSpc>
                <a:spcPct val="100000"/>
              </a:lnSpc>
            </a:pPr>
            <a:r>
              <a:rPr sz="900" i="1" spc="-5">
                <a:solidFill>
                  <a:srgbClr val="FFFFFF"/>
                </a:solidFill>
                <a:latin typeface="Calibri"/>
                <a:cs typeface="Calibri"/>
              </a:rPr>
              <a:t>Source</a:t>
            </a:r>
            <a:r>
              <a:rPr sz="900" spc="-5">
                <a:solidFill>
                  <a:srgbClr val="FFFFFF"/>
                </a:solidFill>
                <a:latin typeface="Calibri"/>
                <a:cs typeface="Calibri"/>
              </a:rPr>
              <a:t>: C40 Cities Climate Leadership</a:t>
            </a:r>
            <a:r>
              <a:rPr sz="900" spc="15">
                <a:solidFill>
                  <a:srgbClr val="FFFFFF"/>
                </a:solidFill>
                <a:latin typeface="Calibri"/>
                <a:cs typeface="Calibri"/>
              </a:rPr>
              <a:t> </a:t>
            </a:r>
            <a:r>
              <a:rPr sz="900" spc="-5">
                <a:solidFill>
                  <a:srgbClr val="FFFFFF"/>
                </a:solidFill>
                <a:latin typeface="Calibri"/>
                <a:cs typeface="Calibri"/>
              </a:rPr>
              <a:t>Group</a:t>
            </a:r>
            <a:endParaRPr sz="900">
              <a:latin typeface="Calibri"/>
              <a:cs typeface="Calibri"/>
            </a:endParaRPr>
          </a:p>
        </p:txBody>
      </p:sp>
      <p:sp>
        <p:nvSpPr>
          <p:cNvPr id="3" name="Rectangle 2"/>
          <p:cNvSpPr/>
          <p:nvPr/>
        </p:nvSpPr>
        <p:spPr>
          <a:xfrm>
            <a:off x="2312915" y="630931"/>
            <a:ext cx="3314652" cy="400110"/>
          </a:xfrm>
          <a:prstGeom prst="rect">
            <a:avLst/>
          </a:prstGeom>
        </p:spPr>
        <p:txBody>
          <a:bodyPr wrap="square">
            <a:spAutoFit/>
          </a:bodyPr>
          <a:lstStyle/>
          <a:p>
            <a:pPr>
              <a:spcBef>
                <a:spcPts val="600"/>
              </a:spcBef>
              <a:spcAft>
                <a:spcPts val="600"/>
              </a:spcAft>
            </a:pPr>
            <a:endParaRPr lang="en-US" sz="2000" dirty="0">
              <a:solidFill>
                <a:schemeClr val="bg1"/>
              </a:solidFill>
              <a:effectLst/>
              <a:latin typeface="Arial" charset="0"/>
              <a:ea typeface="Arial" charset="0"/>
              <a:cs typeface="Arial" charset="0"/>
            </a:endParaRPr>
          </a:p>
        </p:txBody>
      </p:sp>
      <p:pic>
        <p:nvPicPr>
          <p:cNvPr id="11" name="Billede 5" descr="C40_Logo_RG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817" y="5048563"/>
            <a:ext cx="1760618" cy="1630680"/>
          </a:xfrm>
          <a:prstGeom prst="rect">
            <a:avLst/>
          </a:prstGeom>
        </p:spPr>
      </p:pic>
      <p:sp>
        <p:nvSpPr>
          <p:cNvPr id="7" name="Title 3"/>
          <p:cNvSpPr txBox="1">
            <a:spLocks/>
          </p:cNvSpPr>
          <p:nvPr/>
        </p:nvSpPr>
        <p:spPr bwMode="auto">
          <a:xfrm>
            <a:off x="1901435" y="5048563"/>
            <a:ext cx="7242565" cy="1630680"/>
          </a:xfrm>
          <a:prstGeom prst="rect">
            <a:avLst/>
          </a:prstGeom>
          <a:solidFill>
            <a:schemeClr val="bg1">
              <a:lumMod val="85000"/>
              <a:alpha val="74000"/>
            </a:schemeClr>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600"/>
              </a:spcBef>
              <a:spcAft>
                <a:spcPts val="600"/>
              </a:spcAft>
            </a:pPr>
            <a:r>
              <a:rPr lang="en-US" sz="2000" b="1" dirty="0">
                <a:latin typeface="Arial" charset="0"/>
                <a:ea typeface="Arial" charset="0"/>
                <a:cs typeface="Arial" charset="0"/>
              </a:rPr>
              <a:t>CLIMATE IMPACTS, SECTOR INTERDEPENDENCIES AND CASCADING FAILURES IN CITIES </a:t>
            </a:r>
            <a:endParaRPr lang="en-US" sz="2000" b="1" dirty="0" smtClean="0">
              <a:latin typeface="Arial" charset="0"/>
              <a:ea typeface="Arial" charset="0"/>
              <a:cs typeface="Arial" charset="0"/>
            </a:endParaRPr>
          </a:p>
          <a:p>
            <a:pPr>
              <a:spcBef>
                <a:spcPts val="600"/>
              </a:spcBef>
              <a:spcAft>
                <a:spcPts val="600"/>
              </a:spcAft>
            </a:pPr>
            <a:r>
              <a:rPr lang="en-US" sz="2000" dirty="0">
                <a:latin typeface="Arial" charset="0"/>
                <a:ea typeface="Arial" charset="0"/>
                <a:cs typeface="Arial" charset="0"/>
              </a:rPr>
              <a:t>Hastings Chikoko, Regional Director for Africa,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C40 </a:t>
            </a:r>
            <a:r>
              <a:rPr lang="en-US" sz="2000" dirty="0">
                <a:latin typeface="Arial" charset="0"/>
                <a:ea typeface="Arial" charset="0"/>
                <a:cs typeface="Arial" charset="0"/>
              </a:rPr>
              <a:t>Cities Climate Leadership Group</a:t>
            </a:r>
          </a:p>
          <a:p>
            <a:pPr>
              <a:spcBef>
                <a:spcPts val="600"/>
              </a:spcBef>
              <a:spcAft>
                <a:spcPts val="600"/>
              </a:spcAft>
            </a:pPr>
            <a:endParaRPr lang="en-US" sz="2000" dirty="0">
              <a:latin typeface="Arial" charset="0"/>
              <a:ea typeface="Arial" charset="0"/>
              <a:cs typeface="Arial" charset="0"/>
            </a:endParaRPr>
          </a:p>
        </p:txBody>
      </p:sp>
    </p:spTree>
    <p:extLst>
      <p:ext uri="{BB962C8B-B14F-4D97-AF65-F5344CB8AC3E}">
        <p14:creationId xmlns:p14="http://schemas.microsoft.com/office/powerpoint/2010/main" val="368218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5552899"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0"/>
            <a:ext cx="8305800" cy="523220"/>
          </a:xfrm>
          <a:prstGeom prst="rect">
            <a:avLst/>
          </a:prstGeom>
          <a:noFill/>
        </p:spPr>
        <p:txBody>
          <a:bodyPr wrap="square" rtlCol="0">
            <a:spAutoFit/>
          </a:bodyPr>
          <a:lstStyle/>
          <a:p>
            <a:r>
              <a:rPr lang="en-US" sz="2800" dirty="0" smtClean="0">
                <a:solidFill>
                  <a:srgbClr val="92D050"/>
                </a:solidFill>
              </a:rPr>
              <a:t>CLIMATE RISKS: EXPERIENCES FROM 5 CITIES</a:t>
            </a:r>
            <a:endParaRPr lang="en-US" sz="2800" dirty="0">
              <a:solidFill>
                <a:srgbClr val="92D050"/>
              </a:solidFill>
            </a:endParaRPr>
          </a:p>
        </p:txBody>
      </p:sp>
      <p:sp>
        <p:nvSpPr>
          <p:cNvPr id="7" name="Rectangle 6"/>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722620" y="1950720"/>
            <a:ext cx="2994660" cy="3416320"/>
          </a:xfrm>
          <a:prstGeom prst="rect">
            <a:avLst/>
          </a:prstGeom>
          <a:noFill/>
        </p:spPr>
        <p:txBody>
          <a:bodyPr wrap="square" rtlCol="0">
            <a:spAutoFit/>
          </a:bodyPr>
          <a:lstStyle/>
          <a:p>
            <a:r>
              <a:rPr lang="en-US" sz="3600" dirty="0" smtClean="0"/>
              <a:t>Amsterdam</a:t>
            </a:r>
          </a:p>
          <a:p>
            <a:r>
              <a:rPr lang="en-US" sz="3600" dirty="0" smtClean="0"/>
              <a:t>Bogota</a:t>
            </a:r>
          </a:p>
          <a:p>
            <a:r>
              <a:rPr lang="en-US" sz="3600" dirty="0" smtClean="0"/>
              <a:t>Johannesburg</a:t>
            </a:r>
          </a:p>
          <a:p>
            <a:r>
              <a:rPr lang="en-US" sz="3600" dirty="0" smtClean="0"/>
              <a:t>Melbourne</a:t>
            </a:r>
          </a:p>
          <a:p>
            <a:r>
              <a:rPr lang="en-US" sz="3600" dirty="0" smtClean="0"/>
              <a:t>Toronto</a:t>
            </a:r>
          </a:p>
          <a:p>
            <a:endParaRPr lang="en-US" sz="3600" dirty="0"/>
          </a:p>
        </p:txBody>
      </p:sp>
    </p:spTree>
    <p:extLst>
      <p:ext uri="{BB962C8B-B14F-4D97-AF65-F5344CB8AC3E}">
        <p14:creationId xmlns:p14="http://schemas.microsoft.com/office/powerpoint/2010/main" val="1579382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EC0D0704-D1F2-470D-B0A9-FDC3057F35A0}" type="slidenum">
              <a:rPr lang="en-US" smtClean="0"/>
              <a:t>11</a:t>
            </a:fld>
            <a:endParaRPr lang="en-US" dirty="0"/>
          </a:p>
        </p:txBody>
      </p:sp>
      <p:sp>
        <p:nvSpPr>
          <p:cNvPr id="3" name="TextBox 2"/>
          <p:cNvSpPr txBox="1"/>
          <p:nvPr/>
        </p:nvSpPr>
        <p:spPr>
          <a:xfrm>
            <a:off x="304800" y="0"/>
            <a:ext cx="8305800" cy="523220"/>
          </a:xfrm>
          <a:prstGeom prst="rect">
            <a:avLst/>
          </a:prstGeom>
          <a:noFill/>
        </p:spPr>
        <p:txBody>
          <a:bodyPr wrap="square" rtlCol="0">
            <a:spAutoFit/>
          </a:bodyPr>
          <a:lstStyle/>
          <a:p>
            <a:r>
              <a:rPr lang="en-US" sz="2800" dirty="0" smtClean="0">
                <a:solidFill>
                  <a:srgbClr val="92D050"/>
                </a:solidFill>
              </a:rPr>
              <a:t>INFRASTRUCTURE SECTOR INTERDEPENDENCIES</a:t>
            </a:r>
            <a:endParaRPr lang="en-US" sz="2800" dirty="0">
              <a:solidFill>
                <a:srgbClr val="92D050"/>
              </a:solidFill>
            </a:endParaRPr>
          </a:p>
        </p:txBody>
      </p:sp>
      <p:pic>
        <p:nvPicPr>
          <p:cNvPr id="2050" name="Picture 2" descr="P:\2016\60528195_C40 Climate Adaptation\400_TECHNICAL\440_Infographic\Final\170501_Final Report_C40 Interdependencies_Infographics_Page_2.jpg"/>
          <p:cNvPicPr>
            <a:picLocks noChangeAspect="1" noChangeArrowheads="1"/>
          </p:cNvPicPr>
          <p:nvPr/>
        </p:nvPicPr>
        <p:blipFill rotWithShape="1">
          <a:blip r:embed="rId3">
            <a:extLst>
              <a:ext uri="{28A0092B-C50C-407E-A947-70E740481C1C}">
                <a14:useLocalDpi xmlns:a14="http://schemas.microsoft.com/office/drawing/2010/main" val="0"/>
              </a:ext>
            </a:extLst>
          </a:blip>
          <a:srcRect l="3704" t="3272" r="2918" b="3158"/>
          <a:stretch/>
        </p:blipFill>
        <p:spPr bwMode="auto">
          <a:xfrm>
            <a:off x="228600" y="685800"/>
            <a:ext cx="6172751" cy="61579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46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0"/>
            <a:ext cx="8702040" cy="523220"/>
          </a:xfrm>
          <a:prstGeom prst="rect">
            <a:avLst/>
          </a:prstGeom>
          <a:noFill/>
        </p:spPr>
        <p:txBody>
          <a:bodyPr wrap="square" rtlCol="0">
            <a:spAutoFit/>
          </a:bodyPr>
          <a:lstStyle/>
          <a:p>
            <a:r>
              <a:rPr lang="en-US" sz="2800" dirty="0" smtClean="0">
                <a:solidFill>
                  <a:srgbClr val="92D050"/>
                </a:solidFill>
              </a:rPr>
              <a:t>CLIMATE HAZARD IMPACTS ON INFRASTRUCTURE SECTORS</a:t>
            </a:r>
            <a:endParaRPr lang="en-US" sz="2800" dirty="0">
              <a:solidFill>
                <a:srgbClr val="92D050"/>
              </a:solidFill>
            </a:endParaRPr>
          </a:p>
        </p:txBody>
      </p:sp>
      <p:pic>
        <p:nvPicPr>
          <p:cNvPr id="3074" name="Picture 2" descr="P:\2016\60528195_C40 Climate Adaptation\400_TECHNICAL\440_Infographic\Final\170501_Final Report_C40 Interdependencies_Infographics_Page_1.jpg"/>
          <p:cNvPicPr>
            <a:picLocks noChangeAspect="1" noChangeArrowheads="1"/>
          </p:cNvPicPr>
          <p:nvPr/>
        </p:nvPicPr>
        <p:blipFill rotWithShape="1">
          <a:blip r:embed="rId3">
            <a:extLst>
              <a:ext uri="{28A0092B-C50C-407E-A947-70E740481C1C}">
                <a14:useLocalDpi xmlns:a14="http://schemas.microsoft.com/office/drawing/2010/main" val="0"/>
              </a:ext>
            </a:extLst>
          </a:blip>
          <a:srcRect l="3546" t="3662" r="3546" b="2847"/>
          <a:stretch/>
        </p:blipFill>
        <p:spPr bwMode="auto">
          <a:xfrm>
            <a:off x="1600200" y="685800"/>
            <a:ext cx="6019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58876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2016\60528195_C40 Climate Adaptation\400_TECHNICAL\440_Infographic\Final\170501_Final Report_C40 Interdependencies_Infographics_Page_5.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3" t="4431" r="2273" b="3668"/>
          <a:stretch/>
        </p:blipFill>
        <p:spPr bwMode="auto">
          <a:xfrm>
            <a:off x="0" y="914400"/>
            <a:ext cx="9144000" cy="5254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 y="127756"/>
            <a:ext cx="8915400" cy="523220"/>
          </a:xfrm>
          <a:prstGeom prst="rect">
            <a:avLst/>
          </a:prstGeom>
          <a:noFill/>
        </p:spPr>
        <p:txBody>
          <a:bodyPr wrap="square" rtlCol="0">
            <a:spAutoFit/>
          </a:bodyPr>
          <a:lstStyle/>
          <a:p>
            <a:pPr algn="ctr"/>
            <a:r>
              <a:rPr lang="en-US" sz="2800" dirty="0" smtClean="0">
                <a:solidFill>
                  <a:srgbClr val="92D050"/>
                </a:solidFill>
              </a:rPr>
              <a:t>CASCADING IMPACTS OF EXTREME PRECIPITATION EVENTS</a:t>
            </a:r>
            <a:endParaRPr lang="en-US" sz="2800" dirty="0">
              <a:solidFill>
                <a:srgbClr val="92D050"/>
              </a:solidFill>
            </a:endParaRPr>
          </a:p>
        </p:txBody>
      </p:sp>
      <p:sp>
        <p:nvSpPr>
          <p:cNvPr id="4" name="Rectangle 3"/>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3804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EC0D0704-D1F2-470D-B0A9-FDC3057F35A0}" type="slidenum">
              <a:rPr lang="en-US" smtClean="0"/>
              <a:t>14</a:t>
            </a:fld>
            <a:endParaRPr lang="en-US" dirty="0"/>
          </a:p>
        </p:txBody>
      </p:sp>
      <p:sp>
        <p:nvSpPr>
          <p:cNvPr id="3" name="TextBox 2"/>
          <p:cNvSpPr txBox="1"/>
          <p:nvPr/>
        </p:nvSpPr>
        <p:spPr>
          <a:xfrm>
            <a:off x="76200" y="209490"/>
            <a:ext cx="8915400" cy="461665"/>
          </a:xfrm>
          <a:prstGeom prst="rect">
            <a:avLst/>
          </a:prstGeom>
          <a:noFill/>
        </p:spPr>
        <p:txBody>
          <a:bodyPr wrap="square" rtlCol="0">
            <a:spAutoFit/>
          </a:bodyPr>
          <a:lstStyle/>
          <a:p>
            <a:pPr algn="ctr"/>
            <a:r>
              <a:rPr lang="en-US" sz="2400" dirty="0" smtClean="0">
                <a:solidFill>
                  <a:srgbClr val="92D050"/>
                </a:solidFill>
              </a:rPr>
              <a:t>CASCADING IMPACTS FROM DISRUPTIONS TO THE ENERGY SECTOR</a:t>
            </a:r>
            <a:endParaRPr lang="en-US" sz="2400" dirty="0">
              <a:solidFill>
                <a:srgbClr val="92D050"/>
              </a:solidFill>
            </a:endParaRPr>
          </a:p>
        </p:txBody>
      </p:sp>
      <p:pic>
        <p:nvPicPr>
          <p:cNvPr id="5122" name="Picture 2" descr="P:\2016\60528195_C40 Climate Adaptation\400_TECHNICAL\440_Infographic\Final\170501_Final Report_C40 Interdependencies_Infographics_Page_4.jpg"/>
          <p:cNvPicPr>
            <a:picLocks noChangeAspect="1" noChangeArrowheads="1"/>
          </p:cNvPicPr>
          <p:nvPr/>
        </p:nvPicPr>
        <p:blipFill rotWithShape="1">
          <a:blip r:embed="rId3">
            <a:extLst>
              <a:ext uri="{28A0092B-C50C-407E-A947-70E740481C1C}">
                <a14:useLocalDpi xmlns:a14="http://schemas.microsoft.com/office/drawing/2010/main" val="0"/>
              </a:ext>
            </a:extLst>
          </a:blip>
          <a:srcRect l="2657" t="3603" r="1666" b="3322"/>
          <a:stretch/>
        </p:blipFill>
        <p:spPr bwMode="auto">
          <a:xfrm>
            <a:off x="0" y="1096010"/>
            <a:ext cx="9220200" cy="48475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147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2016\60528195_C40 Climate Adaptation\400_TECHNICAL\440_Infographic\Final\170501_Final Report_C40 Interdependencies_Infographics_Page_6.jpg"/>
          <p:cNvPicPr>
            <a:picLocks noChangeAspect="1" noChangeArrowheads="1"/>
          </p:cNvPicPr>
          <p:nvPr/>
        </p:nvPicPr>
        <p:blipFill rotWithShape="1">
          <a:blip r:embed="rId2">
            <a:extLst>
              <a:ext uri="{28A0092B-C50C-407E-A947-70E740481C1C}">
                <a14:useLocalDpi xmlns:a14="http://schemas.microsoft.com/office/drawing/2010/main" val="0"/>
              </a:ext>
            </a:extLst>
          </a:blip>
          <a:srcRect l="2273" t="4914" r="2424" b="3797"/>
          <a:stretch/>
        </p:blipFill>
        <p:spPr bwMode="auto">
          <a:xfrm>
            <a:off x="0" y="1136073"/>
            <a:ext cx="9247507" cy="48075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209490"/>
            <a:ext cx="8915400" cy="400110"/>
          </a:xfrm>
          <a:prstGeom prst="rect">
            <a:avLst/>
          </a:prstGeom>
          <a:noFill/>
        </p:spPr>
        <p:txBody>
          <a:bodyPr wrap="square" rtlCol="0">
            <a:spAutoFit/>
          </a:bodyPr>
          <a:lstStyle/>
          <a:p>
            <a:pPr algn="ctr"/>
            <a:r>
              <a:rPr lang="en-US" sz="2000" dirty="0" smtClean="0">
                <a:solidFill>
                  <a:srgbClr val="92D050"/>
                </a:solidFill>
              </a:rPr>
              <a:t>CASCADING IMPACTS FROM MULTI-SECTORAL DISRUPTIONS ON THE FOOD SECTOR</a:t>
            </a:r>
            <a:endParaRPr lang="en-US" sz="2000" dirty="0">
              <a:solidFill>
                <a:srgbClr val="92D050"/>
              </a:solidFill>
            </a:endParaRPr>
          </a:p>
        </p:txBody>
      </p:sp>
      <p:sp>
        <p:nvSpPr>
          <p:cNvPr id="4" name="Rectangle 3"/>
          <p:cNvSpPr/>
          <p:nvPr/>
        </p:nvSpPr>
        <p:spPr>
          <a:xfrm>
            <a:off x="7886700" y="6172200"/>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6506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p:txBody>
          <a:bodyPr/>
          <a:lstStyle/>
          <a:p>
            <a:fld id="{8982C9CC-1D9E-6042-AC1C-89704E4D9B7B}" type="slidenum">
              <a:rPr lang="da-DK" smtClean="0"/>
              <a:pPr/>
              <a:t>16</a:t>
            </a:fld>
            <a:endParaRPr lang="da-DK" dirty="0"/>
          </a:p>
        </p:txBody>
      </p:sp>
      <p:pic>
        <p:nvPicPr>
          <p:cNvPr id="11" name="Picture 10" descr="Stor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8129"/>
            <a:ext cx="12865608" cy="7147560"/>
          </a:xfrm>
          <a:prstGeom prst="rect">
            <a:avLst/>
          </a:prstGeom>
        </p:spPr>
      </p:pic>
      <p:sp>
        <p:nvSpPr>
          <p:cNvPr id="12" name="TextBox 11"/>
          <p:cNvSpPr txBox="1"/>
          <p:nvPr/>
        </p:nvSpPr>
        <p:spPr>
          <a:xfrm>
            <a:off x="839785" y="539919"/>
            <a:ext cx="6993466" cy="1938992"/>
          </a:xfrm>
          <a:prstGeom prst="rect">
            <a:avLst/>
          </a:prstGeom>
          <a:noFill/>
        </p:spPr>
        <p:txBody>
          <a:bodyPr wrap="square" rtlCol="0">
            <a:spAutoFit/>
          </a:bodyPr>
          <a:lstStyle/>
          <a:p>
            <a:r>
              <a:rPr lang="en-US" sz="6000" dirty="0" smtClean="0">
                <a:solidFill>
                  <a:schemeClr val="bg1"/>
                </a:solidFill>
                <a:latin typeface="Arial" charset="0"/>
                <a:ea typeface="Arial" charset="0"/>
                <a:cs typeface="Arial" charset="0"/>
              </a:rPr>
              <a:t>Climate Change has wider impacts</a:t>
            </a:r>
            <a:endParaRPr lang="en-US" sz="6000" dirty="0">
              <a:solidFill>
                <a:srgbClr val="FFFFFF"/>
              </a:solidFill>
              <a:latin typeface="Arial" charset="0"/>
              <a:ea typeface="Arial" charset="0"/>
              <a:cs typeface="Arial" charset="0"/>
            </a:endParaRPr>
          </a:p>
        </p:txBody>
      </p:sp>
      <p:pic>
        <p:nvPicPr>
          <p:cNvPr id="6" name="Picture 5" descr="C40 Logo Black (CMYK)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58" y="754946"/>
            <a:ext cx="705107" cy="585611"/>
          </a:xfrm>
          <a:prstGeom prst="rect">
            <a:avLst/>
          </a:prstGeom>
        </p:spPr>
      </p:pic>
      <p:sp>
        <p:nvSpPr>
          <p:cNvPr id="7" name="Text Placeholder 2"/>
          <p:cNvSpPr>
            <a:spLocks noGrp="1"/>
          </p:cNvSpPr>
          <p:nvPr>
            <p:ph type="body" sz="quarter" idx="4294967295"/>
          </p:nvPr>
        </p:nvSpPr>
        <p:spPr>
          <a:xfrm>
            <a:off x="3080004" y="3017765"/>
            <a:ext cx="5818161" cy="2316480"/>
          </a:xfrm>
          <a:prstGeom prst="rect">
            <a:avLst/>
          </a:prstGeom>
        </p:spPr>
        <p:txBody>
          <a:bodyPr/>
          <a:lstStyle/>
          <a:p>
            <a:r>
              <a:rPr lang="en-US" dirty="0" smtClean="0">
                <a:solidFill>
                  <a:schemeClr val="bg1"/>
                </a:solidFill>
              </a:rPr>
              <a:t>Climate impacts are costly. Investment in disaster preparedness produces high returns: US$1 investment in </a:t>
            </a:r>
            <a:r>
              <a:rPr lang="en-US" dirty="0" smtClean="0">
                <a:solidFill>
                  <a:schemeClr val="bg1"/>
                </a:solidFill>
              </a:rPr>
              <a:t>climate adaptation </a:t>
            </a:r>
            <a:r>
              <a:rPr lang="en-US" dirty="0" smtClean="0">
                <a:solidFill>
                  <a:schemeClr val="bg1"/>
                </a:solidFill>
              </a:rPr>
              <a:t>yields US$7 in reduced damage</a:t>
            </a:r>
            <a:endParaRPr lang="en-US" dirty="0">
              <a:solidFill>
                <a:schemeClr val="bg1"/>
              </a:solidFill>
            </a:endParaRPr>
          </a:p>
        </p:txBody>
      </p:sp>
    </p:spTree>
    <p:extLst>
      <p:ext uri="{BB962C8B-B14F-4D97-AF65-F5344CB8AC3E}">
        <p14:creationId xmlns:p14="http://schemas.microsoft.com/office/powerpoint/2010/main" val="1011815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p:txBody>
          <a:bodyPr/>
          <a:lstStyle/>
          <a:p>
            <a:fld id="{8982C9CC-1D9E-6042-AC1C-89704E4D9B7B}" type="slidenum">
              <a:rPr lang="da-DK" smtClean="0"/>
              <a:pPr/>
              <a:t>17</a:t>
            </a:fld>
            <a:endParaRPr lang="da-DK" dirty="0"/>
          </a:p>
        </p:txBody>
      </p:sp>
      <p:pic>
        <p:nvPicPr>
          <p:cNvPr id="11" name="Picture 10" descr="Stor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 y="105403"/>
            <a:ext cx="12865608" cy="6564425"/>
          </a:xfrm>
          <a:prstGeom prst="rect">
            <a:avLst/>
          </a:prstGeom>
        </p:spPr>
      </p:pic>
      <p:pic>
        <p:nvPicPr>
          <p:cNvPr id="6" name="Picture 5" descr="C40 Logo Black (CMYK)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58" y="754946"/>
            <a:ext cx="705107" cy="585611"/>
          </a:xfrm>
          <a:prstGeom prst="rect">
            <a:avLst/>
          </a:prstGeom>
        </p:spPr>
      </p:pic>
      <p:pic>
        <p:nvPicPr>
          <p:cNvPr id="7" name="Picture 6"/>
          <p:cNvPicPr>
            <a:picLocks noChangeAspect="1"/>
          </p:cNvPicPr>
          <p:nvPr/>
        </p:nvPicPr>
        <p:blipFill>
          <a:blip r:embed="rId5"/>
          <a:stretch>
            <a:fillRect/>
          </a:stretch>
        </p:blipFill>
        <p:spPr>
          <a:xfrm>
            <a:off x="2264468" y="0"/>
            <a:ext cx="6879532" cy="6858000"/>
          </a:xfrm>
          <a:prstGeom prst="rect">
            <a:avLst/>
          </a:prstGeom>
        </p:spPr>
      </p:pic>
      <p:sp>
        <p:nvSpPr>
          <p:cNvPr id="2" name="TextBox 1"/>
          <p:cNvSpPr txBox="1"/>
          <p:nvPr/>
        </p:nvSpPr>
        <p:spPr>
          <a:xfrm>
            <a:off x="3048000" y="6452056"/>
            <a:ext cx="3779520" cy="276999"/>
          </a:xfrm>
          <a:prstGeom prst="rect">
            <a:avLst/>
          </a:prstGeom>
          <a:noFill/>
        </p:spPr>
        <p:txBody>
          <a:bodyPr wrap="square" rtlCol="0">
            <a:spAutoFit/>
          </a:bodyPr>
          <a:lstStyle/>
          <a:p>
            <a:r>
              <a:rPr lang="en-US" sz="1200" dirty="0" smtClean="0"/>
              <a:t>Source: Climate Council</a:t>
            </a:r>
            <a:endParaRPr lang="en-US" sz="1200" dirty="0"/>
          </a:p>
        </p:txBody>
      </p:sp>
    </p:spTree>
    <p:extLst>
      <p:ext uri="{BB962C8B-B14F-4D97-AF65-F5344CB8AC3E}">
        <p14:creationId xmlns:p14="http://schemas.microsoft.com/office/powerpoint/2010/main" val="1299115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7"/>
          </p:nvPr>
        </p:nvSpPr>
        <p:spPr/>
        <p:txBody>
          <a:bodyPr/>
          <a:lstStyle/>
          <a:p>
            <a:fld id="{8982C9CC-1D9E-6042-AC1C-89704E4D9B7B}" type="slidenum">
              <a:rPr lang="da-DK" smtClean="0">
                <a:latin typeface="Calibri"/>
              </a:rPr>
              <a:pPr/>
              <a:t>18</a:t>
            </a:fld>
            <a:endParaRPr lang="da-DK" dirty="0">
              <a:latin typeface="Calibri"/>
            </a:endParaRPr>
          </a:p>
        </p:txBody>
      </p:sp>
      <p:sp>
        <p:nvSpPr>
          <p:cNvPr id="3" name="Text Placeholder 2"/>
          <p:cNvSpPr>
            <a:spLocks noGrp="1"/>
          </p:cNvSpPr>
          <p:nvPr>
            <p:ph type="body" sz="quarter" idx="19"/>
          </p:nvPr>
        </p:nvSpPr>
        <p:spPr/>
        <p:txBody>
          <a:bodyPr/>
          <a:lstStyle/>
          <a:p>
            <a:endParaRPr lang="en-US"/>
          </a:p>
        </p:txBody>
      </p:sp>
      <p:pic>
        <p:nvPicPr>
          <p:cNvPr id="4" name="Picture 3"/>
          <p:cNvPicPr>
            <a:picLocks noChangeAspect="1"/>
          </p:cNvPicPr>
          <p:nvPr/>
        </p:nvPicPr>
        <p:blipFill>
          <a:blip r:embed="rId2"/>
          <a:stretch>
            <a:fillRect/>
          </a:stretch>
        </p:blipFill>
        <p:spPr>
          <a:xfrm>
            <a:off x="0" y="235136"/>
            <a:ext cx="9144000" cy="6744784"/>
          </a:xfrm>
          <a:prstGeom prst="rect">
            <a:avLst/>
          </a:prstGeom>
        </p:spPr>
      </p:pic>
    </p:spTree>
    <p:extLst>
      <p:ext uri="{BB962C8B-B14F-4D97-AF65-F5344CB8AC3E}">
        <p14:creationId xmlns:p14="http://schemas.microsoft.com/office/powerpoint/2010/main" val="1376162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40_Logo_CMY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776" y="369090"/>
            <a:ext cx="715833" cy="713524"/>
          </a:xfrm>
          <a:prstGeom prst="rect">
            <a:avLst/>
          </a:prstGeom>
        </p:spPr>
      </p:pic>
      <p:pic>
        <p:nvPicPr>
          <p:cNvPr id="5" name="Picture 4" descr="Screen Shot 2015-07-28 at 12.38.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 y="167640"/>
            <a:ext cx="6583680" cy="6690360"/>
          </a:xfrm>
          <a:prstGeom prst="rect">
            <a:avLst/>
          </a:prstGeom>
        </p:spPr>
      </p:pic>
    </p:spTree>
    <p:extLst>
      <p:ext uri="{BB962C8B-B14F-4D97-AF65-F5344CB8AC3E}">
        <p14:creationId xmlns:p14="http://schemas.microsoft.com/office/powerpoint/2010/main" val="765284537"/>
      </p:ext>
    </p:extLst>
  </p:cSld>
  <p:clrMapOvr>
    <a:masterClrMapping/>
  </p:clrMapOvr>
  <mc:AlternateContent xmlns:mc="http://schemas.openxmlformats.org/markup-compatibility/2006" xmlns:p14="http://schemas.microsoft.com/office/powerpoint/2010/main">
    <mc:Choice Requires="p14">
      <p:transition spd="slow" p14:dur="2000" advTm="21224"/>
    </mc:Choice>
    <mc:Fallback xmlns="">
      <p:transition xmlns:p14="http://schemas.microsoft.com/office/powerpoint/2010/main" spd="slow" advTm="2122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r 48"/>
          <p:cNvGrpSpPr/>
          <p:nvPr/>
        </p:nvGrpSpPr>
        <p:grpSpPr>
          <a:xfrm>
            <a:off x="423356" y="3647748"/>
            <a:ext cx="1797095" cy="1648161"/>
            <a:chOff x="745345" y="4043456"/>
            <a:chExt cx="1257612" cy="1239655"/>
          </a:xfrm>
        </p:grpSpPr>
        <p:sp>
          <p:nvSpPr>
            <p:cNvPr id="6" name="Tekstfelt 43"/>
            <p:cNvSpPr txBox="1"/>
            <p:nvPr/>
          </p:nvSpPr>
          <p:spPr>
            <a:xfrm>
              <a:off x="745345" y="4043456"/>
              <a:ext cx="1257612" cy="1239655"/>
            </a:xfrm>
            <a:prstGeom prst="rect">
              <a:avLst/>
            </a:prstGeom>
            <a:solidFill>
              <a:schemeClr val="tx1"/>
            </a:solidFill>
          </p:spPr>
          <p:txBody>
            <a:bodyPr wrap="square" rtlCol="0">
              <a:spAutoFit/>
            </a:bodyPr>
            <a:lstStyle/>
            <a:p>
              <a:endParaRPr lang="en-GB" dirty="0"/>
            </a:p>
          </p:txBody>
        </p:sp>
        <p:sp>
          <p:nvSpPr>
            <p:cNvPr id="7" name="TextBox 5"/>
            <p:cNvSpPr txBox="1">
              <a:spLocks noChangeArrowheads="1"/>
            </p:cNvSpPr>
            <p:nvPr/>
          </p:nvSpPr>
          <p:spPr bwMode="gray">
            <a:xfrm>
              <a:off x="745345" y="4254447"/>
              <a:ext cx="1257612" cy="424403"/>
            </a:xfrm>
            <a:prstGeom prst="rect">
              <a:avLst/>
            </a:prstGeom>
            <a:noFill/>
            <a:ln w="9525">
              <a:noFill/>
              <a:miter lim="800000"/>
              <a:headEnd/>
              <a:tailEnd/>
            </a:ln>
          </p:spPr>
          <p:txBody>
            <a:bodyPr wrap="square" lIns="0" tIns="0" rIns="0" bIns="0" anchor="ctr">
              <a:spAutoFit/>
            </a:bodyPr>
            <a:lstStyle/>
            <a:p>
              <a:pPr algn="ctr" defTabSz="455566">
                <a:defRPr/>
              </a:pPr>
              <a:r>
                <a:rPr lang="en-US" sz="5500" b="1" baseline="30000" dirty="0" smtClean="0">
                  <a:solidFill>
                    <a:schemeClr val="bg1">
                      <a:lumMod val="95000"/>
                    </a:schemeClr>
                  </a:solidFill>
                  <a:latin typeface="Gotham Book" charset="0"/>
                  <a:ea typeface="Gotham Book" charset="0"/>
                  <a:cs typeface="Gotham Book" charset="0"/>
                </a:rPr>
                <a:t>650+</a:t>
              </a:r>
              <a:endParaRPr lang="en-US" sz="5500" b="1" baseline="30000" dirty="0">
                <a:solidFill>
                  <a:schemeClr val="bg1">
                    <a:lumMod val="95000"/>
                  </a:schemeClr>
                </a:solidFill>
                <a:latin typeface="Gotham Book" charset="0"/>
                <a:ea typeface="Gotham Book" charset="0"/>
                <a:cs typeface="Gotham Book" charset="0"/>
              </a:endParaRPr>
            </a:p>
          </p:txBody>
        </p:sp>
        <p:sp>
          <p:nvSpPr>
            <p:cNvPr id="9" name="TextBox 5"/>
            <p:cNvSpPr txBox="1">
              <a:spLocks noChangeArrowheads="1"/>
            </p:cNvSpPr>
            <p:nvPr/>
          </p:nvSpPr>
          <p:spPr bwMode="gray">
            <a:xfrm>
              <a:off x="745345" y="4921293"/>
              <a:ext cx="1257612" cy="162045"/>
            </a:xfrm>
            <a:prstGeom prst="rect">
              <a:avLst/>
            </a:prstGeom>
            <a:noFill/>
            <a:ln w="9525">
              <a:noFill/>
              <a:miter lim="800000"/>
              <a:headEnd/>
              <a:tailEnd/>
            </a:ln>
          </p:spPr>
          <p:txBody>
            <a:bodyPr wrap="square" lIns="0" tIns="0" rIns="0" bIns="0" anchor="ctr">
              <a:spAutoFit/>
            </a:bodyPr>
            <a:lstStyle/>
            <a:p>
              <a:pPr algn="ctr" defTabSz="455566">
                <a:defRPr/>
              </a:pPr>
              <a:r>
                <a:rPr lang="es-ES_tradnl" sz="1400" dirty="0" smtClean="0">
                  <a:solidFill>
                    <a:schemeClr val="bg1"/>
                  </a:solidFill>
                  <a:latin typeface="+mj-lt"/>
                  <a:ea typeface="Gotham Book" charset="0"/>
                  <a:cs typeface="Gotham Book" charset="0"/>
                </a:rPr>
                <a:t>MILLION OF PEOPLE</a:t>
              </a:r>
              <a:endParaRPr lang="es-ES_tradnl" sz="1400" dirty="0">
                <a:solidFill>
                  <a:schemeClr val="bg1"/>
                </a:solidFill>
                <a:latin typeface="+mj-lt"/>
                <a:ea typeface="Gotham Book" charset="0"/>
                <a:cs typeface="Gotham Book" charset="0"/>
              </a:endParaRPr>
            </a:p>
          </p:txBody>
        </p:sp>
      </p:grpSp>
      <p:grpSp>
        <p:nvGrpSpPr>
          <p:cNvPr id="10" name="Grupper 4"/>
          <p:cNvGrpSpPr/>
          <p:nvPr/>
        </p:nvGrpSpPr>
        <p:grpSpPr>
          <a:xfrm>
            <a:off x="3230818" y="2854091"/>
            <a:ext cx="2308066" cy="2738779"/>
            <a:chOff x="2807458" y="2854091"/>
            <a:chExt cx="1561110" cy="1802323"/>
          </a:xfrm>
        </p:grpSpPr>
        <p:pic>
          <p:nvPicPr>
            <p:cNvPr id="11" name="Billede 73" descr="MEGA CITY ICON green.png"/>
            <p:cNvPicPr>
              <a:picLocks noChangeAspect="1"/>
            </p:cNvPicPr>
            <p:nvPr/>
          </p:nvPicPr>
          <p:blipFill>
            <a:blip r:embed="rId2" cstate="screen">
              <a:alphaModFix amt="91000"/>
              <a:extLst>
                <a:ext uri="{28A0092B-C50C-407E-A947-70E740481C1C}">
                  <a14:useLocalDpi xmlns:a14="http://schemas.microsoft.com/office/drawing/2010/main"/>
                </a:ext>
              </a:extLst>
            </a:blip>
            <a:stretch>
              <a:fillRect/>
            </a:stretch>
          </p:blipFill>
          <p:spPr>
            <a:xfrm>
              <a:off x="2807458" y="2854091"/>
              <a:ext cx="1561110" cy="1184839"/>
            </a:xfrm>
            <a:prstGeom prst="rect">
              <a:avLst/>
            </a:prstGeom>
          </p:spPr>
        </p:pic>
        <p:pic>
          <p:nvPicPr>
            <p:cNvPr id="12" name="Billede 41" descr="C40_Logo_RGB.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6613" y="3831510"/>
              <a:ext cx="827576" cy="824904"/>
            </a:xfrm>
            <a:prstGeom prst="rect">
              <a:avLst/>
            </a:prstGeom>
          </p:spPr>
        </p:pic>
      </p:grpSp>
      <p:grpSp>
        <p:nvGrpSpPr>
          <p:cNvPr id="13" name="Grupper 8"/>
          <p:cNvGrpSpPr/>
          <p:nvPr/>
        </p:nvGrpSpPr>
        <p:grpSpPr>
          <a:xfrm flipV="1">
            <a:off x="2434825" y="4169072"/>
            <a:ext cx="3898598" cy="45719"/>
            <a:chOff x="2444455" y="4258869"/>
            <a:chExt cx="2301294" cy="0"/>
          </a:xfrm>
        </p:grpSpPr>
        <p:cxnSp>
          <p:nvCxnSpPr>
            <p:cNvPr id="14" name="Lige pilforbindelse 55"/>
            <p:cNvCxnSpPr/>
            <p:nvPr/>
          </p:nvCxnSpPr>
          <p:spPr>
            <a:xfrm flipH="1">
              <a:off x="2444455" y="4258869"/>
              <a:ext cx="595366" cy="0"/>
            </a:xfrm>
            <a:prstGeom prst="straightConnector1">
              <a:avLst/>
            </a:prstGeom>
            <a:ln w="57150" cmpd="sng">
              <a:solidFill>
                <a:srgbClr val="65C938"/>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5" name="Lige pilforbindelse 67"/>
            <p:cNvCxnSpPr/>
            <p:nvPr/>
          </p:nvCxnSpPr>
          <p:spPr>
            <a:xfrm>
              <a:off x="4220981" y="4258869"/>
              <a:ext cx="524768" cy="0"/>
            </a:xfrm>
            <a:prstGeom prst="straightConnector1">
              <a:avLst/>
            </a:prstGeom>
            <a:ln w="57150" cmpd="sng">
              <a:solidFill>
                <a:srgbClr val="65C938"/>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16" name="Pladsholder til tekst 3"/>
          <p:cNvSpPr txBox="1">
            <a:spLocks/>
          </p:cNvSpPr>
          <p:nvPr/>
        </p:nvSpPr>
        <p:spPr>
          <a:xfrm>
            <a:off x="804079" y="1377414"/>
            <a:ext cx="7486599" cy="851549"/>
          </a:xfrm>
          <a:prstGeom prst="rect">
            <a:avLst/>
          </a:prstGeom>
          <a:noFill/>
        </p:spPr>
        <p:txBody>
          <a:bodyPr wrap="none" lIns="0" tIns="0" rIns="0" bIns="0">
            <a:noAutofit/>
          </a:bodyPr>
          <a:lst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ts val="0"/>
              </a:spcBef>
              <a:spcAft>
                <a:spcPts val="600"/>
              </a:spcAft>
              <a:buNone/>
            </a:pPr>
            <a:r>
              <a:rPr lang="en-GB" sz="6000" baseline="-12000" dirty="0" smtClean="0">
                <a:latin typeface="+mj-lt"/>
                <a:ea typeface="Gotham Book" charset="0"/>
                <a:cs typeface="Gotham Book" charset="0"/>
              </a:rPr>
              <a:t>91</a:t>
            </a:r>
          </a:p>
          <a:p>
            <a:pPr marL="0" indent="0" algn="ctr">
              <a:lnSpc>
                <a:spcPct val="80000"/>
              </a:lnSpc>
              <a:spcBef>
                <a:spcPts val="0"/>
              </a:spcBef>
              <a:buNone/>
            </a:pPr>
            <a:r>
              <a:rPr lang="en-GB" sz="2800" dirty="0" smtClean="0">
                <a:latin typeface="+mj-lt"/>
                <a:ea typeface="Gotham Book" charset="0"/>
                <a:cs typeface="Gotham Book" charset="0"/>
              </a:rPr>
              <a:t>C40 MEMBER CITIES REPRESENT</a:t>
            </a:r>
            <a:endParaRPr lang="en-GB" sz="2800" baseline="-12000" dirty="0">
              <a:latin typeface="+mj-lt"/>
              <a:ea typeface="Gotham Book" charset="0"/>
              <a:cs typeface="Gotham Book" charset="0"/>
            </a:endParaRPr>
          </a:p>
        </p:txBody>
      </p:sp>
      <p:pic>
        <p:nvPicPr>
          <p:cNvPr id="17" name="Billede 6" descr="WORLD2 POPULATION 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732" y="2434480"/>
            <a:ext cx="1983333" cy="1110039"/>
          </a:xfrm>
          <a:prstGeom prst="rect">
            <a:avLst/>
          </a:prstGeom>
        </p:spPr>
      </p:pic>
      <p:grpSp>
        <p:nvGrpSpPr>
          <p:cNvPr id="18" name="Grupper 9"/>
          <p:cNvGrpSpPr/>
          <p:nvPr/>
        </p:nvGrpSpPr>
        <p:grpSpPr>
          <a:xfrm>
            <a:off x="6333422" y="2621685"/>
            <a:ext cx="2362970" cy="2674224"/>
            <a:chOff x="4856942" y="2709890"/>
            <a:chExt cx="1687900" cy="2177513"/>
          </a:xfrm>
        </p:grpSpPr>
        <p:grpSp>
          <p:nvGrpSpPr>
            <p:cNvPr id="19" name="Grupper 49"/>
            <p:cNvGrpSpPr/>
            <p:nvPr/>
          </p:nvGrpSpPr>
          <p:grpSpPr>
            <a:xfrm>
              <a:off x="5156271" y="3647748"/>
              <a:ext cx="1257613" cy="1239655"/>
              <a:chOff x="4982808" y="4043456"/>
              <a:chExt cx="1257613" cy="1239655"/>
            </a:xfrm>
          </p:grpSpPr>
          <p:sp>
            <p:nvSpPr>
              <p:cNvPr id="21" name="Tekstfelt 42"/>
              <p:cNvSpPr txBox="1"/>
              <p:nvPr/>
            </p:nvSpPr>
            <p:spPr>
              <a:xfrm>
                <a:off x="4982808" y="4043456"/>
                <a:ext cx="1257612" cy="1239655"/>
              </a:xfrm>
              <a:prstGeom prst="rect">
                <a:avLst/>
              </a:prstGeom>
              <a:solidFill>
                <a:schemeClr val="tx1"/>
              </a:solidFill>
            </p:spPr>
            <p:txBody>
              <a:bodyPr wrap="square" rtlCol="0">
                <a:spAutoFit/>
              </a:bodyPr>
              <a:lstStyle/>
              <a:p>
                <a:endParaRPr lang="en-GB" dirty="0"/>
              </a:p>
            </p:txBody>
          </p:sp>
          <p:sp>
            <p:nvSpPr>
              <p:cNvPr id="22" name="TextBox 5"/>
              <p:cNvSpPr txBox="1">
                <a:spLocks noChangeArrowheads="1"/>
              </p:cNvSpPr>
              <p:nvPr/>
            </p:nvSpPr>
            <p:spPr bwMode="gray">
              <a:xfrm>
                <a:off x="4982808" y="4122060"/>
                <a:ext cx="1257612" cy="689178"/>
              </a:xfrm>
              <a:prstGeom prst="rect">
                <a:avLst/>
              </a:prstGeom>
              <a:noFill/>
              <a:ln w="9525">
                <a:noFill/>
                <a:miter lim="800000"/>
                <a:headEnd/>
                <a:tailEnd/>
              </a:ln>
            </p:spPr>
            <p:txBody>
              <a:bodyPr wrap="square" lIns="0" tIns="0" rIns="0" bIns="0" anchor="ctr">
                <a:spAutoFit/>
              </a:bodyPr>
              <a:lstStyle/>
              <a:p>
                <a:pPr algn="ctr" defTabSz="455566">
                  <a:defRPr/>
                </a:pPr>
                <a:r>
                  <a:rPr lang="en-US" sz="5500" b="1" dirty="0" smtClean="0">
                    <a:solidFill>
                      <a:schemeClr val="bg1"/>
                    </a:solidFill>
                    <a:latin typeface="Gotham Book" charset="0"/>
                    <a:ea typeface="Gotham Book" charset="0"/>
                    <a:cs typeface="Gotham Book" charset="0"/>
                  </a:rPr>
                  <a:t>25</a:t>
                </a:r>
                <a:r>
                  <a:rPr lang="en-US" sz="5500" b="1" baseline="30000" dirty="0" smtClean="0">
                    <a:solidFill>
                      <a:schemeClr val="bg1"/>
                    </a:solidFill>
                    <a:latin typeface="Gotham Book" charset="0"/>
                    <a:ea typeface="Gotham Book" charset="0"/>
                    <a:cs typeface="Gotham Book" charset="0"/>
                  </a:rPr>
                  <a:t>%</a:t>
                </a:r>
                <a:endParaRPr lang="en-US" sz="5500" b="1" baseline="30000" dirty="0">
                  <a:solidFill>
                    <a:schemeClr val="bg1"/>
                  </a:solidFill>
                  <a:latin typeface="Gotham Book" charset="0"/>
                  <a:ea typeface="Gotham Book" charset="0"/>
                  <a:cs typeface="Gotham Book" charset="0"/>
                </a:endParaRPr>
              </a:p>
            </p:txBody>
          </p:sp>
          <p:sp>
            <p:nvSpPr>
              <p:cNvPr id="23" name="TextBox 5"/>
              <p:cNvSpPr txBox="1">
                <a:spLocks noChangeArrowheads="1"/>
              </p:cNvSpPr>
              <p:nvPr/>
            </p:nvSpPr>
            <p:spPr bwMode="gray">
              <a:xfrm>
                <a:off x="4982809" y="4914601"/>
                <a:ext cx="1257612" cy="175427"/>
              </a:xfrm>
              <a:prstGeom prst="rect">
                <a:avLst/>
              </a:prstGeom>
              <a:noFill/>
              <a:ln w="9525">
                <a:noFill/>
                <a:miter lim="800000"/>
                <a:headEnd/>
                <a:tailEnd/>
              </a:ln>
            </p:spPr>
            <p:txBody>
              <a:bodyPr wrap="square" lIns="0" tIns="0" rIns="0" bIns="0" anchor="ctr">
                <a:spAutoFit/>
              </a:bodyPr>
              <a:lstStyle/>
              <a:p>
                <a:pPr algn="ctr" defTabSz="455566">
                  <a:defRPr/>
                </a:pPr>
                <a:r>
                  <a:rPr lang="en-US" sz="1400" dirty="0" smtClean="0">
                    <a:solidFill>
                      <a:schemeClr val="bg1"/>
                    </a:solidFill>
                    <a:latin typeface="+mj-lt"/>
                    <a:ea typeface="Gotham Book" charset="0"/>
                    <a:cs typeface="Gotham Book" charset="0"/>
                  </a:rPr>
                  <a:t>OF GLOBAL GDP</a:t>
                </a:r>
                <a:endParaRPr lang="en-US" sz="1400" dirty="0">
                  <a:solidFill>
                    <a:schemeClr val="bg1"/>
                  </a:solidFill>
                  <a:latin typeface="+mj-lt"/>
                  <a:ea typeface="Gotham Book" charset="0"/>
                  <a:cs typeface="Gotham Book" charset="0"/>
                </a:endParaRPr>
              </a:p>
            </p:txBody>
          </p:sp>
        </p:grpSp>
        <p:pic>
          <p:nvPicPr>
            <p:cNvPr id="20" name="Billede 7" descr="GLOBAL GDP 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6942" y="2709890"/>
              <a:ext cx="1687900" cy="859736"/>
            </a:xfrm>
            <a:prstGeom prst="rect">
              <a:avLst/>
            </a:prstGeom>
          </p:spPr>
        </p:pic>
      </p:grpSp>
    </p:spTree>
    <p:extLst>
      <p:ext uri="{BB962C8B-B14F-4D97-AF65-F5344CB8AC3E}">
        <p14:creationId xmlns:p14="http://schemas.microsoft.com/office/powerpoint/2010/main" val="896863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40_Logo_CMY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776" y="369090"/>
            <a:ext cx="715833" cy="713524"/>
          </a:xfrm>
          <a:prstGeom prst="rect">
            <a:avLst/>
          </a:prstGeom>
        </p:spPr>
      </p:pic>
      <p:pic>
        <p:nvPicPr>
          <p:cNvPr id="2" name="Picture Placeholder 1" descr="Screen Shot 2015-07-28 at 12.33.29 AM.png"/>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9040" r="28852" b="-9040"/>
          <a:stretch/>
        </p:blipFill>
        <p:spPr>
          <a:xfrm>
            <a:off x="624840" y="-518160"/>
            <a:ext cx="6661578" cy="7680960"/>
          </a:xfrm>
        </p:spPr>
      </p:pic>
    </p:spTree>
    <p:extLst>
      <p:ext uri="{BB962C8B-B14F-4D97-AF65-F5344CB8AC3E}">
        <p14:creationId xmlns:p14="http://schemas.microsoft.com/office/powerpoint/2010/main" val="742927228"/>
      </p:ext>
    </p:extLst>
  </p:cSld>
  <p:clrMapOvr>
    <a:masterClrMapping/>
  </p:clrMapOvr>
  <mc:AlternateContent xmlns:mc="http://schemas.openxmlformats.org/markup-compatibility/2006" xmlns:p14="http://schemas.microsoft.com/office/powerpoint/2010/main">
    <mc:Choice Requires="p14">
      <p:transition spd="slow" p14:dur="2000" advTm="21224"/>
    </mc:Choice>
    <mc:Fallback xmlns="">
      <p:transition xmlns:p14="http://schemas.microsoft.com/office/powerpoint/2010/main" spd="slow" advTm="2122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57651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2400" y="0"/>
            <a:ext cx="5181600" cy="6801574"/>
          </a:xfrm>
          <a:prstGeom prst="rect">
            <a:avLst/>
          </a:prstGeom>
          <a:solidFill>
            <a:srgbClr val="A8D24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628650" y="635794"/>
            <a:ext cx="7886700" cy="34528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i="1" dirty="0">
              <a:solidFill>
                <a:srgbClr val="3D4342"/>
              </a:solidFill>
            </a:endParaRPr>
          </a:p>
        </p:txBody>
      </p:sp>
      <p:sp>
        <p:nvSpPr>
          <p:cNvPr id="2" name="TextBox 1"/>
          <p:cNvSpPr txBox="1"/>
          <p:nvPr/>
        </p:nvSpPr>
        <p:spPr>
          <a:xfrm>
            <a:off x="213360" y="969352"/>
            <a:ext cx="3688080" cy="5416868"/>
          </a:xfrm>
          <a:prstGeom prst="rect">
            <a:avLst/>
          </a:prstGeom>
          <a:noFill/>
        </p:spPr>
        <p:txBody>
          <a:bodyPr wrap="square" rtlCol="0">
            <a:spAutoFit/>
          </a:bodyPr>
          <a:lstStyle/>
          <a:p>
            <a:pPr marL="285750" indent="-285750" defTabSz="457200">
              <a:spcAft>
                <a:spcPts val="2400"/>
              </a:spcAft>
              <a:buFont typeface="Arial" charset="0"/>
              <a:buChar char="•"/>
            </a:pPr>
            <a:r>
              <a:rPr lang="en-US" dirty="0" smtClean="0">
                <a:solidFill>
                  <a:schemeClr val="accent2"/>
                </a:solidFill>
              </a:rPr>
              <a:t>Because of sectoral interdependencies, climate </a:t>
            </a:r>
            <a:r>
              <a:rPr lang="en-US" dirty="0">
                <a:solidFill>
                  <a:schemeClr val="accent2"/>
                </a:solidFill>
              </a:rPr>
              <a:t>c</a:t>
            </a:r>
            <a:r>
              <a:rPr lang="en-US" dirty="0" smtClean="0">
                <a:solidFill>
                  <a:schemeClr val="accent2"/>
                </a:solidFill>
              </a:rPr>
              <a:t>hange </a:t>
            </a:r>
            <a:r>
              <a:rPr lang="en-US" dirty="0">
                <a:solidFill>
                  <a:schemeClr val="accent2"/>
                </a:solidFill>
              </a:rPr>
              <a:t>is a big risk and compromises public services</a:t>
            </a:r>
          </a:p>
          <a:p>
            <a:pPr marL="285750" indent="-285750">
              <a:spcAft>
                <a:spcPts val="2400"/>
              </a:spcAft>
              <a:buFont typeface="Arial" charset="0"/>
              <a:buChar char="•"/>
            </a:pPr>
            <a:r>
              <a:rPr lang="en-US" dirty="0">
                <a:solidFill>
                  <a:schemeClr val="accent2"/>
                </a:solidFill>
              </a:rPr>
              <a:t>Finance, audit and risk professionals can </a:t>
            </a:r>
            <a:r>
              <a:rPr lang="en-US" dirty="0">
                <a:solidFill>
                  <a:schemeClr val="accent2"/>
                </a:solidFill>
              </a:rPr>
              <a:t>help </a:t>
            </a:r>
            <a:r>
              <a:rPr lang="en-US" dirty="0" smtClean="0">
                <a:solidFill>
                  <a:schemeClr val="accent2"/>
                </a:solidFill>
              </a:rPr>
              <a:t>cities </a:t>
            </a:r>
            <a:r>
              <a:rPr lang="en-US" dirty="0">
                <a:solidFill>
                  <a:schemeClr val="accent2"/>
                </a:solidFill>
              </a:rPr>
              <a:t>understand the strategic and practical implications of sustainable business </a:t>
            </a:r>
            <a:r>
              <a:rPr lang="en-US" dirty="0">
                <a:solidFill>
                  <a:schemeClr val="accent2"/>
                </a:solidFill>
              </a:rPr>
              <a:t>practices</a:t>
            </a:r>
          </a:p>
          <a:p>
            <a:pPr marL="285750" indent="-285750">
              <a:spcAft>
                <a:spcPts val="2400"/>
              </a:spcAft>
              <a:buFont typeface="Arial" charset="0"/>
              <a:buChar char="•"/>
            </a:pPr>
            <a:r>
              <a:rPr lang="en-US" dirty="0">
                <a:solidFill>
                  <a:schemeClr val="accent2"/>
                </a:solidFill>
              </a:rPr>
              <a:t>Finance, audit and risk professionals are equipped with tools and techniques that can ensure </a:t>
            </a:r>
            <a:r>
              <a:rPr lang="en-US" dirty="0" smtClean="0">
                <a:solidFill>
                  <a:schemeClr val="accent2"/>
                </a:solidFill>
              </a:rPr>
              <a:t>cities </a:t>
            </a:r>
            <a:r>
              <a:rPr lang="en-US" dirty="0">
                <a:solidFill>
                  <a:schemeClr val="accent2"/>
                </a:solidFill>
              </a:rPr>
              <a:t>understand </a:t>
            </a:r>
            <a:r>
              <a:rPr lang="en-US" dirty="0">
                <a:solidFill>
                  <a:schemeClr val="accent2"/>
                </a:solidFill>
              </a:rPr>
              <a:t>the scale of the problem of climate change, come up with viable solutions and ensure they are properly </a:t>
            </a:r>
            <a:r>
              <a:rPr lang="en-US" dirty="0">
                <a:solidFill>
                  <a:schemeClr val="accent2"/>
                </a:solidFill>
              </a:rPr>
              <a:t>implemented</a:t>
            </a:r>
          </a:p>
        </p:txBody>
      </p:sp>
      <p:sp>
        <p:nvSpPr>
          <p:cNvPr id="6" name="Title 1"/>
          <p:cNvSpPr txBox="1">
            <a:spLocks/>
          </p:cNvSpPr>
          <p:nvPr/>
        </p:nvSpPr>
        <p:spPr>
          <a:xfrm>
            <a:off x="213360" y="57855"/>
            <a:ext cx="3474720" cy="923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2800" b="1" dirty="0" smtClean="0">
                <a:solidFill>
                  <a:schemeClr val="accent2"/>
                </a:solidFill>
                <a:latin typeface="+mn-lt"/>
                <a:ea typeface="+mn-ea"/>
                <a:cs typeface="+mn-cs"/>
              </a:rPr>
              <a:t>CONCLUSION: </a:t>
            </a:r>
            <a:r>
              <a:rPr lang="en-US" sz="2800" b="1" dirty="0" smtClean="0">
                <a:solidFill>
                  <a:schemeClr val="accent2"/>
                </a:solidFill>
                <a:latin typeface="+mn-lt"/>
                <a:ea typeface="+mn-ea"/>
                <a:cs typeface="+mn-cs"/>
              </a:rPr>
              <a:t>3 </a:t>
            </a:r>
            <a:r>
              <a:rPr lang="en-US" sz="2800" b="1" dirty="0" smtClean="0">
                <a:solidFill>
                  <a:schemeClr val="accent2"/>
                </a:solidFill>
                <a:latin typeface="+mn-lt"/>
                <a:ea typeface="+mn-ea"/>
                <a:cs typeface="+mn-cs"/>
              </a:rPr>
              <a:t>TAKE AWAYS</a:t>
            </a:r>
            <a:endParaRPr lang="en-US" sz="2800" b="1" dirty="0">
              <a:solidFill>
                <a:schemeClr val="accent2"/>
              </a:solidFill>
              <a:latin typeface="+mn-lt"/>
              <a:ea typeface="+mn-ea"/>
              <a:cs typeface="+mn-cs"/>
            </a:endParaRPr>
          </a:p>
        </p:txBody>
      </p:sp>
      <p:pic>
        <p:nvPicPr>
          <p:cNvPr id="9" name="Picture 2" descr="P:\2016\60528195_C40 Climate Adaptation\400_TECHNICAL\440_Infographic\Final\170501_Final Report_C40 Interdependencies_Infographics_Page_2.jpg"/>
          <p:cNvPicPr>
            <a:picLocks noChangeAspect="1" noChangeArrowheads="1"/>
          </p:cNvPicPr>
          <p:nvPr/>
        </p:nvPicPr>
        <p:blipFill rotWithShape="1">
          <a:blip r:embed="rId3">
            <a:extLst>
              <a:ext uri="{28A0092B-C50C-407E-A947-70E740481C1C}">
                <a14:useLocalDpi xmlns:a14="http://schemas.microsoft.com/office/drawing/2010/main" val="0"/>
              </a:ext>
            </a:extLst>
          </a:blip>
          <a:srcRect l="4754" t="3272" r="4952" b="5347"/>
          <a:stretch/>
        </p:blipFill>
        <p:spPr bwMode="auto">
          <a:xfrm>
            <a:off x="3962400" y="0"/>
            <a:ext cx="5242560" cy="509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35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5889"/>
            <a:ext cx="9814772" cy="4715691"/>
          </a:xfrm>
          <a:prstGeom prst="rect">
            <a:avLst/>
          </a:prstGeom>
        </p:spPr>
      </p:pic>
      <p:sp>
        <p:nvSpPr>
          <p:cNvPr id="3" name="object 4"/>
          <p:cNvSpPr/>
          <p:nvPr/>
        </p:nvSpPr>
        <p:spPr>
          <a:xfrm>
            <a:off x="421500" y="0"/>
            <a:ext cx="828544" cy="925889"/>
          </a:xfrm>
          <a:prstGeom prst="rect">
            <a:avLst/>
          </a:prstGeom>
          <a:blipFill>
            <a:blip r:embed="rId4" cstate="print"/>
            <a:stretch>
              <a:fillRect/>
            </a:stretch>
          </a:blipFill>
        </p:spPr>
        <p:txBody>
          <a:bodyPr wrap="square" lIns="0" tIns="0" rIns="0" bIns="0" rtlCol="0"/>
          <a:lstStyle/>
          <a:p>
            <a:endParaRPr/>
          </a:p>
        </p:txBody>
      </p:sp>
      <p:sp>
        <p:nvSpPr>
          <p:cNvPr id="4" name="Title 3"/>
          <p:cNvSpPr txBox="1">
            <a:spLocks/>
          </p:cNvSpPr>
          <p:nvPr/>
        </p:nvSpPr>
        <p:spPr bwMode="auto">
          <a:xfrm>
            <a:off x="1" y="5943600"/>
            <a:ext cx="9143999" cy="914400"/>
          </a:xfrm>
          <a:prstGeom prst="rect">
            <a:avLst/>
          </a:prstGeom>
          <a:no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dirty="0">
                <a:solidFill>
                  <a:srgbClr val="3D4342"/>
                </a:solidFill>
                <a:latin typeface="Arial" charset="0"/>
                <a:ea typeface="Arial" charset="0"/>
                <a:cs typeface="Arial" charset="0"/>
              </a:rPr>
              <a:t>Our best hope </a:t>
            </a:r>
            <a:r>
              <a:rPr lang="en-US" sz="2000" dirty="0" smtClean="0">
                <a:solidFill>
                  <a:srgbClr val="3D4342"/>
                </a:solidFill>
                <a:latin typeface="Arial" charset="0"/>
                <a:ea typeface="Arial" charset="0"/>
                <a:cs typeface="Arial" charset="0"/>
              </a:rPr>
              <a:t>is </a:t>
            </a:r>
            <a:r>
              <a:rPr lang="en-US" sz="2000" dirty="0">
                <a:solidFill>
                  <a:srgbClr val="3D4342"/>
                </a:solidFill>
                <a:latin typeface="Arial" charset="0"/>
                <a:ea typeface="Arial" charset="0"/>
                <a:cs typeface="Arial" charset="0"/>
              </a:rPr>
              <a:t>in the global delivery of the CoP21 </a:t>
            </a:r>
            <a:r>
              <a:rPr lang="en-US" sz="2000" dirty="0" smtClean="0">
                <a:solidFill>
                  <a:srgbClr val="3D4342"/>
                </a:solidFill>
                <a:latin typeface="Arial" charset="0"/>
                <a:ea typeface="Arial" charset="0"/>
                <a:cs typeface="Arial" charset="0"/>
              </a:rPr>
              <a:t>Agreement</a:t>
            </a:r>
            <a:endParaRPr lang="en-US" sz="2000" dirty="0">
              <a:solidFill>
                <a:srgbClr val="3D4342"/>
              </a:solidFill>
              <a:latin typeface="Arial" charset="0"/>
              <a:ea typeface="Arial" charset="0"/>
              <a:cs typeface="Arial" charset="0"/>
            </a:endParaRPr>
          </a:p>
        </p:txBody>
      </p:sp>
    </p:spTree>
    <p:extLst>
      <p:ext uri="{BB962C8B-B14F-4D97-AF65-F5344CB8AC3E}">
        <p14:creationId xmlns:p14="http://schemas.microsoft.com/office/powerpoint/2010/main" val="321007707"/>
      </p:ext>
    </p:extLst>
  </p:cSld>
  <p:clrMapOvr>
    <a:masterClrMapping/>
  </p:clrMapOvr>
  <mc:AlternateContent xmlns:mc="http://schemas.openxmlformats.org/markup-compatibility/2006" xmlns:p14="http://schemas.microsoft.com/office/powerpoint/2010/main">
    <mc:Choice Requires="p14">
      <p:transition spd="slow" p14:dur="2000" advTm="288"/>
    </mc:Choice>
    <mc:Fallback xmlns="">
      <p:transition xmlns:p14="http://schemas.microsoft.com/office/powerpoint/2010/main" spd="slow" advTm="28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62"/>
          <a:stretch/>
        </p:blipFill>
        <p:spPr>
          <a:xfrm>
            <a:off x="-892096" y="0"/>
            <a:ext cx="10036096" cy="6858000"/>
          </a:xfrm>
          <a:prstGeom prst="rect">
            <a:avLst/>
          </a:prstGeom>
        </p:spPr>
      </p:pic>
      <p:sp>
        <p:nvSpPr>
          <p:cNvPr id="3" name="Title 3"/>
          <p:cNvSpPr txBox="1">
            <a:spLocks/>
          </p:cNvSpPr>
          <p:nvPr/>
        </p:nvSpPr>
        <p:spPr bwMode="auto">
          <a:xfrm>
            <a:off x="-640080" y="6217920"/>
            <a:ext cx="9784080" cy="640080"/>
          </a:xfrm>
          <a:prstGeom prst="rect">
            <a:avLst/>
          </a:prstGeom>
          <a:solidFill>
            <a:schemeClr val="bg1">
              <a:lumMod val="85000"/>
              <a:alpha val="74000"/>
            </a:schemeClr>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2000" dirty="0" smtClean="0">
                <a:solidFill>
                  <a:srgbClr val="3D4342"/>
                </a:solidFill>
                <a:latin typeface="Arial" charset="0"/>
                <a:ea typeface="Arial" charset="0"/>
                <a:cs typeface="Arial" charset="0"/>
              </a:rPr>
              <a:t>Thank you</a:t>
            </a:r>
            <a:endParaRPr lang="en-US" sz="1400" dirty="0">
              <a:solidFill>
                <a:srgbClr val="3D4342"/>
              </a:solidFill>
              <a:latin typeface="Arial" charset="0"/>
              <a:ea typeface="Arial" charset="0"/>
              <a:cs typeface="Arial" charset="0"/>
            </a:endParaRPr>
          </a:p>
        </p:txBody>
      </p:sp>
      <p:sp>
        <p:nvSpPr>
          <p:cNvPr id="4" name="object 4"/>
          <p:cNvSpPr/>
          <p:nvPr/>
        </p:nvSpPr>
        <p:spPr>
          <a:xfrm>
            <a:off x="8315456" y="320040"/>
            <a:ext cx="828544" cy="92588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80251806"/>
      </p:ext>
    </p:extLst>
  </p:cSld>
  <p:clrMapOvr>
    <a:masterClrMapping/>
  </p:clrMapOvr>
  <mc:AlternateContent xmlns:mc="http://schemas.openxmlformats.org/markup-compatibility/2006" xmlns:p14="http://schemas.microsoft.com/office/powerpoint/2010/main">
    <mc:Choice Requires="p14">
      <p:transition spd="slow" p14:dur="2000" advTm="288"/>
    </mc:Choice>
    <mc:Fallback xmlns="">
      <p:transition xmlns:p14="http://schemas.microsoft.com/office/powerpoint/2010/main" spd="slow" advTm="288"/>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26" y="1"/>
            <a:ext cx="9144000" cy="6857999"/>
          </a:xfrm>
          <a:prstGeom prst="rect">
            <a:avLst/>
          </a:prstGeom>
          <a:blipFill>
            <a:blip r:embed="rId3" cstate="print"/>
            <a:stretch>
              <a:fillRect/>
            </a:stretch>
          </a:blipFill>
        </p:spPr>
        <p:txBody>
          <a:bodyPr wrap="square" lIns="0" tIns="0" rIns="0" bIns="0" rtlCol="0"/>
          <a:lstStyle/>
          <a:p>
            <a:endParaRPr/>
          </a:p>
        </p:txBody>
      </p:sp>
      <p:sp>
        <p:nvSpPr>
          <p:cNvPr id="9" name="object 9"/>
          <p:cNvSpPr txBox="1"/>
          <p:nvPr/>
        </p:nvSpPr>
        <p:spPr>
          <a:xfrm>
            <a:off x="7507073" y="323244"/>
            <a:ext cx="1388110" cy="139700"/>
          </a:xfrm>
          <a:prstGeom prst="rect">
            <a:avLst/>
          </a:prstGeom>
        </p:spPr>
        <p:txBody>
          <a:bodyPr vert="horz" wrap="square" lIns="0" tIns="0" rIns="0" bIns="0" rtlCol="0">
            <a:spAutoFit/>
          </a:bodyPr>
          <a:lstStyle/>
          <a:p>
            <a:pPr marL="12700">
              <a:lnSpc>
                <a:spcPts val="955"/>
              </a:lnSpc>
            </a:pPr>
            <a:r>
              <a:rPr sz="900" i="1" spc="-5">
                <a:solidFill>
                  <a:srgbClr val="FFFFFF"/>
                </a:solidFill>
                <a:latin typeface="Calibri"/>
                <a:cs typeface="Calibri"/>
              </a:rPr>
              <a:t>Photo Credit</a:t>
            </a:r>
            <a:r>
              <a:rPr sz="900" spc="-5">
                <a:solidFill>
                  <a:srgbClr val="FFFFFF"/>
                </a:solidFill>
                <a:latin typeface="Calibri"/>
                <a:cs typeface="Calibri"/>
              </a:rPr>
              <a:t>: Ida Jacobs</a:t>
            </a:r>
            <a:r>
              <a:rPr sz="900" spc="-40">
                <a:solidFill>
                  <a:srgbClr val="FFFFFF"/>
                </a:solidFill>
                <a:latin typeface="Calibri"/>
                <a:cs typeface="Calibri"/>
              </a:rPr>
              <a:t> </a:t>
            </a:r>
            <a:r>
              <a:rPr sz="900" spc="-5">
                <a:solidFill>
                  <a:srgbClr val="FFFFFF"/>
                </a:solidFill>
                <a:latin typeface="Calibri"/>
                <a:cs typeface="Calibri"/>
              </a:rPr>
              <a:t>(</a:t>
            </a:r>
            <a:r>
              <a:rPr sz="900" u="sng" spc="-5">
                <a:solidFill>
                  <a:srgbClr val="436FCE"/>
                </a:solidFill>
                <a:latin typeface="Calibri"/>
                <a:cs typeface="Calibri"/>
                <a:hlinkClick r:id="rId4"/>
              </a:rPr>
              <a:t>link</a:t>
            </a:r>
            <a:r>
              <a:rPr sz="900" spc="-5">
                <a:solidFill>
                  <a:srgbClr val="FFFFFF"/>
                </a:solidFill>
                <a:latin typeface="Calibri"/>
                <a:cs typeface="Calibri"/>
              </a:rPr>
              <a:t>)</a:t>
            </a:r>
            <a:endParaRPr sz="900">
              <a:latin typeface="Calibri"/>
              <a:cs typeface="Calibri"/>
            </a:endParaRPr>
          </a:p>
        </p:txBody>
      </p:sp>
      <p:sp>
        <p:nvSpPr>
          <p:cNvPr id="8" name="object 8"/>
          <p:cNvSpPr txBox="1"/>
          <p:nvPr/>
        </p:nvSpPr>
        <p:spPr>
          <a:xfrm>
            <a:off x="6936733" y="440486"/>
            <a:ext cx="2077720" cy="155575"/>
          </a:xfrm>
          <a:prstGeom prst="rect">
            <a:avLst/>
          </a:prstGeom>
        </p:spPr>
        <p:txBody>
          <a:bodyPr vert="horz" wrap="square" lIns="0" tIns="0" rIns="0" bIns="0" rtlCol="0">
            <a:spAutoFit/>
          </a:bodyPr>
          <a:lstStyle/>
          <a:p>
            <a:pPr marL="12700">
              <a:lnSpc>
                <a:spcPct val="100000"/>
              </a:lnSpc>
            </a:pPr>
            <a:r>
              <a:rPr sz="900" i="1" spc="-5">
                <a:solidFill>
                  <a:srgbClr val="FFFFFF"/>
                </a:solidFill>
                <a:latin typeface="Calibri"/>
                <a:cs typeface="Calibri"/>
              </a:rPr>
              <a:t>Source</a:t>
            </a:r>
            <a:r>
              <a:rPr sz="900" spc="-5">
                <a:solidFill>
                  <a:srgbClr val="FFFFFF"/>
                </a:solidFill>
                <a:latin typeface="Calibri"/>
                <a:cs typeface="Calibri"/>
              </a:rPr>
              <a:t>: C40 Cities Climate Leadership</a:t>
            </a:r>
            <a:r>
              <a:rPr sz="900" spc="15">
                <a:solidFill>
                  <a:srgbClr val="FFFFFF"/>
                </a:solidFill>
                <a:latin typeface="Calibri"/>
                <a:cs typeface="Calibri"/>
              </a:rPr>
              <a:t> </a:t>
            </a:r>
            <a:r>
              <a:rPr sz="900" spc="-5">
                <a:solidFill>
                  <a:srgbClr val="FFFFFF"/>
                </a:solidFill>
                <a:latin typeface="Calibri"/>
                <a:cs typeface="Calibri"/>
              </a:rPr>
              <a:t>Group</a:t>
            </a:r>
            <a:endParaRPr sz="900">
              <a:latin typeface="Calibri"/>
              <a:cs typeface="Calibri"/>
            </a:endParaRPr>
          </a:p>
        </p:txBody>
      </p:sp>
      <p:sp>
        <p:nvSpPr>
          <p:cNvPr id="3" name="Rectangle 2"/>
          <p:cNvSpPr/>
          <p:nvPr/>
        </p:nvSpPr>
        <p:spPr>
          <a:xfrm>
            <a:off x="2312915" y="630931"/>
            <a:ext cx="3314652" cy="400110"/>
          </a:xfrm>
          <a:prstGeom prst="rect">
            <a:avLst/>
          </a:prstGeom>
        </p:spPr>
        <p:txBody>
          <a:bodyPr wrap="square">
            <a:spAutoFit/>
          </a:bodyPr>
          <a:lstStyle/>
          <a:p>
            <a:pPr>
              <a:spcBef>
                <a:spcPts val="600"/>
              </a:spcBef>
              <a:spcAft>
                <a:spcPts val="600"/>
              </a:spcAft>
            </a:pPr>
            <a:endParaRPr lang="en-US" sz="2000" dirty="0">
              <a:solidFill>
                <a:schemeClr val="bg1"/>
              </a:solidFill>
              <a:effectLst/>
              <a:latin typeface="Arial" charset="0"/>
              <a:ea typeface="Arial" charset="0"/>
              <a:cs typeface="Arial" charset="0"/>
            </a:endParaRPr>
          </a:p>
        </p:txBody>
      </p:sp>
      <p:pic>
        <p:nvPicPr>
          <p:cNvPr id="11" name="Billede 5" descr="C40_Logo_RGB.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817" y="5048563"/>
            <a:ext cx="1760618" cy="1630680"/>
          </a:xfrm>
          <a:prstGeom prst="rect">
            <a:avLst/>
          </a:prstGeom>
        </p:spPr>
      </p:pic>
      <p:sp>
        <p:nvSpPr>
          <p:cNvPr id="7" name="Title 3"/>
          <p:cNvSpPr txBox="1">
            <a:spLocks/>
          </p:cNvSpPr>
          <p:nvPr/>
        </p:nvSpPr>
        <p:spPr bwMode="auto">
          <a:xfrm>
            <a:off x="1901435" y="5048563"/>
            <a:ext cx="7242565" cy="1630680"/>
          </a:xfrm>
          <a:prstGeom prst="rect">
            <a:avLst/>
          </a:prstGeom>
          <a:solidFill>
            <a:schemeClr val="bg1">
              <a:lumMod val="85000"/>
              <a:alpha val="74000"/>
            </a:schemeClr>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600"/>
              </a:spcBef>
              <a:spcAft>
                <a:spcPts val="600"/>
              </a:spcAft>
            </a:pPr>
            <a:r>
              <a:rPr lang="en-US" sz="2000" b="1" dirty="0">
                <a:latin typeface="Arial" charset="0"/>
                <a:ea typeface="Arial" charset="0"/>
                <a:cs typeface="Arial" charset="0"/>
              </a:rPr>
              <a:t>CLIMATE IMPACTS, SECTOR INTERDEPENDENCIES AND CASCADING FAILURES IN CITIES </a:t>
            </a:r>
            <a:endParaRPr lang="en-US" sz="2000" b="1" dirty="0" smtClean="0">
              <a:latin typeface="Arial" charset="0"/>
              <a:ea typeface="Arial" charset="0"/>
              <a:cs typeface="Arial" charset="0"/>
            </a:endParaRPr>
          </a:p>
          <a:p>
            <a:pPr>
              <a:spcBef>
                <a:spcPts val="600"/>
              </a:spcBef>
              <a:spcAft>
                <a:spcPts val="600"/>
              </a:spcAft>
            </a:pPr>
            <a:r>
              <a:rPr lang="en-US" sz="2000" dirty="0">
                <a:latin typeface="Arial" charset="0"/>
                <a:ea typeface="Arial" charset="0"/>
                <a:cs typeface="Arial" charset="0"/>
              </a:rPr>
              <a:t>Hastings Chikoko, Regional Director for Africa, </a:t>
            </a:r>
            <a:r>
              <a:rPr lang="en-US" sz="2000" dirty="0" smtClean="0">
                <a:latin typeface="Arial" charset="0"/>
                <a:ea typeface="Arial" charset="0"/>
                <a:cs typeface="Arial" charset="0"/>
              </a:rPr>
              <a:t/>
            </a:r>
            <a:br>
              <a:rPr lang="en-US" sz="2000" dirty="0" smtClean="0">
                <a:latin typeface="Arial" charset="0"/>
                <a:ea typeface="Arial" charset="0"/>
                <a:cs typeface="Arial" charset="0"/>
              </a:rPr>
            </a:br>
            <a:r>
              <a:rPr lang="en-US" sz="2000" dirty="0" smtClean="0">
                <a:latin typeface="Arial" charset="0"/>
                <a:ea typeface="Arial" charset="0"/>
                <a:cs typeface="Arial" charset="0"/>
              </a:rPr>
              <a:t>C40 </a:t>
            </a:r>
            <a:r>
              <a:rPr lang="en-US" sz="2000" dirty="0">
                <a:latin typeface="Arial" charset="0"/>
                <a:ea typeface="Arial" charset="0"/>
                <a:cs typeface="Arial" charset="0"/>
              </a:rPr>
              <a:t>Cities Climate Leadership Group</a:t>
            </a:r>
          </a:p>
          <a:p>
            <a:pPr>
              <a:spcBef>
                <a:spcPts val="600"/>
              </a:spcBef>
              <a:spcAft>
                <a:spcPts val="600"/>
              </a:spcAft>
            </a:pPr>
            <a:endParaRPr lang="en-US" sz="2000" dirty="0">
              <a:latin typeface="Arial" charset="0"/>
              <a:ea typeface="Arial" charset="0"/>
              <a:cs typeface="Arial" charset="0"/>
            </a:endParaRPr>
          </a:p>
        </p:txBody>
      </p:sp>
    </p:spTree>
    <p:extLst>
      <p:ext uri="{BB962C8B-B14F-4D97-AF65-F5344CB8AC3E}">
        <p14:creationId xmlns:p14="http://schemas.microsoft.com/office/powerpoint/2010/main" val="282199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7"/>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a:stretch>
            <a:fillRect/>
          </a:stretch>
        </p:blipFill>
        <p:spPr/>
      </p:pic>
      <p:sp>
        <p:nvSpPr>
          <p:cNvPr id="3" name="Pladsholder til tekst 2"/>
          <p:cNvSpPr>
            <a:spLocks noGrp="1"/>
          </p:cNvSpPr>
          <p:nvPr>
            <p:ph type="body" sz="quarter" idx="10"/>
          </p:nvPr>
        </p:nvSpPr>
        <p:spPr>
          <a:xfrm>
            <a:off x="408282" y="1551747"/>
            <a:ext cx="6009453" cy="1616199"/>
          </a:xfrm>
          <a:noFill/>
        </p:spPr>
        <p:txBody>
          <a:bodyPr vert="horz" lIns="180000" tIns="36000" bIns="0" anchor="b" anchorCtr="0"/>
          <a:lstStyle/>
          <a:p>
            <a:pPr lvl="0" algn="ctr"/>
            <a:r>
              <a:rPr lang="en-GB" sz="2400" b="1" dirty="0">
                <a:solidFill>
                  <a:schemeClr val="bg1"/>
                </a:solidFill>
              </a:rPr>
              <a:t>As </a:t>
            </a:r>
            <a:r>
              <a:rPr lang="en-GB" sz="2400" b="1" dirty="0">
                <a:solidFill>
                  <a:schemeClr val="bg1"/>
                </a:solidFill>
              </a:rPr>
              <a:t>mayors, we all face similar challenges </a:t>
            </a:r>
            <a:r>
              <a:rPr lang="en-GB" sz="2400" b="1" dirty="0">
                <a:solidFill>
                  <a:schemeClr val="bg1"/>
                </a:solidFill>
              </a:rPr>
              <a:t>and have to innovate to solve them, often in the same ways</a:t>
            </a:r>
            <a:endParaRPr lang="en-GB" sz="2400" b="1" dirty="0">
              <a:solidFill>
                <a:schemeClr val="bg1"/>
              </a:solidFill>
            </a:endParaRPr>
          </a:p>
          <a:p>
            <a:pPr lvl="0" algn="ctr"/>
            <a:r>
              <a:rPr lang="da-DK" sz="1800" b="1" dirty="0">
                <a:solidFill>
                  <a:schemeClr val="bg1"/>
                </a:solidFill>
              </a:rPr>
              <a:t/>
            </a:r>
            <a:br>
              <a:rPr lang="da-DK" sz="1800" b="1" dirty="0">
                <a:solidFill>
                  <a:schemeClr val="bg1"/>
                </a:solidFill>
              </a:rPr>
            </a:br>
            <a:r>
              <a:rPr lang="da-DK" sz="1200" b="1" dirty="0" err="1">
                <a:solidFill>
                  <a:schemeClr val="bg1"/>
                </a:solidFill>
              </a:rPr>
              <a:t>Mayor</a:t>
            </a:r>
            <a:r>
              <a:rPr lang="da-DK" sz="1200" b="1" dirty="0">
                <a:solidFill>
                  <a:schemeClr val="bg1"/>
                </a:solidFill>
              </a:rPr>
              <a:t> </a:t>
            </a:r>
            <a:r>
              <a:rPr lang="da-DK" sz="1200" b="1" dirty="0">
                <a:solidFill>
                  <a:schemeClr val="bg1"/>
                </a:solidFill>
              </a:rPr>
              <a:t>of Paris, Anne </a:t>
            </a:r>
            <a:r>
              <a:rPr lang="da-DK" sz="1200" b="1" dirty="0">
                <a:solidFill>
                  <a:schemeClr val="bg1"/>
                </a:solidFill>
              </a:rPr>
              <a:t>Hidalgo</a:t>
            </a:r>
          </a:p>
          <a:p>
            <a:pPr lvl="0" algn="ctr"/>
            <a:endParaRPr lang="en-GB" sz="1400" dirty="0"/>
          </a:p>
        </p:txBody>
      </p:sp>
      <p:pic>
        <p:nvPicPr>
          <p:cNvPr id="6" name="Picture 5" descr="C40 Logo Black (CMYK)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58" y="754946"/>
            <a:ext cx="705107" cy="585611"/>
          </a:xfrm>
          <a:prstGeom prst="rect">
            <a:avLst/>
          </a:prstGeom>
        </p:spPr>
      </p:pic>
    </p:spTree>
    <p:extLst>
      <p:ext uri="{BB962C8B-B14F-4D97-AF65-F5344CB8AC3E}">
        <p14:creationId xmlns:p14="http://schemas.microsoft.com/office/powerpoint/2010/main" val="1759649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1"/>
          <p:cNvSpPr>
            <a:spLocks noGrp="1"/>
          </p:cNvSpPr>
          <p:nvPr>
            <p:ph type="sldNum" sz="quarter" idx="4294967295"/>
          </p:nvPr>
        </p:nvSpPr>
        <p:spPr bwMode="auto">
          <a:xfrm>
            <a:off x="7832725" y="6243638"/>
            <a:ext cx="712788"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CC56311-C025-4E4E-A9FC-AE364A43D604}" type="slidenum">
              <a:rPr lang="da-DK" sz="1800">
                <a:solidFill>
                  <a:srgbClr val="303434"/>
                </a:solidFill>
              </a:rPr>
              <a:pPr eaLnBrk="1" hangingPunct="1"/>
              <a:t>4</a:t>
            </a:fld>
            <a:endParaRPr lang="da-DK" sz="1800" dirty="0">
              <a:solidFill>
                <a:srgbClr val="303434"/>
              </a:solidFill>
            </a:endParaRPr>
          </a:p>
        </p:txBody>
      </p:sp>
      <p:pic>
        <p:nvPicPr>
          <p:cNvPr id="108548" name="Billede 5" descr="C40_Logo_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5764213"/>
            <a:ext cx="71278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549" name="Picture 4"/>
          <p:cNvPicPr>
            <a:picLocks noChangeAspect="1"/>
          </p:cNvPicPr>
          <p:nvPr/>
        </p:nvPicPr>
        <p:blipFill>
          <a:blip r:embed="rId4">
            <a:extLst>
              <a:ext uri="{28A0092B-C50C-407E-A947-70E740481C1C}">
                <a14:useLocalDpi xmlns:a14="http://schemas.microsoft.com/office/drawing/2010/main" val="0"/>
              </a:ext>
            </a:extLst>
          </a:blip>
          <a:srcRect t="1900" b="43756"/>
          <a:stretch>
            <a:fillRect/>
          </a:stretch>
        </p:blipFill>
        <p:spPr bwMode="auto">
          <a:xfrm>
            <a:off x="0" y="3546475"/>
            <a:ext cx="91440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3"/>
          <p:cNvSpPr txBox="1">
            <a:spLocks/>
          </p:cNvSpPr>
          <p:nvPr/>
        </p:nvSpPr>
        <p:spPr bwMode="auto">
          <a:xfrm>
            <a:off x="0" y="6208457"/>
            <a:ext cx="9144000" cy="640080"/>
          </a:xfrm>
          <a:prstGeom prst="rect">
            <a:avLst/>
          </a:prstGeom>
          <a:solidFill>
            <a:schemeClr val="bg1">
              <a:lumMod val="85000"/>
              <a:alpha val="74000"/>
            </a:schemeClr>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GB" sz="2000" dirty="0" smtClean="0">
                <a:solidFill>
                  <a:srgbClr val="3D4342"/>
                </a:solidFill>
                <a:latin typeface="Arial" charset="0"/>
                <a:ea typeface="Arial" charset="0"/>
                <a:cs typeface="Arial" charset="0"/>
              </a:rPr>
              <a:t>Sustainable cities plan and act: Mayors have a model of global collaboration that works</a:t>
            </a:r>
            <a:endParaRPr lang="en-US" sz="1400" dirty="0">
              <a:solidFill>
                <a:srgbClr val="3D4342"/>
              </a:solidFill>
              <a:latin typeface="Arial" charset="0"/>
              <a:ea typeface="Arial" charset="0"/>
              <a:cs typeface="Arial" charset="0"/>
            </a:endParaRPr>
          </a:p>
        </p:txBody>
      </p:sp>
      <p:pic>
        <p:nvPicPr>
          <p:cNvPr id="11" name="Picture 10"/>
          <p:cNvPicPr>
            <a:picLocks noChangeAspect="1"/>
          </p:cNvPicPr>
          <p:nvPr/>
        </p:nvPicPr>
        <p:blipFill rotWithShape="1">
          <a:blip r:embed="rId5"/>
          <a:srcRect t="8172" b="36614"/>
          <a:stretch/>
        </p:blipFill>
        <p:spPr>
          <a:xfrm>
            <a:off x="0" y="-8127"/>
            <a:ext cx="9144000" cy="3537012"/>
          </a:xfrm>
          <a:prstGeom prst="rect">
            <a:avLst/>
          </a:prstGeom>
        </p:spPr>
      </p:pic>
      <p:sp>
        <p:nvSpPr>
          <p:cNvPr id="12" name="object 4"/>
          <p:cNvSpPr/>
          <p:nvPr/>
        </p:nvSpPr>
        <p:spPr>
          <a:xfrm>
            <a:off x="421500" y="0"/>
            <a:ext cx="828544" cy="925889"/>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9652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p:txBody>
          <a:bodyPr/>
          <a:lstStyle/>
          <a:p>
            <a:fld id="{8982C9CC-1D9E-6042-AC1C-89704E4D9B7B}" type="slidenum">
              <a:rPr lang="da-DK" smtClean="0"/>
              <a:pPr/>
              <a:t>5</a:t>
            </a:fld>
            <a:endParaRPr lang="da-DK" dirty="0"/>
          </a:p>
        </p:txBody>
      </p:sp>
      <p:pic>
        <p:nvPicPr>
          <p:cNvPr id="11" name="Picture 10" descr="Stor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683"/>
            <a:ext cx="12865608" cy="7147560"/>
          </a:xfrm>
          <a:prstGeom prst="rect">
            <a:avLst/>
          </a:prstGeom>
        </p:spPr>
      </p:pic>
      <p:sp>
        <p:nvSpPr>
          <p:cNvPr id="12" name="TextBox 11"/>
          <p:cNvSpPr txBox="1"/>
          <p:nvPr/>
        </p:nvSpPr>
        <p:spPr>
          <a:xfrm>
            <a:off x="839785" y="539919"/>
            <a:ext cx="6993466" cy="1938992"/>
          </a:xfrm>
          <a:prstGeom prst="rect">
            <a:avLst/>
          </a:prstGeom>
          <a:noFill/>
        </p:spPr>
        <p:txBody>
          <a:bodyPr wrap="square" rtlCol="0">
            <a:spAutoFit/>
          </a:bodyPr>
          <a:lstStyle/>
          <a:p>
            <a:r>
              <a:rPr lang="en-US" sz="6000" dirty="0" smtClean="0">
                <a:solidFill>
                  <a:schemeClr val="bg1"/>
                </a:solidFill>
                <a:latin typeface="Arial" charset="0"/>
                <a:ea typeface="Arial" charset="0"/>
                <a:cs typeface="Arial" charset="0"/>
              </a:rPr>
              <a:t>Climate change is here now!</a:t>
            </a:r>
            <a:endParaRPr lang="en-US" sz="6000" dirty="0">
              <a:solidFill>
                <a:srgbClr val="FFFFFF"/>
              </a:solidFill>
              <a:latin typeface="Arial" charset="0"/>
              <a:ea typeface="Arial" charset="0"/>
              <a:cs typeface="Arial" charset="0"/>
            </a:endParaRPr>
          </a:p>
        </p:txBody>
      </p:sp>
      <p:pic>
        <p:nvPicPr>
          <p:cNvPr id="6" name="Picture 5" descr="C40 Logo Black (CMYK)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58" y="754946"/>
            <a:ext cx="705107" cy="585611"/>
          </a:xfrm>
          <a:prstGeom prst="rect">
            <a:avLst/>
          </a:prstGeom>
        </p:spPr>
      </p:pic>
    </p:spTree>
    <p:extLst>
      <p:ext uri="{BB962C8B-B14F-4D97-AF65-F5344CB8AC3E}">
        <p14:creationId xmlns:p14="http://schemas.microsoft.com/office/powerpoint/2010/main" val="7516718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182176" y="461379"/>
            <a:ext cx="7712144" cy="489154"/>
          </a:xfrm>
        </p:spPr>
        <p:txBody>
          <a:bodyPr/>
          <a:lstStyle/>
          <a:p>
            <a:r>
              <a:rPr lang="en-IE" dirty="0" smtClean="0">
                <a:solidFill>
                  <a:srgbClr val="92D050"/>
                </a:solidFill>
                <a:ea typeface="+mn-ea"/>
                <a:cs typeface="+mn-cs"/>
              </a:rPr>
              <a:t>WHY UNDERSTAND CLIMATE RISKS?</a:t>
            </a:r>
            <a:endParaRPr lang="en-IE" dirty="0">
              <a:solidFill>
                <a:srgbClr val="92D050"/>
              </a:solidFill>
              <a:ea typeface="+mn-ea"/>
              <a:cs typeface="+mn-cs"/>
            </a:endParaRPr>
          </a:p>
        </p:txBody>
      </p:sp>
      <p:pic>
        <p:nvPicPr>
          <p:cNvPr id="4" name="Picture 3"/>
          <p:cNvPicPr>
            <a:picLocks noChangeAspect="1"/>
          </p:cNvPicPr>
          <p:nvPr/>
        </p:nvPicPr>
        <p:blipFill rotWithShape="1">
          <a:blip r:embed="rId3"/>
          <a:srcRect t="9201" r="-2" b="-2"/>
          <a:stretch/>
        </p:blipFill>
        <p:spPr>
          <a:xfrm>
            <a:off x="3479292" y="1257307"/>
            <a:ext cx="5664708" cy="5143493"/>
          </a:xfrm>
          <a:prstGeom prst="rect">
            <a:avLst/>
          </a:prstGeom>
          <a:effectLst/>
        </p:spPr>
      </p:pic>
      <p:sp>
        <p:nvSpPr>
          <p:cNvPr id="6" name="Content Placeholder 2"/>
          <p:cNvSpPr txBox="1">
            <a:spLocks/>
          </p:cNvSpPr>
          <p:nvPr/>
        </p:nvSpPr>
        <p:spPr>
          <a:xfrm>
            <a:off x="351065" y="1112520"/>
            <a:ext cx="2816678" cy="4529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500" dirty="0" smtClean="0">
                <a:latin typeface="Avenir Book" charset="0"/>
                <a:ea typeface="Avenir Book" charset="0"/>
                <a:cs typeface="Avenir Book" charset="0"/>
              </a:rPr>
              <a:t>“98</a:t>
            </a:r>
            <a:r>
              <a:rPr lang="en-US" sz="1500" dirty="0">
                <a:latin typeface="Avenir Book" charset="0"/>
                <a:ea typeface="Avenir Book" charset="0"/>
                <a:cs typeface="Avenir Book" charset="0"/>
              </a:rPr>
              <a:t>% of C40 Cities say the effects of climate change present significant risks for their city”</a:t>
            </a:r>
            <a:r>
              <a:rPr lang="en-US" sz="825" dirty="0">
                <a:latin typeface="Avenir Book" charset="0"/>
                <a:ea typeface="Avenir Book" charset="0"/>
                <a:cs typeface="Avenir Book" charset="0"/>
              </a:rPr>
              <a:t> </a:t>
            </a:r>
            <a:r>
              <a:rPr lang="en-US" sz="825" i="1" dirty="0">
                <a:latin typeface="Avenir Book" charset="0"/>
                <a:ea typeface="Avenir Book" charset="0"/>
                <a:cs typeface="Avenir Book" charset="0"/>
              </a:rPr>
              <a:t>Climate Action in Megacities 3.0</a:t>
            </a:r>
          </a:p>
          <a:p>
            <a:pPr marL="0" indent="0">
              <a:buFont typeface="Arial" panose="020B0604020202020204" pitchFamily="34" charset="0"/>
              <a:buNone/>
            </a:pPr>
            <a:endParaRPr lang="en-US" sz="1500" dirty="0" smtClean="0">
              <a:latin typeface="Avenir Book" charset="0"/>
              <a:ea typeface="Avenir Book" charset="0"/>
              <a:cs typeface="Avenir Book" charset="0"/>
            </a:endParaRPr>
          </a:p>
          <a:p>
            <a:pPr marL="0" indent="0">
              <a:buFont typeface="Arial" panose="020B0604020202020204" pitchFamily="34" charset="0"/>
              <a:buNone/>
            </a:pPr>
            <a:r>
              <a:rPr lang="en-US" sz="1500" dirty="0" smtClean="0">
                <a:latin typeface="Avenir Book" charset="0"/>
                <a:ea typeface="Avenir Book" charset="0"/>
                <a:cs typeface="Avenir Book" charset="0"/>
              </a:rPr>
              <a:t>“</a:t>
            </a:r>
            <a:r>
              <a:rPr lang="en-US" sz="1500" dirty="0" smtClean="0">
                <a:latin typeface="Avenir Book" charset="0"/>
                <a:ea typeface="Avenir Book" charset="0"/>
                <a:cs typeface="Avenir Book" charset="0"/>
              </a:rPr>
              <a:t>70% of C40 cities already experiencing the effect of climate change”</a:t>
            </a:r>
            <a:r>
              <a:rPr lang="en-US" sz="825" dirty="0" smtClean="0">
                <a:latin typeface="Avenir Book" charset="0"/>
                <a:ea typeface="Avenir Book" charset="0"/>
                <a:cs typeface="Avenir Book" charset="0"/>
              </a:rPr>
              <a:t> </a:t>
            </a:r>
            <a:r>
              <a:rPr lang="en-US" sz="825" i="1" dirty="0" smtClean="0">
                <a:latin typeface="Avenir Book" charset="0"/>
                <a:ea typeface="Avenir Book" charset="0"/>
                <a:cs typeface="Avenir Book" charset="0"/>
              </a:rPr>
              <a:t>Climate Action in Megacities </a:t>
            </a:r>
            <a:r>
              <a:rPr lang="en-US" sz="825" i="1" dirty="0" smtClean="0">
                <a:latin typeface="Avenir Book" charset="0"/>
                <a:ea typeface="Avenir Book" charset="0"/>
                <a:cs typeface="Avenir Book" charset="0"/>
              </a:rPr>
              <a:t>3.0</a:t>
            </a:r>
          </a:p>
          <a:p>
            <a:pPr marL="0" indent="0">
              <a:buFont typeface="Arial" panose="020B0604020202020204" pitchFamily="34" charset="0"/>
              <a:buNone/>
            </a:pPr>
            <a:endParaRPr lang="en-US" sz="825" i="1" dirty="0" smtClean="0">
              <a:latin typeface="Avenir Book" charset="0"/>
              <a:ea typeface="Avenir Book" charset="0"/>
              <a:cs typeface="Avenir Book" charset="0"/>
            </a:endParaRPr>
          </a:p>
          <a:p>
            <a:pPr marL="0" indent="0">
              <a:buNone/>
            </a:pPr>
            <a:r>
              <a:rPr lang="en-US" sz="1500" dirty="0" smtClean="0">
                <a:latin typeface="Avenir Book" charset="0"/>
                <a:ea typeface="Avenir Book" charset="0"/>
                <a:cs typeface="Avenir Book" charset="0"/>
              </a:rPr>
              <a:t>“</a:t>
            </a:r>
            <a:r>
              <a:rPr lang="en-US" sz="1500" dirty="0" smtClean="0">
                <a:latin typeface="Avenir Book" charset="0"/>
                <a:ea typeface="Avenir Book" charset="0"/>
                <a:cs typeface="Avenir Book" charset="0"/>
              </a:rPr>
              <a:t>64% of C40 Cities are concerned or very concerned about the flooding effects of climate change” </a:t>
            </a:r>
            <a:r>
              <a:rPr lang="en-US" sz="825" i="1" dirty="0">
                <a:latin typeface="Avenir Book" charset="0"/>
                <a:ea typeface="Avenir Book" charset="0"/>
                <a:cs typeface="Avenir Book" charset="0"/>
              </a:rPr>
              <a:t>Climate Action in Megacities 3.0</a:t>
            </a:r>
          </a:p>
          <a:p>
            <a:pPr marL="0" indent="0">
              <a:buFont typeface="Arial" panose="020B0604020202020204" pitchFamily="34" charset="0"/>
              <a:buNone/>
            </a:pPr>
            <a:endParaRPr lang="en-US" sz="1500" dirty="0" smtClean="0">
              <a:latin typeface="Avenir Book" charset="0"/>
              <a:ea typeface="Avenir Book" charset="0"/>
              <a:cs typeface="Avenir Book" charset="0"/>
            </a:endParaRPr>
          </a:p>
          <a:p>
            <a:pPr marL="0" indent="0">
              <a:buNone/>
            </a:pPr>
            <a:r>
              <a:rPr lang="en-US" sz="1500" dirty="0" smtClean="0">
                <a:latin typeface="Avenir Book" charset="0"/>
                <a:ea typeface="Avenir Book" charset="0"/>
                <a:cs typeface="Avenir Book" charset="0"/>
              </a:rPr>
              <a:t>“61% of our cities face the risk of heatwaves”</a:t>
            </a:r>
            <a:r>
              <a:rPr lang="en-US" sz="1600" i="1" dirty="0">
                <a:latin typeface="Avenir Book" charset="0"/>
                <a:ea typeface="Avenir Book" charset="0"/>
                <a:cs typeface="Avenir Book" charset="0"/>
              </a:rPr>
              <a:t> </a:t>
            </a:r>
            <a:r>
              <a:rPr lang="en-US" sz="825" i="1" dirty="0">
                <a:latin typeface="Avenir Book" charset="0"/>
                <a:ea typeface="Avenir Book" charset="0"/>
                <a:cs typeface="Avenir Book" charset="0"/>
              </a:rPr>
              <a:t>Climate Action in Megacities 3.0</a:t>
            </a:r>
          </a:p>
          <a:p>
            <a:pPr marL="0" indent="0">
              <a:buFont typeface="Arial" panose="020B0604020202020204" pitchFamily="34" charset="0"/>
              <a:buNone/>
            </a:pPr>
            <a:endParaRPr lang="en-US" sz="1500" dirty="0" smtClean="0">
              <a:latin typeface="Avenir Book" charset="0"/>
              <a:ea typeface="Avenir Book" charset="0"/>
              <a:cs typeface="Avenir Book" charset="0"/>
            </a:endParaRPr>
          </a:p>
          <a:p>
            <a:pPr marL="0" indent="0">
              <a:buNone/>
            </a:pPr>
            <a:r>
              <a:rPr lang="en-US" sz="1500" dirty="0" smtClean="0">
                <a:latin typeface="Avenir Book" charset="0"/>
                <a:ea typeface="Avenir Book" charset="0"/>
                <a:cs typeface="Avenir Book" charset="0"/>
              </a:rPr>
              <a:t>“47% of C40 cities have identified being at risk of droughts”</a:t>
            </a:r>
            <a:r>
              <a:rPr lang="en-US" sz="1600" i="1" dirty="0">
                <a:latin typeface="Avenir Book" charset="0"/>
                <a:ea typeface="Avenir Book" charset="0"/>
                <a:cs typeface="Avenir Book" charset="0"/>
              </a:rPr>
              <a:t> </a:t>
            </a:r>
            <a:r>
              <a:rPr lang="en-US" sz="825" i="1" dirty="0">
                <a:latin typeface="Avenir Book" charset="0"/>
                <a:ea typeface="Avenir Book" charset="0"/>
                <a:cs typeface="Avenir Book" charset="0"/>
              </a:rPr>
              <a:t>Climate Action in Megacities 3.0</a:t>
            </a:r>
          </a:p>
          <a:p>
            <a:pPr marL="0" indent="0">
              <a:buFont typeface="Arial" panose="020B0604020202020204" pitchFamily="34" charset="0"/>
              <a:buNone/>
            </a:pPr>
            <a:endParaRPr lang="en-US" sz="1500" dirty="0">
              <a:latin typeface="Avenir Book" charset="0"/>
              <a:ea typeface="Avenir Book" charset="0"/>
              <a:cs typeface="Avenir Book" charset="0"/>
            </a:endParaRPr>
          </a:p>
        </p:txBody>
      </p:sp>
    </p:spTree>
    <p:extLst>
      <p:ext uri="{BB962C8B-B14F-4D97-AF65-F5344CB8AC3E}">
        <p14:creationId xmlns:p14="http://schemas.microsoft.com/office/powerpoint/2010/main" val="5047304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323294" cy="6858000"/>
          </a:xfrm>
          <a:prstGeom prst="rect">
            <a:avLst/>
          </a:prstGeom>
        </p:spPr>
      </p:pic>
      <p:sp>
        <p:nvSpPr>
          <p:cNvPr id="3" name="Text Placeholder 2"/>
          <p:cNvSpPr>
            <a:spLocks noGrp="1"/>
          </p:cNvSpPr>
          <p:nvPr>
            <p:ph type="body" sz="quarter" idx="10"/>
          </p:nvPr>
        </p:nvSpPr>
        <p:spPr>
          <a:xfrm>
            <a:off x="179294" y="314747"/>
            <a:ext cx="2976368" cy="1194312"/>
          </a:xfrm>
        </p:spPr>
        <p:txBody>
          <a:bodyPr/>
          <a:lstStyle/>
          <a:p>
            <a:r>
              <a:rPr lang="en-US" dirty="0"/>
              <a:t>Not only about </a:t>
            </a:r>
            <a:r>
              <a:rPr lang="en-US" dirty="0" smtClean="0"/>
              <a:t>tomorrow: </a:t>
            </a:r>
            <a:r>
              <a:rPr lang="en-US" dirty="0"/>
              <a:t>Flooding in </a:t>
            </a:r>
            <a:r>
              <a:rPr lang="en-US" dirty="0" smtClean="0"/>
              <a:t>Johannesburg (EWN </a:t>
            </a:r>
            <a:r>
              <a:rPr lang="en-US" dirty="0"/>
              <a:t>Photo)</a:t>
            </a:r>
          </a:p>
          <a:p>
            <a:endParaRPr lang="en-US" dirty="0"/>
          </a:p>
        </p:txBody>
      </p:sp>
      <p:pic>
        <p:nvPicPr>
          <p:cNvPr id="4" name="Picture 3" descr="C40_Logo_CMY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776" y="369090"/>
            <a:ext cx="715833" cy="713524"/>
          </a:xfrm>
          <a:prstGeom prst="rect">
            <a:avLst/>
          </a:prstGeom>
        </p:spPr>
      </p:pic>
      <p:sp>
        <p:nvSpPr>
          <p:cNvPr id="6" name="Picture Placeholder 5"/>
          <p:cNvSpPr>
            <a:spLocks noGrp="1"/>
          </p:cNvSpPr>
          <p:nvPr>
            <p:ph type="pic" sz="quarter" idx="11"/>
          </p:nvPr>
        </p:nvSpPr>
        <p:spPr/>
      </p:sp>
      <p:sp>
        <p:nvSpPr>
          <p:cNvPr id="7" name="Picture Placeholder 5"/>
          <p:cNvSpPr txBox="1">
            <a:spLocks/>
          </p:cNvSpPr>
          <p:nvPr/>
        </p:nvSpPr>
        <p:spPr>
          <a:xfrm>
            <a:off x="152400" y="152400"/>
            <a:ext cx="9144000" cy="6858000"/>
          </a:xfrm>
          <a:prstGeom prst="rect">
            <a:avLst/>
          </a:prstGeom>
        </p:spPr>
      </p:sp>
    </p:spTree>
    <p:extLst>
      <p:ext uri="{BB962C8B-B14F-4D97-AF65-F5344CB8AC3E}">
        <p14:creationId xmlns:p14="http://schemas.microsoft.com/office/powerpoint/2010/main" val="1215659898"/>
      </p:ext>
    </p:extLst>
  </p:cSld>
  <p:clrMapOvr>
    <a:masterClrMapping/>
  </p:clrMapOvr>
  <mc:AlternateContent xmlns:mc="http://schemas.openxmlformats.org/markup-compatibility/2006" xmlns:p14="http://schemas.microsoft.com/office/powerpoint/2010/main">
    <mc:Choice Requires="p14">
      <p:transition spd="slow" p14:dur="2000" advTm="21224"/>
    </mc:Choice>
    <mc:Fallback xmlns="">
      <p:transition xmlns:p14="http://schemas.microsoft.com/office/powerpoint/2010/main" spd="slow" advTm="2122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7"/>
          </p:nvPr>
        </p:nvSpPr>
        <p:spPr/>
        <p:txBody>
          <a:bodyPr/>
          <a:lstStyle/>
          <a:p>
            <a:fld id="{8982C9CC-1D9E-6042-AC1C-89704E4D9B7B}" type="slidenum">
              <a:rPr lang="da-DK" smtClean="0"/>
              <a:pPr/>
              <a:t>8</a:t>
            </a:fld>
            <a:endParaRPr lang="da-DK" dirty="0"/>
          </a:p>
        </p:txBody>
      </p:sp>
      <p:pic>
        <p:nvPicPr>
          <p:cNvPr id="11" name="Picture 10" descr="Stor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683"/>
            <a:ext cx="12865608" cy="7147560"/>
          </a:xfrm>
          <a:prstGeom prst="rect">
            <a:avLst/>
          </a:prstGeom>
        </p:spPr>
      </p:pic>
      <p:sp>
        <p:nvSpPr>
          <p:cNvPr id="12" name="TextBox 11"/>
          <p:cNvSpPr txBox="1"/>
          <p:nvPr/>
        </p:nvSpPr>
        <p:spPr>
          <a:xfrm>
            <a:off x="839785" y="539919"/>
            <a:ext cx="6993466" cy="1938992"/>
          </a:xfrm>
          <a:prstGeom prst="rect">
            <a:avLst/>
          </a:prstGeom>
          <a:noFill/>
        </p:spPr>
        <p:txBody>
          <a:bodyPr wrap="square" rtlCol="0">
            <a:spAutoFit/>
          </a:bodyPr>
          <a:lstStyle/>
          <a:p>
            <a:r>
              <a:rPr lang="en-US" sz="6000" dirty="0" smtClean="0">
                <a:solidFill>
                  <a:schemeClr val="bg1"/>
                </a:solidFill>
                <a:latin typeface="Arial" charset="0"/>
                <a:ea typeface="Arial" charset="0"/>
                <a:cs typeface="Arial" charset="0"/>
              </a:rPr>
              <a:t>Climate Change is everyone’s problem</a:t>
            </a:r>
            <a:endParaRPr lang="en-US" sz="6000" dirty="0">
              <a:solidFill>
                <a:srgbClr val="FFFFFF"/>
              </a:solidFill>
              <a:latin typeface="Arial" charset="0"/>
              <a:ea typeface="Arial" charset="0"/>
              <a:cs typeface="Arial" charset="0"/>
            </a:endParaRPr>
          </a:p>
        </p:txBody>
      </p:sp>
      <p:pic>
        <p:nvPicPr>
          <p:cNvPr id="6" name="Picture 5" descr="C40 Logo Black (CMYK)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3058" y="754946"/>
            <a:ext cx="705107" cy="585611"/>
          </a:xfrm>
          <a:prstGeom prst="rect">
            <a:avLst/>
          </a:prstGeom>
        </p:spPr>
      </p:pic>
    </p:spTree>
    <p:extLst>
      <p:ext uri="{BB962C8B-B14F-4D97-AF65-F5344CB8AC3E}">
        <p14:creationId xmlns:p14="http://schemas.microsoft.com/office/powerpoint/2010/main" val="1225877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7165" y="-381000"/>
            <a:ext cx="10845695" cy="7236112"/>
          </a:xfrm>
          <a:prstGeom prst="rect">
            <a:avLst/>
          </a:prstGeom>
        </p:spPr>
      </p:pic>
      <p:sp>
        <p:nvSpPr>
          <p:cNvPr id="3" name="object 4"/>
          <p:cNvSpPr/>
          <p:nvPr/>
        </p:nvSpPr>
        <p:spPr>
          <a:xfrm>
            <a:off x="421500" y="0"/>
            <a:ext cx="828544" cy="925889"/>
          </a:xfrm>
          <a:prstGeom prst="rect">
            <a:avLst/>
          </a:prstGeom>
          <a:blipFill>
            <a:blip r:embed="rId4" cstate="print"/>
            <a:stretch>
              <a:fillRect/>
            </a:stretch>
          </a:blipFill>
        </p:spPr>
        <p:txBody>
          <a:bodyPr wrap="square" lIns="0" tIns="0" rIns="0" bIns="0" rtlCol="0"/>
          <a:lstStyle/>
          <a:p>
            <a:endParaRPr/>
          </a:p>
        </p:txBody>
      </p:sp>
      <p:sp>
        <p:nvSpPr>
          <p:cNvPr id="6" name="TextBox 5"/>
          <p:cNvSpPr txBox="1"/>
          <p:nvPr/>
        </p:nvSpPr>
        <p:spPr>
          <a:xfrm>
            <a:off x="6370320" y="5775960"/>
            <a:ext cx="2514600" cy="276999"/>
          </a:xfrm>
          <a:prstGeom prst="rect">
            <a:avLst/>
          </a:prstGeom>
          <a:noFill/>
        </p:spPr>
        <p:txBody>
          <a:bodyPr wrap="square" rtlCol="0">
            <a:spAutoFit/>
          </a:bodyPr>
          <a:lstStyle/>
          <a:p>
            <a:r>
              <a:rPr lang="en-US" sz="1200" dirty="0" smtClean="0">
                <a:solidFill>
                  <a:schemeClr val="bg1"/>
                </a:solidFill>
              </a:rPr>
              <a:t>Photo: myjoyonline – David Andoh</a:t>
            </a:r>
            <a:endParaRPr lang="en-US" sz="1200" dirty="0">
              <a:solidFill>
                <a:schemeClr val="bg1"/>
              </a:solidFill>
            </a:endParaRPr>
          </a:p>
        </p:txBody>
      </p:sp>
      <p:sp>
        <p:nvSpPr>
          <p:cNvPr id="7" name="Title 3"/>
          <p:cNvSpPr txBox="1">
            <a:spLocks/>
          </p:cNvSpPr>
          <p:nvPr/>
        </p:nvSpPr>
        <p:spPr bwMode="auto">
          <a:xfrm>
            <a:off x="-101580" y="4613744"/>
            <a:ext cx="9357359" cy="2015656"/>
          </a:xfrm>
          <a:prstGeom prst="rect">
            <a:avLst/>
          </a:prstGeom>
          <a:solidFill>
            <a:schemeClr val="bg1">
              <a:lumMod val="85000"/>
              <a:alpha val="74000"/>
            </a:schemeClr>
          </a:solidFill>
          <a:ln>
            <a:noFill/>
          </a:ln>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indent="-457200" eaLnBrk="1" hangingPunct="1">
              <a:buFont typeface="+mj-lt"/>
              <a:buAutoNum type="arabicPeriod"/>
            </a:pPr>
            <a:r>
              <a:rPr lang="en-GB" sz="2000" dirty="0">
                <a:solidFill>
                  <a:srgbClr val="3D4342"/>
                </a:solidFill>
                <a:latin typeface="Arial" charset="0"/>
                <a:ea typeface="Arial" charset="0"/>
                <a:cs typeface="Arial" charset="0"/>
              </a:rPr>
              <a:t>Infrastructure and services are </a:t>
            </a:r>
            <a:r>
              <a:rPr lang="en-GB" sz="2000" dirty="0" smtClean="0">
                <a:solidFill>
                  <a:srgbClr val="3D4342"/>
                </a:solidFill>
                <a:latin typeface="Arial" charset="0"/>
                <a:ea typeface="Arial" charset="0"/>
                <a:cs typeface="Arial" charset="0"/>
              </a:rPr>
              <a:t>interdependent</a:t>
            </a:r>
          </a:p>
          <a:p>
            <a:pPr marL="457200" indent="-457200" eaLnBrk="1" hangingPunct="1">
              <a:buFont typeface="+mj-lt"/>
              <a:buAutoNum type="arabicPeriod"/>
            </a:pPr>
            <a:endParaRPr lang="en-GB" sz="2000" dirty="0">
              <a:solidFill>
                <a:srgbClr val="3D4342"/>
              </a:solidFill>
              <a:latin typeface="Arial" charset="0"/>
              <a:ea typeface="Arial" charset="0"/>
              <a:cs typeface="Arial" charset="0"/>
            </a:endParaRPr>
          </a:p>
          <a:p>
            <a:pPr marL="457200" indent="-457200" eaLnBrk="1" hangingPunct="1">
              <a:buFont typeface="+mj-lt"/>
              <a:buAutoNum type="arabicPeriod"/>
            </a:pPr>
            <a:r>
              <a:rPr lang="en-GB" sz="2000" dirty="0">
                <a:solidFill>
                  <a:srgbClr val="3D4342"/>
                </a:solidFill>
                <a:latin typeface="Arial" charset="0"/>
                <a:ea typeface="Arial" charset="0"/>
                <a:cs typeface="Arial" charset="0"/>
              </a:rPr>
              <a:t>Climate Change is a big risk and compromises public services </a:t>
            </a:r>
            <a:endParaRPr lang="en-GB" sz="2000" dirty="0" smtClean="0">
              <a:solidFill>
                <a:srgbClr val="3D4342"/>
              </a:solidFill>
              <a:latin typeface="Arial" charset="0"/>
              <a:ea typeface="Arial" charset="0"/>
              <a:cs typeface="Arial" charset="0"/>
            </a:endParaRPr>
          </a:p>
          <a:p>
            <a:pPr marL="457200" indent="-457200" eaLnBrk="1" hangingPunct="1">
              <a:buFont typeface="+mj-lt"/>
              <a:buAutoNum type="arabicPeriod"/>
            </a:pPr>
            <a:endParaRPr lang="en-GB" sz="2000" dirty="0">
              <a:solidFill>
                <a:srgbClr val="3D4342"/>
              </a:solidFill>
              <a:latin typeface="Arial" charset="0"/>
              <a:ea typeface="Arial" charset="0"/>
              <a:cs typeface="Arial" charset="0"/>
            </a:endParaRPr>
          </a:p>
          <a:p>
            <a:pPr marL="457200" indent="-457200" eaLnBrk="1" hangingPunct="1">
              <a:buFont typeface="+mj-lt"/>
              <a:buAutoNum type="arabicPeriod"/>
            </a:pPr>
            <a:r>
              <a:rPr lang="en-GB" sz="2000" dirty="0">
                <a:solidFill>
                  <a:srgbClr val="3D4342"/>
                </a:solidFill>
                <a:latin typeface="Arial" charset="0"/>
                <a:ea typeface="Arial" charset="0"/>
                <a:cs typeface="Arial" charset="0"/>
              </a:rPr>
              <a:t>Climate Change is not only for environmentalists : one aspect cannot be managed independently of the other</a:t>
            </a:r>
            <a:endParaRPr lang="en-GB" sz="2000" dirty="0">
              <a:solidFill>
                <a:srgbClr val="3D4342"/>
              </a:solidFill>
              <a:latin typeface="Arial" charset="0"/>
              <a:ea typeface="Arial" charset="0"/>
              <a:cs typeface="Arial" charset="0"/>
            </a:endParaRPr>
          </a:p>
        </p:txBody>
      </p:sp>
      <p:sp>
        <p:nvSpPr>
          <p:cNvPr id="8" name="Title 1"/>
          <p:cNvSpPr txBox="1">
            <a:spLocks/>
          </p:cNvSpPr>
          <p:nvPr/>
        </p:nvSpPr>
        <p:spPr>
          <a:xfrm>
            <a:off x="2218709" y="2669"/>
            <a:ext cx="7037070" cy="92322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r>
              <a:rPr lang="en-US" sz="2800" dirty="0" smtClean="0">
                <a:solidFill>
                  <a:schemeClr val="bg1"/>
                </a:solidFill>
                <a:latin typeface="+mn-lt"/>
                <a:ea typeface="+mn-ea"/>
                <a:cs typeface="+mn-cs"/>
              </a:rPr>
              <a:t>UNDERSTANDING CLIMATE </a:t>
            </a:r>
            <a:r>
              <a:rPr lang="en-US" sz="2800" dirty="0" smtClean="0">
                <a:solidFill>
                  <a:schemeClr val="bg1"/>
                </a:solidFill>
                <a:latin typeface="+mn-lt"/>
                <a:ea typeface="+mn-ea"/>
                <a:cs typeface="+mn-cs"/>
              </a:rPr>
              <a:t>RISKS: </a:t>
            </a:r>
            <a:r>
              <a:rPr lang="en-US" sz="2800" dirty="0" smtClean="0">
                <a:solidFill>
                  <a:schemeClr val="bg1"/>
                </a:solidFill>
                <a:latin typeface="+mn-lt"/>
                <a:ea typeface="+mn-ea"/>
                <a:cs typeface="+mn-cs"/>
              </a:rPr>
              <a:t>3 KEY MESSAGES</a:t>
            </a:r>
            <a:endParaRPr lang="en-US" sz="2800" dirty="0">
              <a:solidFill>
                <a:schemeClr val="bg1"/>
              </a:solidFill>
              <a:latin typeface="+mn-lt"/>
              <a:ea typeface="+mn-ea"/>
              <a:cs typeface="+mn-cs"/>
            </a:endParaRPr>
          </a:p>
        </p:txBody>
      </p:sp>
    </p:spTree>
    <p:extLst>
      <p:ext uri="{BB962C8B-B14F-4D97-AF65-F5344CB8AC3E}">
        <p14:creationId xmlns:p14="http://schemas.microsoft.com/office/powerpoint/2010/main" val="1773916925"/>
      </p:ext>
    </p:extLst>
  </p:cSld>
  <p:clrMapOvr>
    <a:masterClrMapping/>
  </p:clrMapOvr>
  <mc:AlternateContent xmlns:mc="http://schemas.openxmlformats.org/markup-compatibility/2006" xmlns:p14="http://schemas.microsoft.com/office/powerpoint/2010/main">
    <mc:Choice Requires="p14">
      <p:transition spd="slow" p14:dur="2000" advTm="288"/>
    </mc:Choice>
    <mc:Fallback xmlns="">
      <p:transition xmlns:p14="http://schemas.microsoft.com/office/powerpoint/2010/main" spd="slow" advTm="288"/>
    </mc:Fallback>
  </mc:AlternateContent>
  <p:timing>
    <p:tnLst>
      <p:par>
        <p:cTn id="1" dur="indefinite" restart="never" nodeType="tmRoot"/>
      </p:par>
    </p:tnLst>
  </p:timing>
</p:sld>
</file>

<file path=ppt/theme/theme1.xml><?xml version="1.0" encoding="utf-8"?>
<a:theme xmlns:a="http://schemas.openxmlformats.org/drawingml/2006/main" name="10K_C40 Advanced_TEMPLATE_new logo">
  <a:themeElements>
    <a:clrScheme name="Brugerdefineret 25">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 A">
  <a:themeElements>
    <a:clrScheme name="Brugerdefineret 26">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THEME B">
  <a:themeElements>
    <a:clrScheme name="Brugerdefineret 27">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VERVIEW">
  <a:themeElements>
    <a:clrScheme name="Brugerdefineret 28">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TATEMENTS">
  <a:themeElements>
    <a:clrScheme name="Brugerdefineret 29">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IMAGES AND VIDEO">
  <a:themeElements>
    <a:clrScheme name="Brugerdefineret 31">
      <a:dk1>
        <a:srgbClr val="3D4342"/>
      </a:dk1>
      <a:lt1>
        <a:sysClr val="window" lastClr="FFFFFF"/>
      </a:lt1>
      <a:dk2>
        <a:srgbClr val="182E5C"/>
      </a:dk2>
      <a:lt2>
        <a:srgbClr val="65C938"/>
      </a:lt2>
      <a:accent1>
        <a:srgbClr val="007477"/>
      </a:accent1>
      <a:accent2>
        <a:srgbClr val="303434"/>
      </a:accent2>
      <a:accent3>
        <a:srgbClr val="7E7F7E"/>
      </a:accent3>
      <a:accent4>
        <a:srgbClr val="E4EBE1"/>
      </a:accent4>
      <a:accent5>
        <a:srgbClr val="869290"/>
      </a:accent5>
      <a:accent6>
        <a:srgbClr val="5F6867"/>
      </a:accent6>
      <a:hlink>
        <a:srgbClr val="EDEC61"/>
      </a:hlink>
      <a:folHlink>
        <a:srgbClr val="0001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10K_C40 Advanced_TEMPLATE_new logo.potm</Template>
  <TotalTime>53128</TotalTime>
  <Words>484</Words>
  <Application>Microsoft Macintosh PowerPoint</Application>
  <PresentationFormat>On-screen Show (4:3)</PresentationFormat>
  <Paragraphs>82</Paragraphs>
  <Slides>25</Slides>
  <Notes>17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25</vt:i4>
      </vt:variant>
    </vt:vector>
  </HeadingPairs>
  <TitlesOfParts>
    <vt:vector size="43" baseType="lpstr">
      <vt:lpstr>American Typewriter</vt:lpstr>
      <vt:lpstr>Avenir Book</vt:lpstr>
      <vt:lpstr>Benton Sans Cond Bold</vt:lpstr>
      <vt:lpstr>Calibri</vt:lpstr>
      <vt:lpstr>Calibri Light</vt:lpstr>
      <vt:lpstr>Franklin Gothic Book</vt:lpstr>
      <vt:lpstr>Futura Condensed</vt:lpstr>
      <vt:lpstr>Gotham Book</vt:lpstr>
      <vt:lpstr>Lucida Grande</vt:lpstr>
      <vt:lpstr>ＭＳ Ｐゴシック</vt:lpstr>
      <vt:lpstr>Wingdings</vt:lpstr>
      <vt:lpstr>Arial</vt:lpstr>
      <vt:lpstr>10K_C40 Advanced_TEMPLATE_new logo</vt:lpstr>
      <vt:lpstr>THEME A</vt:lpstr>
      <vt:lpstr>TEXT THEME B</vt:lpstr>
      <vt:lpstr>OVERVIEW</vt:lpstr>
      <vt:lpstr>STATEMENTS</vt:lpstr>
      <vt:lpstr>IMAGES AND VIDEO</vt:lpstr>
      <vt:lpstr>PowerPoint Presentation</vt:lpstr>
      <vt:lpstr>PowerPoint Presentation</vt:lpstr>
      <vt:lpstr>PowerPoint Presentation</vt:lpstr>
      <vt:lpstr>PowerPoint Presentation</vt:lpstr>
      <vt:lpstr>PowerPoint Presentation</vt:lpstr>
      <vt:lpstr>WHY UNDERSTAND CLIMATE RISKS?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for præsentationen – underoverskrift</dc:title>
  <dc:subject/>
  <dc:creator>Tanja Schlegel</dc:creator>
  <cp:keywords/>
  <dc:description/>
  <cp:lastModifiedBy>Hastings Chikoko</cp:lastModifiedBy>
  <cp:revision>2246</cp:revision>
  <cp:lastPrinted>2015-02-26T11:11:07Z</cp:lastPrinted>
  <dcterms:created xsi:type="dcterms:W3CDTF">2014-06-12T12:59:42Z</dcterms:created>
  <dcterms:modified xsi:type="dcterms:W3CDTF">2017-10-11T05:33:35Z</dcterms:modified>
  <cp:category/>
</cp:coreProperties>
</file>