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69" r:id="rId3"/>
    <p:sldMasterId id="2147483673" r:id="rId4"/>
  </p:sldMasterIdLst>
  <p:notesMasterIdLst>
    <p:notesMasterId r:id="rId12"/>
  </p:notesMasterIdLst>
  <p:handoutMasterIdLst>
    <p:handoutMasterId r:id="rId13"/>
  </p:handoutMasterIdLst>
  <p:sldIdLst>
    <p:sldId id="258" r:id="rId5"/>
    <p:sldId id="257" r:id="rId6"/>
    <p:sldId id="384" r:id="rId7"/>
    <p:sldId id="380" r:id="rId8"/>
    <p:sldId id="381" r:id="rId9"/>
    <p:sldId id="382" r:id="rId10"/>
    <p:sldId id="383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7E0000"/>
    <a:srgbClr val="00A9A4"/>
    <a:srgbClr val="A76127"/>
    <a:srgbClr val="64ADCF"/>
    <a:srgbClr val="2D417F"/>
    <a:srgbClr val="001800"/>
    <a:srgbClr val="18185E"/>
    <a:srgbClr val="132F14"/>
    <a:srgbClr val="A2C8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24" autoAdjust="0"/>
  </p:normalViewPr>
  <p:slideViewPr>
    <p:cSldViewPr>
      <p:cViewPr>
        <p:scale>
          <a:sx n="77" d="100"/>
          <a:sy n="77" d="100"/>
        </p:scale>
        <p:origin x="-1176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5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_rels/data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image" Target="../media/image4.jpg"/></Relationships>
</file>

<file path=ppt/diagrams/_rels/drawing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image" Target="../media/image4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051480-DEB7-4BA6-9C13-DDBB4D802757}" type="doc">
      <dgm:prSet loTypeId="urn:diagrams.loki3.com/BracketList+Icon" loCatId="officeonlin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AE70891A-197A-476D-B3FF-1830CCADE412}">
      <dgm:prSet phldrT="[Text]" phldr="1"/>
      <dgm:spPr/>
      <dgm:t>
        <a:bodyPr/>
        <a:lstStyle/>
        <a:p>
          <a:endParaRPr lang="en-ZA" dirty="0"/>
        </a:p>
      </dgm:t>
    </dgm:pt>
    <dgm:pt modelId="{5BA4D944-0FAF-457C-ADF2-C559522F7EC8}" type="parTrans" cxnId="{9B357221-61CA-49D9-82B0-C897E7DF30E7}">
      <dgm:prSet/>
      <dgm:spPr/>
      <dgm:t>
        <a:bodyPr/>
        <a:lstStyle/>
        <a:p>
          <a:endParaRPr lang="en-ZA"/>
        </a:p>
      </dgm:t>
    </dgm:pt>
    <dgm:pt modelId="{6613CA28-F73B-4439-999A-EE923C68E667}" type="sibTrans" cxnId="{9B357221-61CA-49D9-82B0-C897E7DF30E7}">
      <dgm:prSet/>
      <dgm:spPr/>
      <dgm:t>
        <a:bodyPr/>
        <a:lstStyle/>
        <a:p>
          <a:endParaRPr lang="en-ZA"/>
        </a:p>
      </dgm:t>
    </dgm:pt>
    <dgm:pt modelId="{EC13822C-15EB-4D22-BCD7-9750F9C4BF82}">
      <dgm:prSet phldrT="[Text]" custT="1"/>
      <dgm:spPr>
        <a:solidFill>
          <a:schemeClr val="tx2">
            <a:lumMod val="75000"/>
          </a:schemeClr>
        </a:solidFill>
      </dgm:spPr>
      <dgm:t>
        <a:bodyPr/>
        <a:lstStyle/>
        <a:p>
          <a:pPr algn="just"/>
          <a:r>
            <a:rPr lang="en-ZA" sz="1400" dirty="0" smtClean="0"/>
            <a:t>Post 1994, South Africa has seen a marked improvement in the living conditions of ordinary citizens but the pace at which services are being delivered has slowed</a:t>
          </a:r>
          <a:endParaRPr lang="en-ZA" sz="1400" dirty="0"/>
        </a:p>
      </dgm:t>
    </dgm:pt>
    <dgm:pt modelId="{06CBC4DB-45D8-4BCA-B5FB-38B131AAA75E}" type="parTrans" cxnId="{09B4BB83-2097-49B2-938A-BBAF01ACB2FF}">
      <dgm:prSet/>
      <dgm:spPr/>
      <dgm:t>
        <a:bodyPr/>
        <a:lstStyle/>
        <a:p>
          <a:endParaRPr lang="en-ZA"/>
        </a:p>
      </dgm:t>
    </dgm:pt>
    <dgm:pt modelId="{87411491-D28D-4CB8-9321-2900A2B9848A}" type="sibTrans" cxnId="{09B4BB83-2097-49B2-938A-BBAF01ACB2FF}">
      <dgm:prSet/>
      <dgm:spPr/>
      <dgm:t>
        <a:bodyPr/>
        <a:lstStyle/>
        <a:p>
          <a:endParaRPr lang="en-ZA"/>
        </a:p>
      </dgm:t>
    </dgm:pt>
    <dgm:pt modelId="{C09BB38B-5237-4CDB-9674-F7A868EF8632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just"/>
          <a:r>
            <a:rPr lang="en-ZA" sz="1400" dirty="0" smtClean="0"/>
            <a:t>The country has not managed to reduce the triple challenges that have reached unacceptable levels with unemployment reaching a 13 year high of 27.7% in the first quarter of 2017 remaining unchanged in the second quarter</a:t>
          </a:r>
          <a:endParaRPr lang="en-ZA" sz="1400" dirty="0"/>
        </a:p>
      </dgm:t>
    </dgm:pt>
    <dgm:pt modelId="{328D76A8-2CC5-4B81-A293-7E8801BCB76D}" type="parTrans" cxnId="{9CD4B1EA-80EB-43AF-B2B2-C47C83A8B92C}">
      <dgm:prSet/>
      <dgm:spPr/>
      <dgm:t>
        <a:bodyPr/>
        <a:lstStyle/>
        <a:p>
          <a:endParaRPr lang="en-ZA"/>
        </a:p>
      </dgm:t>
    </dgm:pt>
    <dgm:pt modelId="{B487471A-F1F1-4176-9EBD-0E45C05F4CB2}" type="sibTrans" cxnId="{9CD4B1EA-80EB-43AF-B2B2-C47C83A8B92C}">
      <dgm:prSet/>
      <dgm:spPr/>
      <dgm:t>
        <a:bodyPr/>
        <a:lstStyle/>
        <a:p>
          <a:endParaRPr lang="en-ZA"/>
        </a:p>
      </dgm:t>
    </dgm:pt>
    <dgm:pt modelId="{00B8968A-B1C4-4337-ADC9-D3B70B02E5A6}">
      <dgm:prSet phldrT="[Text]" custT="1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en-ZA" sz="1400" dirty="0" smtClean="0"/>
            <a:t>This means that there is more pressure to do more with less and to find more innovative and sustainable methods of delivering essential services</a:t>
          </a:r>
          <a:endParaRPr lang="en-ZA" sz="1400" dirty="0"/>
        </a:p>
      </dgm:t>
    </dgm:pt>
    <dgm:pt modelId="{5F39E406-C7EB-4828-8E43-947F4894C0E1}" type="parTrans" cxnId="{6A105CC2-A44E-4A02-99DA-3AE2917A6BE4}">
      <dgm:prSet/>
      <dgm:spPr/>
      <dgm:t>
        <a:bodyPr/>
        <a:lstStyle/>
        <a:p>
          <a:endParaRPr lang="en-ZA"/>
        </a:p>
      </dgm:t>
    </dgm:pt>
    <dgm:pt modelId="{B8A963BA-DBE9-4DBE-9B0A-CA3579F6E4C1}" type="sibTrans" cxnId="{6A105CC2-A44E-4A02-99DA-3AE2917A6BE4}">
      <dgm:prSet/>
      <dgm:spPr/>
      <dgm:t>
        <a:bodyPr/>
        <a:lstStyle/>
        <a:p>
          <a:endParaRPr lang="en-ZA"/>
        </a:p>
      </dgm:t>
    </dgm:pt>
    <dgm:pt modelId="{9722D8D3-F5BD-4D16-904F-C5854CD13558}">
      <dgm:prSet phldrT="[Text]"/>
      <dgm:spPr/>
      <dgm:t>
        <a:bodyPr/>
        <a:lstStyle/>
        <a:p>
          <a:endParaRPr lang="en-ZA" dirty="0"/>
        </a:p>
      </dgm:t>
    </dgm:pt>
    <dgm:pt modelId="{DA231196-ABCB-4578-AA14-66B1810B17FF}" type="parTrans" cxnId="{1CE60C07-6A21-45D3-B1DA-851D2C6DBADA}">
      <dgm:prSet/>
      <dgm:spPr/>
      <dgm:t>
        <a:bodyPr/>
        <a:lstStyle/>
        <a:p>
          <a:endParaRPr lang="en-ZA"/>
        </a:p>
      </dgm:t>
    </dgm:pt>
    <dgm:pt modelId="{C95331DC-19F0-4959-9A63-9E768225BE9C}" type="sibTrans" cxnId="{1CE60C07-6A21-45D3-B1DA-851D2C6DBADA}">
      <dgm:prSet/>
      <dgm:spPr/>
      <dgm:t>
        <a:bodyPr/>
        <a:lstStyle/>
        <a:p>
          <a:endParaRPr lang="en-ZA"/>
        </a:p>
      </dgm:t>
    </dgm:pt>
    <dgm:pt modelId="{A8285FC8-84CE-4EE9-AC89-E595E911C359}">
      <dgm:prSet phldrT="[Text]"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ZA" sz="1400" dirty="0" smtClean="0"/>
            <a:t>The current economic outlook is marked by increased government debt due to sluggish growth</a:t>
          </a:r>
          <a:endParaRPr lang="en-ZA" sz="1400" dirty="0"/>
        </a:p>
      </dgm:t>
    </dgm:pt>
    <dgm:pt modelId="{56B3129F-281C-4CB6-B82D-424EE9BE1E0C}" type="parTrans" cxnId="{EFA1C927-AD23-4B93-8AED-A9FAC8E6E7C6}">
      <dgm:prSet/>
      <dgm:spPr/>
      <dgm:t>
        <a:bodyPr/>
        <a:lstStyle/>
        <a:p>
          <a:endParaRPr lang="en-ZA"/>
        </a:p>
      </dgm:t>
    </dgm:pt>
    <dgm:pt modelId="{D6EC6516-E36D-49A4-80BF-9FC946FD2C15}" type="sibTrans" cxnId="{EFA1C927-AD23-4B93-8AED-A9FAC8E6E7C6}">
      <dgm:prSet/>
      <dgm:spPr/>
      <dgm:t>
        <a:bodyPr/>
        <a:lstStyle/>
        <a:p>
          <a:endParaRPr lang="en-ZA"/>
        </a:p>
      </dgm:t>
    </dgm:pt>
    <dgm:pt modelId="{19088100-BEB3-449B-81AD-8C0860444D52}">
      <dgm:prSet phldrT="[Text]"/>
      <dgm:spPr/>
      <dgm:t>
        <a:bodyPr/>
        <a:lstStyle/>
        <a:p>
          <a:endParaRPr lang="en-ZA" dirty="0"/>
        </a:p>
      </dgm:t>
    </dgm:pt>
    <dgm:pt modelId="{98A54369-D933-45A6-AF0E-058A9DC527F2}" type="parTrans" cxnId="{E30DAF4C-2EC0-4EB7-A058-4CB9E70BEE2B}">
      <dgm:prSet/>
      <dgm:spPr/>
      <dgm:t>
        <a:bodyPr/>
        <a:lstStyle/>
        <a:p>
          <a:endParaRPr lang="en-ZA"/>
        </a:p>
      </dgm:t>
    </dgm:pt>
    <dgm:pt modelId="{E534BBA9-5FD2-48C3-9918-9721CD3299AC}" type="sibTrans" cxnId="{E30DAF4C-2EC0-4EB7-A058-4CB9E70BEE2B}">
      <dgm:prSet/>
      <dgm:spPr/>
      <dgm:t>
        <a:bodyPr/>
        <a:lstStyle/>
        <a:p>
          <a:endParaRPr lang="en-ZA"/>
        </a:p>
      </dgm:t>
    </dgm:pt>
    <dgm:pt modelId="{64A5F08C-9916-49D9-8B7B-5E6C5BAD1635}">
      <dgm:prSet phldrT="[Text]"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ZA" sz="1400" dirty="0" smtClean="0"/>
            <a:t>The public sector’s balance sheet is also exposed to sizable contingent liabilities from state-owned enterprises</a:t>
          </a:r>
          <a:endParaRPr lang="en-ZA" sz="1800" dirty="0"/>
        </a:p>
      </dgm:t>
    </dgm:pt>
    <dgm:pt modelId="{AE436210-8F92-40E4-97B3-9BAE26A29D18}" type="parTrans" cxnId="{BEEE930E-540D-4FD5-A4AB-45D35EECF1FF}">
      <dgm:prSet/>
      <dgm:spPr/>
      <dgm:t>
        <a:bodyPr/>
        <a:lstStyle/>
        <a:p>
          <a:endParaRPr lang="en-ZA"/>
        </a:p>
      </dgm:t>
    </dgm:pt>
    <dgm:pt modelId="{CFA04A2F-66A8-4A80-8342-0E6B404EC259}" type="sibTrans" cxnId="{BEEE930E-540D-4FD5-A4AB-45D35EECF1FF}">
      <dgm:prSet/>
      <dgm:spPr/>
      <dgm:t>
        <a:bodyPr/>
        <a:lstStyle/>
        <a:p>
          <a:endParaRPr lang="en-ZA"/>
        </a:p>
      </dgm:t>
    </dgm:pt>
    <dgm:pt modelId="{29FFCB1D-587C-4405-BE7D-8D9E6A9AB2DA}">
      <dgm:prSet phldrT="[Text]"/>
      <dgm:spPr/>
      <dgm:t>
        <a:bodyPr/>
        <a:lstStyle/>
        <a:p>
          <a:endParaRPr lang="en-ZA" dirty="0"/>
        </a:p>
      </dgm:t>
    </dgm:pt>
    <dgm:pt modelId="{AA008EEB-97C1-4BC7-B6B7-09AE2CDEBFE2}" type="parTrans" cxnId="{609099E4-AD41-4F7E-805E-C8405DDA466A}">
      <dgm:prSet/>
      <dgm:spPr/>
      <dgm:t>
        <a:bodyPr/>
        <a:lstStyle/>
        <a:p>
          <a:endParaRPr lang="en-ZA"/>
        </a:p>
      </dgm:t>
    </dgm:pt>
    <dgm:pt modelId="{1D918FAA-7800-4F46-A4CE-B76A407A1C31}" type="sibTrans" cxnId="{609099E4-AD41-4F7E-805E-C8405DDA466A}">
      <dgm:prSet/>
      <dgm:spPr/>
      <dgm:t>
        <a:bodyPr/>
        <a:lstStyle/>
        <a:p>
          <a:endParaRPr lang="en-ZA"/>
        </a:p>
      </dgm:t>
    </dgm:pt>
    <dgm:pt modelId="{A4A1DDCE-555D-488A-8A12-016D48B742E3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ZA" sz="1400" dirty="0" smtClean="0"/>
            <a:t>Consumer and investor confidence has been hampered by weakened governance and uncertainties around future economic policies as the country faces the looming presidential elections</a:t>
          </a:r>
          <a:endParaRPr lang="en-ZA" sz="1400" dirty="0"/>
        </a:p>
      </dgm:t>
    </dgm:pt>
    <dgm:pt modelId="{28251E22-28D5-4571-AF50-9651DDBDC8B6}" type="parTrans" cxnId="{7641280E-05C3-49F2-837A-79B053D94215}">
      <dgm:prSet/>
      <dgm:spPr/>
      <dgm:t>
        <a:bodyPr/>
        <a:lstStyle/>
        <a:p>
          <a:endParaRPr lang="en-ZA"/>
        </a:p>
      </dgm:t>
    </dgm:pt>
    <dgm:pt modelId="{B1792B41-0357-45BC-AA96-BD1EB17D43A8}" type="sibTrans" cxnId="{7641280E-05C3-49F2-837A-79B053D94215}">
      <dgm:prSet/>
      <dgm:spPr/>
      <dgm:t>
        <a:bodyPr/>
        <a:lstStyle/>
        <a:p>
          <a:endParaRPr lang="en-ZA"/>
        </a:p>
      </dgm:t>
    </dgm:pt>
    <dgm:pt modelId="{C35E7703-AB3F-41D3-A12D-29487AD8A351}">
      <dgm:prSet phldrT="[Text]"/>
      <dgm:spPr/>
      <dgm:t>
        <a:bodyPr/>
        <a:lstStyle/>
        <a:p>
          <a:endParaRPr lang="en-ZA" dirty="0"/>
        </a:p>
      </dgm:t>
    </dgm:pt>
    <dgm:pt modelId="{DE34D6B7-7015-4F6E-AD6E-D47553DB00FD}" type="parTrans" cxnId="{34B1EBF7-25F1-4B77-98C2-23717435171F}">
      <dgm:prSet/>
      <dgm:spPr/>
      <dgm:t>
        <a:bodyPr/>
        <a:lstStyle/>
        <a:p>
          <a:endParaRPr lang="en-ZA"/>
        </a:p>
      </dgm:t>
    </dgm:pt>
    <dgm:pt modelId="{A5DB28CF-01B8-425F-AB85-5F2DC4087F69}" type="sibTrans" cxnId="{34B1EBF7-25F1-4B77-98C2-23717435171F}">
      <dgm:prSet/>
      <dgm:spPr/>
      <dgm:t>
        <a:bodyPr/>
        <a:lstStyle/>
        <a:p>
          <a:endParaRPr lang="en-ZA"/>
        </a:p>
      </dgm:t>
    </dgm:pt>
    <dgm:pt modelId="{75955C97-1CAF-449C-B5ED-DD7026B130EE}">
      <dgm:prSet phldrT="[Text]" phldr="1"/>
      <dgm:spPr/>
      <dgm:t>
        <a:bodyPr/>
        <a:lstStyle/>
        <a:p>
          <a:endParaRPr lang="en-ZA" dirty="0"/>
        </a:p>
      </dgm:t>
    </dgm:pt>
    <dgm:pt modelId="{2B69EF15-ECB7-4A0B-A08A-E36F7E63E87C}" type="sibTrans" cxnId="{F7E1F8DD-75D9-4174-857D-77C0F0A7888C}">
      <dgm:prSet/>
      <dgm:spPr/>
      <dgm:t>
        <a:bodyPr/>
        <a:lstStyle/>
        <a:p>
          <a:endParaRPr lang="en-ZA"/>
        </a:p>
      </dgm:t>
    </dgm:pt>
    <dgm:pt modelId="{BD3B55BF-154F-4E84-A62E-A1F583E6C3A1}" type="parTrans" cxnId="{F7E1F8DD-75D9-4174-857D-77C0F0A7888C}">
      <dgm:prSet/>
      <dgm:spPr/>
      <dgm:t>
        <a:bodyPr/>
        <a:lstStyle/>
        <a:p>
          <a:endParaRPr lang="en-ZA"/>
        </a:p>
      </dgm:t>
    </dgm:pt>
    <dgm:pt modelId="{D2D29A30-2E4D-40BE-A97A-570142D772EE}" type="pres">
      <dgm:prSet presAssocID="{68051480-DEB7-4BA6-9C13-DDBB4D80275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1493A50-48F5-4ED9-9B5C-A3ACF193E498}" type="pres">
      <dgm:prSet presAssocID="{AE70891A-197A-476D-B3FF-1830CCADE412}" presName="linNode" presStyleCnt="0"/>
      <dgm:spPr/>
    </dgm:pt>
    <dgm:pt modelId="{422064C8-1912-44E3-980C-1431E326208A}" type="pres">
      <dgm:prSet presAssocID="{AE70891A-197A-476D-B3FF-1830CCADE412}" presName="parTx" presStyleLbl="revTx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8AC9D0-077A-4DC4-8AAA-872583137195}" type="pres">
      <dgm:prSet presAssocID="{AE70891A-197A-476D-B3FF-1830CCADE412}" presName="bracket" presStyleLbl="parChTrans1D1" presStyleIdx="0" presStyleCnt="6" custScaleX="90909" custScaleY="90909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prstGeom prst="rightArrow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</dgm:spPr>
    </dgm:pt>
    <dgm:pt modelId="{611EB46C-DB06-4BC1-B52B-B5E5D255935B}" type="pres">
      <dgm:prSet presAssocID="{AE70891A-197A-476D-B3FF-1830CCADE412}" presName="spH" presStyleCnt="0"/>
      <dgm:spPr/>
    </dgm:pt>
    <dgm:pt modelId="{3CABC053-FC79-4AB3-9ABA-8521467CFCA0}" type="pres">
      <dgm:prSet presAssocID="{AE70891A-197A-476D-B3FF-1830CCADE412}" presName="desTx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C42ADCC0-7D14-4B03-9DA4-30EF004B5B48}" type="pres">
      <dgm:prSet presAssocID="{6613CA28-F73B-4439-999A-EE923C68E667}" presName="spV" presStyleCnt="0"/>
      <dgm:spPr/>
    </dgm:pt>
    <dgm:pt modelId="{EEA4B8FB-48D1-4F29-8509-601A45326380}" type="pres">
      <dgm:prSet presAssocID="{75955C97-1CAF-449C-B5ED-DD7026B130EE}" presName="linNode" presStyleCnt="0"/>
      <dgm:spPr/>
    </dgm:pt>
    <dgm:pt modelId="{09F5A105-A3E6-4E65-9025-6D27A30A178F}" type="pres">
      <dgm:prSet presAssocID="{75955C97-1CAF-449C-B5ED-DD7026B130EE}" presName="parTx" presStyleLbl="revTx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710896-F231-43AD-9596-2F224DDC2D75}" type="pres">
      <dgm:prSet presAssocID="{75955C97-1CAF-449C-B5ED-DD7026B130EE}" presName="bracket" presStyleLbl="parChTrans1D1" presStyleIdx="1" presStyleCnt="6" custScaleX="90909" custScaleY="90909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prstGeom prst="rightArrow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</dgm:spPr>
    </dgm:pt>
    <dgm:pt modelId="{7A03CD44-3871-4F35-AA8C-06A90D8ECA40}" type="pres">
      <dgm:prSet presAssocID="{75955C97-1CAF-449C-B5ED-DD7026B130EE}" presName="spH" presStyleCnt="0"/>
      <dgm:spPr/>
    </dgm:pt>
    <dgm:pt modelId="{DFD19D8F-6CCF-482A-B77D-98D803678514}" type="pres">
      <dgm:prSet presAssocID="{75955C97-1CAF-449C-B5ED-DD7026B130EE}" presName="desTx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D572F087-827F-4D71-AD55-6CD435941327}" type="pres">
      <dgm:prSet presAssocID="{2B69EF15-ECB7-4A0B-A08A-E36F7E63E87C}" presName="spV" presStyleCnt="0"/>
      <dgm:spPr/>
    </dgm:pt>
    <dgm:pt modelId="{26130F18-FEDA-45EE-90DE-2B4675F60FD1}" type="pres">
      <dgm:prSet presAssocID="{9722D8D3-F5BD-4D16-904F-C5854CD13558}" presName="linNode" presStyleCnt="0"/>
      <dgm:spPr/>
    </dgm:pt>
    <dgm:pt modelId="{B403F653-3C62-4006-9EB1-4457261244B3}" type="pres">
      <dgm:prSet presAssocID="{9722D8D3-F5BD-4D16-904F-C5854CD13558}" presName="parTx" presStyleLbl="revTx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5415D4-7761-4714-9A6D-D79A97A50E09}" type="pres">
      <dgm:prSet presAssocID="{9722D8D3-F5BD-4D16-904F-C5854CD13558}" presName="bracket" presStyleLbl="parChTrans1D1" presStyleIdx="2" presStyleCnt="6" custScaleX="90909" custScaleY="90909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prstGeom prst="rightArrow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</dgm:spPr>
    </dgm:pt>
    <dgm:pt modelId="{3AF540B6-7520-42CC-93BD-204D7F2575AD}" type="pres">
      <dgm:prSet presAssocID="{9722D8D3-F5BD-4D16-904F-C5854CD13558}" presName="spH" presStyleCnt="0"/>
      <dgm:spPr/>
    </dgm:pt>
    <dgm:pt modelId="{BC4650EE-5988-407F-889C-966A81F3E8BB}" type="pres">
      <dgm:prSet presAssocID="{9722D8D3-F5BD-4D16-904F-C5854CD13558}" presName="desTx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961EFB89-2ABB-40B1-BCF1-8F24B02CC5E0}" type="pres">
      <dgm:prSet presAssocID="{C95331DC-19F0-4959-9A63-9E768225BE9C}" presName="spV" presStyleCnt="0"/>
      <dgm:spPr/>
    </dgm:pt>
    <dgm:pt modelId="{77845CF9-9978-45BF-B0FF-EADD9C125E78}" type="pres">
      <dgm:prSet presAssocID="{19088100-BEB3-449B-81AD-8C0860444D52}" presName="linNode" presStyleCnt="0"/>
      <dgm:spPr/>
    </dgm:pt>
    <dgm:pt modelId="{DB888588-3DBB-4839-9C0A-A40C8B1D44C9}" type="pres">
      <dgm:prSet presAssocID="{19088100-BEB3-449B-81AD-8C0860444D52}" presName="parTx" presStyleLbl="revTx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324A4E77-AF1D-4ACC-AD41-C22FEB96F032}" type="pres">
      <dgm:prSet presAssocID="{19088100-BEB3-449B-81AD-8C0860444D52}" presName="bracket" presStyleLbl="parChTrans1D1" presStyleIdx="3" presStyleCnt="6" custScaleX="90909" custScaleY="90909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prstGeom prst="rightArrow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</dgm:spPr>
    </dgm:pt>
    <dgm:pt modelId="{D4FB27DB-9519-4595-8668-18B5778DBA07}" type="pres">
      <dgm:prSet presAssocID="{19088100-BEB3-449B-81AD-8C0860444D52}" presName="spH" presStyleCnt="0"/>
      <dgm:spPr/>
    </dgm:pt>
    <dgm:pt modelId="{BBEE0318-2545-4330-AC84-8F1521AFCBA9}" type="pres">
      <dgm:prSet presAssocID="{19088100-BEB3-449B-81AD-8C0860444D52}" presName="desTx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1819329E-A917-4A5D-A661-08BB37C961E6}" type="pres">
      <dgm:prSet presAssocID="{E534BBA9-5FD2-48C3-9918-9721CD3299AC}" presName="spV" presStyleCnt="0"/>
      <dgm:spPr/>
    </dgm:pt>
    <dgm:pt modelId="{08130B01-3779-461D-9B43-CADD70B0E460}" type="pres">
      <dgm:prSet presAssocID="{29FFCB1D-587C-4405-BE7D-8D9E6A9AB2DA}" presName="linNode" presStyleCnt="0"/>
      <dgm:spPr/>
    </dgm:pt>
    <dgm:pt modelId="{23F10EE1-3012-4E62-94D7-EE1EA3319885}" type="pres">
      <dgm:prSet presAssocID="{29FFCB1D-587C-4405-BE7D-8D9E6A9AB2DA}" presName="parTx" presStyleLbl="revTx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E7DCF2-07A7-4291-BB1B-13ADD97591A9}" type="pres">
      <dgm:prSet presAssocID="{29FFCB1D-587C-4405-BE7D-8D9E6A9AB2DA}" presName="bracket" presStyleLbl="parChTrans1D1" presStyleIdx="4" presStyleCnt="6" custScaleX="90909" custScaleY="90909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prstGeom prst="rightArrow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</dgm:spPr>
    </dgm:pt>
    <dgm:pt modelId="{5A385376-C67C-4F0F-80E9-DD248B3C933F}" type="pres">
      <dgm:prSet presAssocID="{29FFCB1D-587C-4405-BE7D-8D9E6A9AB2DA}" presName="spH" presStyleCnt="0"/>
      <dgm:spPr/>
    </dgm:pt>
    <dgm:pt modelId="{A513D1D8-1F00-4B97-B19B-C13D6958A2F7}" type="pres">
      <dgm:prSet presAssocID="{29FFCB1D-587C-4405-BE7D-8D9E6A9AB2DA}" presName="desTx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C2864570-B964-4286-A6D3-0FEEE16549DA}" type="pres">
      <dgm:prSet presAssocID="{1D918FAA-7800-4F46-A4CE-B76A407A1C31}" presName="spV" presStyleCnt="0"/>
      <dgm:spPr/>
    </dgm:pt>
    <dgm:pt modelId="{56AEB9A7-00F0-42E1-B248-509A60BE4987}" type="pres">
      <dgm:prSet presAssocID="{C35E7703-AB3F-41D3-A12D-29487AD8A351}" presName="linNode" presStyleCnt="0"/>
      <dgm:spPr/>
    </dgm:pt>
    <dgm:pt modelId="{2A1A5831-BEA6-4BCD-B656-80D91A439CC3}" type="pres">
      <dgm:prSet presAssocID="{C35E7703-AB3F-41D3-A12D-29487AD8A351}" presName="parTx" presStyleLbl="revTx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6CBC3B-432B-45D0-AC48-02EB3035EF1C}" type="pres">
      <dgm:prSet presAssocID="{C35E7703-AB3F-41D3-A12D-29487AD8A351}" presName="bracket" presStyleLbl="parChTrans1D1" presStyleIdx="5" presStyleCnt="6" custScaleX="333253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>
        <a:prstGeom prst="mathEqual">
          <a:avLst/>
        </a:prstGeom>
        <a:solidFill>
          <a:schemeClr val="tx1">
            <a:lumMod val="65000"/>
            <a:lumOff val="35000"/>
          </a:schemeClr>
        </a:solidFill>
        <a:ln>
          <a:noFill/>
        </a:ln>
      </dgm:spPr>
    </dgm:pt>
    <dgm:pt modelId="{5D295AA2-FF7E-4BB4-87F4-A7F32E6F1BFA}" type="pres">
      <dgm:prSet presAssocID="{C35E7703-AB3F-41D3-A12D-29487AD8A351}" presName="spH" presStyleCnt="0"/>
      <dgm:spPr/>
    </dgm:pt>
    <dgm:pt modelId="{AE05D318-5D6E-4B08-AE45-42AB98EA4253}" type="pres">
      <dgm:prSet presAssocID="{C35E7703-AB3F-41D3-A12D-29487AD8A351}" presName="desTx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E30DAF4C-2EC0-4EB7-A058-4CB9E70BEE2B}" srcId="{68051480-DEB7-4BA6-9C13-DDBB4D802757}" destId="{19088100-BEB3-449B-81AD-8C0860444D52}" srcOrd="3" destOrd="0" parTransId="{98A54369-D933-45A6-AF0E-058A9DC527F2}" sibTransId="{E534BBA9-5FD2-48C3-9918-9721CD3299AC}"/>
    <dgm:cxn modelId="{09B4BB83-2097-49B2-938A-BBAF01ACB2FF}" srcId="{AE70891A-197A-476D-B3FF-1830CCADE412}" destId="{EC13822C-15EB-4D22-BCD7-9750F9C4BF82}" srcOrd="0" destOrd="0" parTransId="{06CBC4DB-45D8-4BCA-B5FB-38B131AAA75E}" sibTransId="{87411491-D28D-4CB8-9321-2900A2B9848A}"/>
    <dgm:cxn modelId="{CBD0D18A-ABED-424D-ACA3-6C4F7CAFBEA6}" type="presOf" srcId="{64A5F08C-9916-49D9-8B7B-5E6C5BAD1635}" destId="{BBEE0318-2545-4330-AC84-8F1521AFCBA9}" srcOrd="0" destOrd="0" presId="urn:diagrams.loki3.com/BracketList+Icon"/>
    <dgm:cxn modelId="{EFA1C927-AD23-4B93-8AED-A9FAC8E6E7C6}" srcId="{9722D8D3-F5BD-4D16-904F-C5854CD13558}" destId="{A8285FC8-84CE-4EE9-AC89-E595E911C359}" srcOrd="0" destOrd="0" parTransId="{56B3129F-281C-4CB6-B82D-424EE9BE1E0C}" sibTransId="{D6EC6516-E36D-49A4-80BF-9FC946FD2C15}"/>
    <dgm:cxn modelId="{C9CCB3DF-8DCF-4283-91C0-BDCED5DF2F53}" type="presOf" srcId="{9722D8D3-F5BD-4D16-904F-C5854CD13558}" destId="{B403F653-3C62-4006-9EB1-4457261244B3}" srcOrd="0" destOrd="0" presId="urn:diagrams.loki3.com/BracketList+Icon"/>
    <dgm:cxn modelId="{9B357221-61CA-49D9-82B0-C897E7DF30E7}" srcId="{68051480-DEB7-4BA6-9C13-DDBB4D802757}" destId="{AE70891A-197A-476D-B3FF-1830CCADE412}" srcOrd="0" destOrd="0" parTransId="{5BA4D944-0FAF-457C-ADF2-C559522F7EC8}" sibTransId="{6613CA28-F73B-4439-999A-EE923C68E667}"/>
    <dgm:cxn modelId="{609099E4-AD41-4F7E-805E-C8405DDA466A}" srcId="{68051480-DEB7-4BA6-9C13-DDBB4D802757}" destId="{29FFCB1D-587C-4405-BE7D-8D9E6A9AB2DA}" srcOrd="4" destOrd="0" parTransId="{AA008EEB-97C1-4BC7-B6B7-09AE2CDEBFE2}" sibTransId="{1D918FAA-7800-4F46-A4CE-B76A407A1C31}"/>
    <dgm:cxn modelId="{5F3D8FBA-2E10-4047-9661-35F371AFB628}" type="presOf" srcId="{A4A1DDCE-555D-488A-8A12-016D48B742E3}" destId="{A513D1D8-1F00-4B97-B19B-C13D6958A2F7}" srcOrd="0" destOrd="0" presId="urn:diagrams.loki3.com/BracketList+Icon"/>
    <dgm:cxn modelId="{8D36B326-474A-429A-8DBC-C6F2ECE8D877}" type="presOf" srcId="{29FFCB1D-587C-4405-BE7D-8D9E6A9AB2DA}" destId="{23F10EE1-3012-4E62-94D7-EE1EA3319885}" srcOrd="0" destOrd="0" presId="urn:diagrams.loki3.com/BracketList+Icon"/>
    <dgm:cxn modelId="{2367EB53-6A11-4642-82CD-2EF316AB5A2A}" type="presOf" srcId="{C35E7703-AB3F-41D3-A12D-29487AD8A351}" destId="{2A1A5831-BEA6-4BCD-B656-80D91A439CC3}" srcOrd="0" destOrd="0" presId="urn:diagrams.loki3.com/BracketList+Icon"/>
    <dgm:cxn modelId="{BEEE930E-540D-4FD5-A4AB-45D35EECF1FF}" srcId="{19088100-BEB3-449B-81AD-8C0860444D52}" destId="{64A5F08C-9916-49D9-8B7B-5E6C5BAD1635}" srcOrd="0" destOrd="0" parTransId="{AE436210-8F92-40E4-97B3-9BAE26A29D18}" sibTransId="{CFA04A2F-66A8-4A80-8342-0E6B404EC259}"/>
    <dgm:cxn modelId="{6BBB58D1-DECE-4ED6-B070-884C06EAE8C0}" type="presOf" srcId="{AE70891A-197A-476D-B3FF-1830CCADE412}" destId="{422064C8-1912-44E3-980C-1431E326208A}" srcOrd="0" destOrd="0" presId="urn:diagrams.loki3.com/BracketList+Icon"/>
    <dgm:cxn modelId="{7641280E-05C3-49F2-837A-79B053D94215}" srcId="{29FFCB1D-587C-4405-BE7D-8D9E6A9AB2DA}" destId="{A4A1DDCE-555D-488A-8A12-016D48B742E3}" srcOrd="0" destOrd="0" parTransId="{28251E22-28D5-4571-AF50-9651DDBDC8B6}" sibTransId="{B1792B41-0357-45BC-AA96-BD1EB17D43A8}"/>
    <dgm:cxn modelId="{F7E1F8DD-75D9-4174-857D-77C0F0A7888C}" srcId="{68051480-DEB7-4BA6-9C13-DDBB4D802757}" destId="{75955C97-1CAF-449C-B5ED-DD7026B130EE}" srcOrd="1" destOrd="0" parTransId="{BD3B55BF-154F-4E84-A62E-A1F583E6C3A1}" sibTransId="{2B69EF15-ECB7-4A0B-A08A-E36F7E63E87C}"/>
    <dgm:cxn modelId="{251FAF07-4974-46D0-A7C9-79EF741112FD}" type="presOf" srcId="{75955C97-1CAF-449C-B5ED-DD7026B130EE}" destId="{09F5A105-A3E6-4E65-9025-6D27A30A178F}" srcOrd="0" destOrd="0" presId="urn:diagrams.loki3.com/BracketList+Icon"/>
    <dgm:cxn modelId="{54D15A31-CC10-493D-85C5-32E013A4674A}" type="presOf" srcId="{00B8968A-B1C4-4337-ADC9-D3B70B02E5A6}" destId="{AE05D318-5D6E-4B08-AE45-42AB98EA4253}" srcOrd="0" destOrd="0" presId="urn:diagrams.loki3.com/BracketList+Icon"/>
    <dgm:cxn modelId="{23A56C32-874B-40AE-B327-D6AA1E0D06BC}" type="presOf" srcId="{C09BB38B-5237-4CDB-9674-F7A868EF8632}" destId="{DFD19D8F-6CCF-482A-B77D-98D803678514}" srcOrd="0" destOrd="0" presId="urn:diagrams.loki3.com/BracketList+Icon"/>
    <dgm:cxn modelId="{C8F8A9B1-92E0-4AF7-B1C3-5EAA887F5005}" type="presOf" srcId="{19088100-BEB3-449B-81AD-8C0860444D52}" destId="{DB888588-3DBB-4839-9C0A-A40C8B1D44C9}" srcOrd="0" destOrd="0" presId="urn:diagrams.loki3.com/BracketList+Icon"/>
    <dgm:cxn modelId="{6A105CC2-A44E-4A02-99DA-3AE2917A6BE4}" srcId="{C35E7703-AB3F-41D3-A12D-29487AD8A351}" destId="{00B8968A-B1C4-4337-ADC9-D3B70B02E5A6}" srcOrd="0" destOrd="0" parTransId="{5F39E406-C7EB-4828-8E43-947F4894C0E1}" sibTransId="{B8A963BA-DBE9-4DBE-9B0A-CA3579F6E4C1}"/>
    <dgm:cxn modelId="{34B1EBF7-25F1-4B77-98C2-23717435171F}" srcId="{68051480-DEB7-4BA6-9C13-DDBB4D802757}" destId="{C35E7703-AB3F-41D3-A12D-29487AD8A351}" srcOrd="5" destOrd="0" parTransId="{DE34D6B7-7015-4F6E-AD6E-D47553DB00FD}" sibTransId="{A5DB28CF-01B8-425F-AB85-5F2DC4087F69}"/>
    <dgm:cxn modelId="{9CD4B1EA-80EB-43AF-B2B2-C47C83A8B92C}" srcId="{75955C97-1CAF-449C-B5ED-DD7026B130EE}" destId="{C09BB38B-5237-4CDB-9674-F7A868EF8632}" srcOrd="0" destOrd="0" parTransId="{328D76A8-2CC5-4B81-A293-7E8801BCB76D}" sibTransId="{B487471A-F1F1-4176-9EBD-0E45C05F4CB2}"/>
    <dgm:cxn modelId="{14930796-0A65-4D78-B52D-17E9A1F02CCB}" type="presOf" srcId="{A8285FC8-84CE-4EE9-AC89-E595E911C359}" destId="{BC4650EE-5988-407F-889C-966A81F3E8BB}" srcOrd="0" destOrd="0" presId="urn:diagrams.loki3.com/BracketList+Icon"/>
    <dgm:cxn modelId="{1CE60C07-6A21-45D3-B1DA-851D2C6DBADA}" srcId="{68051480-DEB7-4BA6-9C13-DDBB4D802757}" destId="{9722D8D3-F5BD-4D16-904F-C5854CD13558}" srcOrd="2" destOrd="0" parTransId="{DA231196-ABCB-4578-AA14-66B1810B17FF}" sibTransId="{C95331DC-19F0-4959-9A63-9E768225BE9C}"/>
    <dgm:cxn modelId="{5CBBE202-F132-4303-8460-9448175647C0}" type="presOf" srcId="{EC13822C-15EB-4D22-BCD7-9750F9C4BF82}" destId="{3CABC053-FC79-4AB3-9ABA-8521467CFCA0}" srcOrd="0" destOrd="0" presId="urn:diagrams.loki3.com/BracketList+Icon"/>
    <dgm:cxn modelId="{5CE427B7-6926-4F9C-80E2-927C8170EAAD}" type="presOf" srcId="{68051480-DEB7-4BA6-9C13-DDBB4D802757}" destId="{D2D29A30-2E4D-40BE-A97A-570142D772EE}" srcOrd="0" destOrd="0" presId="urn:diagrams.loki3.com/BracketList+Icon"/>
    <dgm:cxn modelId="{C1DDFBC8-4BD5-438D-8C17-EE9307C92273}" type="presParOf" srcId="{D2D29A30-2E4D-40BE-A97A-570142D772EE}" destId="{E1493A50-48F5-4ED9-9B5C-A3ACF193E498}" srcOrd="0" destOrd="0" presId="urn:diagrams.loki3.com/BracketList+Icon"/>
    <dgm:cxn modelId="{2E91E0CF-2E97-49A4-8922-42BB3880DC5C}" type="presParOf" srcId="{E1493A50-48F5-4ED9-9B5C-A3ACF193E498}" destId="{422064C8-1912-44E3-980C-1431E326208A}" srcOrd="0" destOrd="0" presId="urn:diagrams.loki3.com/BracketList+Icon"/>
    <dgm:cxn modelId="{4E778A78-D72C-402B-9CA4-BDC4483C56B0}" type="presParOf" srcId="{E1493A50-48F5-4ED9-9B5C-A3ACF193E498}" destId="{2C8AC9D0-077A-4DC4-8AAA-872583137195}" srcOrd="1" destOrd="0" presId="urn:diagrams.loki3.com/BracketList+Icon"/>
    <dgm:cxn modelId="{44B4342E-7F6B-48DF-9189-C908D3226E81}" type="presParOf" srcId="{E1493A50-48F5-4ED9-9B5C-A3ACF193E498}" destId="{611EB46C-DB06-4BC1-B52B-B5E5D255935B}" srcOrd="2" destOrd="0" presId="urn:diagrams.loki3.com/BracketList+Icon"/>
    <dgm:cxn modelId="{B8D4D985-1736-4368-B0D7-BFD3AC5B07B3}" type="presParOf" srcId="{E1493A50-48F5-4ED9-9B5C-A3ACF193E498}" destId="{3CABC053-FC79-4AB3-9ABA-8521467CFCA0}" srcOrd="3" destOrd="0" presId="urn:diagrams.loki3.com/BracketList+Icon"/>
    <dgm:cxn modelId="{55D25A7D-69FF-4F68-B296-DE1FD36C4E96}" type="presParOf" srcId="{D2D29A30-2E4D-40BE-A97A-570142D772EE}" destId="{C42ADCC0-7D14-4B03-9DA4-30EF004B5B48}" srcOrd="1" destOrd="0" presId="urn:diagrams.loki3.com/BracketList+Icon"/>
    <dgm:cxn modelId="{12C9083F-BCF2-49A6-9181-BE4E6676D0AA}" type="presParOf" srcId="{D2D29A30-2E4D-40BE-A97A-570142D772EE}" destId="{EEA4B8FB-48D1-4F29-8509-601A45326380}" srcOrd="2" destOrd="0" presId="urn:diagrams.loki3.com/BracketList+Icon"/>
    <dgm:cxn modelId="{98F6E3EE-DB55-4E61-AF8D-3B0143420681}" type="presParOf" srcId="{EEA4B8FB-48D1-4F29-8509-601A45326380}" destId="{09F5A105-A3E6-4E65-9025-6D27A30A178F}" srcOrd="0" destOrd="0" presId="urn:diagrams.loki3.com/BracketList+Icon"/>
    <dgm:cxn modelId="{5BFFC4A9-76F9-4C0F-B69A-E817F40018F0}" type="presParOf" srcId="{EEA4B8FB-48D1-4F29-8509-601A45326380}" destId="{57710896-F231-43AD-9596-2F224DDC2D75}" srcOrd="1" destOrd="0" presId="urn:diagrams.loki3.com/BracketList+Icon"/>
    <dgm:cxn modelId="{0362A790-D527-4D4D-9B74-6AD4731E63B4}" type="presParOf" srcId="{EEA4B8FB-48D1-4F29-8509-601A45326380}" destId="{7A03CD44-3871-4F35-AA8C-06A90D8ECA40}" srcOrd="2" destOrd="0" presId="urn:diagrams.loki3.com/BracketList+Icon"/>
    <dgm:cxn modelId="{6B273629-15D8-4623-846D-1F238404FEDD}" type="presParOf" srcId="{EEA4B8FB-48D1-4F29-8509-601A45326380}" destId="{DFD19D8F-6CCF-482A-B77D-98D803678514}" srcOrd="3" destOrd="0" presId="urn:diagrams.loki3.com/BracketList+Icon"/>
    <dgm:cxn modelId="{43DA53EF-02D5-4785-8412-C0B5BF0E8B55}" type="presParOf" srcId="{D2D29A30-2E4D-40BE-A97A-570142D772EE}" destId="{D572F087-827F-4D71-AD55-6CD435941327}" srcOrd="3" destOrd="0" presId="urn:diagrams.loki3.com/BracketList+Icon"/>
    <dgm:cxn modelId="{9630F3C2-FFB9-4364-843A-9504D2AD45E2}" type="presParOf" srcId="{D2D29A30-2E4D-40BE-A97A-570142D772EE}" destId="{26130F18-FEDA-45EE-90DE-2B4675F60FD1}" srcOrd="4" destOrd="0" presId="urn:diagrams.loki3.com/BracketList+Icon"/>
    <dgm:cxn modelId="{711CF4C5-2376-4C01-AF9B-C19447EA4A38}" type="presParOf" srcId="{26130F18-FEDA-45EE-90DE-2B4675F60FD1}" destId="{B403F653-3C62-4006-9EB1-4457261244B3}" srcOrd="0" destOrd="0" presId="urn:diagrams.loki3.com/BracketList+Icon"/>
    <dgm:cxn modelId="{B481172C-24EB-409E-ABFC-03898DD35FC8}" type="presParOf" srcId="{26130F18-FEDA-45EE-90DE-2B4675F60FD1}" destId="{855415D4-7761-4714-9A6D-D79A97A50E09}" srcOrd="1" destOrd="0" presId="urn:diagrams.loki3.com/BracketList+Icon"/>
    <dgm:cxn modelId="{A6F0067F-51E5-4655-A7A9-FC2E7FCADC8C}" type="presParOf" srcId="{26130F18-FEDA-45EE-90DE-2B4675F60FD1}" destId="{3AF540B6-7520-42CC-93BD-204D7F2575AD}" srcOrd="2" destOrd="0" presId="urn:diagrams.loki3.com/BracketList+Icon"/>
    <dgm:cxn modelId="{82014609-BD6D-4782-81DF-58C0395362DF}" type="presParOf" srcId="{26130F18-FEDA-45EE-90DE-2B4675F60FD1}" destId="{BC4650EE-5988-407F-889C-966A81F3E8BB}" srcOrd="3" destOrd="0" presId="urn:diagrams.loki3.com/BracketList+Icon"/>
    <dgm:cxn modelId="{54E9C73A-FCCD-45DF-900C-BE6452101229}" type="presParOf" srcId="{D2D29A30-2E4D-40BE-A97A-570142D772EE}" destId="{961EFB89-2ABB-40B1-BCF1-8F24B02CC5E0}" srcOrd="5" destOrd="0" presId="urn:diagrams.loki3.com/BracketList+Icon"/>
    <dgm:cxn modelId="{7A40C07D-6817-4A0D-8C39-D6FB39D27D9B}" type="presParOf" srcId="{D2D29A30-2E4D-40BE-A97A-570142D772EE}" destId="{77845CF9-9978-45BF-B0FF-EADD9C125E78}" srcOrd="6" destOrd="0" presId="urn:diagrams.loki3.com/BracketList+Icon"/>
    <dgm:cxn modelId="{579199C9-612A-4012-A84D-E8385DD8ADD4}" type="presParOf" srcId="{77845CF9-9978-45BF-B0FF-EADD9C125E78}" destId="{DB888588-3DBB-4839-9C0A-A40C8B1D44C9}" srcOrd="0" destOrd="0" presId="urn:diagrams.loki3.com/BracketList+Icon"/>
    <dgm:cxn modelId="{54C7AF13-69B4-4122-B5EE-403F5E41084D}" type="presParOf" srcId="{77845CF9-9978-45BF-B0FF-EADD9C125E78}" destId="{324A4E77-AF1D-4ACC-AD41-C22FEB96F032}" srcOrd="1" destOrd="0" presId="urn:diagrams.loki3.com/BracketList+Icon"/>
    <dgm:cxn modelId="{35E1F759-36A4-4275-B8AE-F5199B783EF2}" type="presParOf" srcId="{77845CF9-9978-45BF-B0FF-EADD9C125E78}" destId="{D4FB27DB-9519-4595-8668-18B5778DBA07}" srcOrd="2" destOrd="0" presId="urn:diagrams.loki3.com/BracketList+Icon"/>
    <dgm:cxn modelId="{45097223-9D7D-467E-8253-A5A618F84E62}" type="presParOf" srcId="{77845CF9-9978-45BF-B0FF-EADD9C125E78}" destId="{BBEE0318-2545-4330-AC84-8F1521AFCBA9}" srcOrd="3" destOrd="0" presId="urn:diagrams.loki3.com/BracketList+Icon"/>
    <dgm:cxn modelId="{7B446F39-D7B5-4FDE-88CC-FA584FB3E007}" type="presParOf" srcId="{D2D29A30-2E4D-40BE-A97A-570142D772EE}" destId="{1819329E-A917-4A5D-A661-08BB37C961E6}" srcOrd="7" destOrd="0" presId="urn:diagrams.loki3.com/BracketList+Icon"/>
    <dgm:cxn modelId="{FE108C46-A24C-4DF2-B88B-70EB1795F7DF}" type="presParOf" srcId="{D2D29A30-2E4D-40BE-A97A-570142D772EE}" destId="{08130B01-3779-461D-9B43-CADD70B0E460}" srcOrd="8" destOrd="0" presId="urn:diagrams.loki3.com/BracketList+Icon"/>
    <dgm:cxn modelId="{799B0334-8148-4EC6-90F8-866972CBE7A3}" type="presParOf" srcId="{08130B01-3779-461D-9B43-CADD70B0E460}" destId="{23F10EE1-3012-4E62-94D7-EE1EA3319885}" srcOrd="0" destOrd="0" presId="urn:diagrams.loki3.com/BracketList+Icon"/>
    <dgm:cxn modelId="{B0A09E37-AE26-4502-BF07-E7D630B38EA6}" type="presParOf" srcId="{08130B01-3779-461D-9B43-CADD70B0E460}" destId="{C1E7DCF2-07A7-4291-BB1B-13ADD97591A9}" srcOrd="1" destOrd="0" presId="urn:diagrams.loki3.com/BracketList+Icon"/>
    <dgm:cxn modelId="{06FF13F7-CFF9-436D-B95A-B0131CA15628}" type="presParOf" srcId="{08130B01-3779-461D-9B43-CADD70B0E460}" destId="{5A385376-C67C-4F0F-80E9-DD248B3C933F}" srcOrd="2" destOrd="0" presId="urn:diagrams.loki3.com/BracketList+Icon"/>
    <dgm:cxn modelId="{6F0D6E70-DDA5-4CB3-A3EC-479A40AEA6EE}" type="presParOf" srcId="{08130B01-3779-461D-9B43-CADD70B0E460}" destId="{A513D1D8-1F00-4B97-B19B-C13D6958A2F7}" srcOrd="3" destOrd="0" presId="urn:diagrams.loki3.com/BracketList+Icon"/>
    <dgm:cxn modelId="{F928FC4B-3932-484F-81FA-665A698A0DEA}" type="presParOf" srcId="{D2D29A30-2E4D-40BE-A97A-570142D772EE}" destId="{C2864570-B964-4286-A6D3-0FEEE16549DA}" srcOrd="9" destOrd="0" presId="urn:diagrams.loki3.com/BracketList+Icon"/>
    <dgm:cxn modelId="{86F157B0-CDD6-4DAD-A232-32C2E2C7B46E}" type="presParOf" srcId="{D2D29A30-2E4D-40BE-A97A-570142D772EE}" destId="{56AEB9A7-00F0-42E1-B248-509A60BE4987}" srcOrd="10" destOrd="0" presId="urn:diagrams.loki3.com/BracketList+Icon"/>
    <dgm:cxn modelId="{FD8B1443-D429-4BD7-A2F0-B2529911A6F9}" type="presParOf" srcId="{56AEB9A7-00F0-42E1-B248-509A60BE4987}" destId="{2A1A5831-BEA6-4BCD-B656-80D91A439CC3}" srcOrd="0" destOrd="0" presId="urn:diagrams.loki3.com/BracketList+Icon"/>
    <dgm:cxn modelId="{82DB8C3A-3CB0-4A51-B9C6-9942B4C42221}" type="presParOf" srcId="{56AEB9A7-00F0-42E1-B248-509A60BE4987}" destId="{6C6CBC3B-432B-45D0-AC48-02EB3035EF1C}" srcOrd="1" destOrd="0" presId="urn:diagrams.loki3.com/BracketList+Icon"/>
    <dgm:cxn modelId="{06ACD0CC-136F-42B4-AEDE-9B1201485A3A}" type="presParOf" srcId="{56AEB9A7-00F0-42E1-B248-509A60BE4987}" destId="{5D295AA2-FF7E-4BB4-87F4-A7F32E6F1BFA}" srcOrd="2" destOrd="0" presId="urn:diagrams.loki3.com/BracketList+Icon"/>
    <dgm:cxn modelId="{BEB01838-6BE8-46C0-90AD-B9EDC5C6F222}" type="presParOf" srcId="{56AEB9A7-00F0-42E1-B248-509A60BE4987}" destId="{AE05D318-5D6E-4B08-AE45-42AB98EA4253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D1B6004-9C28-4A15-A4B8-0B07BBBD9FFA}" type="doc">
      <dgm:prSet loTypeId="urn:microsoft.com/office/officeart/2005/8/layout/vList6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ZA"/>
        </a:p>
      </dgm:t>
    </dgm:pt>
    <dgm:pt modelId="{C8E6A4CF-B8DB-43D1-8CEE-96A0BD4C076D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ZA" sz="1600" b="1" i="1" dirty="0" smtClean="0"/>
            <a:t>Sharpening strategic thinking</a:t>
          </a:r>
        </a:p>
        <a:p>
          <a:pPr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1600" dirty="0"/>
        </a:p>
      </dgm:t>
    </dgm:pt>
    <dgm:pt modelId="{E7835FA4-66AC-4CFE-B9F1-2FB3AE0CACD2}" type="parTrans" cxnId="{A20E1727-675E-42AA-9501-A480FC7EEFC5}">
      <dgm:prSet/>
      <dgm:spPr/>
      <dgm:t>
        <a:bodyPr/>
        <a:lstStyle/>
        <a:p>
          <a:endParaRPr lang="en-ZA"/>
        </a:p>
      </dgm:t>
    </dgm:pt>
    <dgm:pt modelId="{68A53FB6-4626-48D1-9FD4-93E9DC947CEB}" type="sibTrans" cxnId="{A20E1727-675E-42AA-9501-A480FC7EEFC5}">
      <dgm:prSet/>
      <dgm:spPr/>
      <dgm:t>
        <a:bodyPr/>
        <a:lstStyle/>
        <a:p>
          <a:endParaRPr lang="en-ZA"/>
        </a:p>
      </dgm:t>
    </dgm:pt>
    <dgm:pt modelId="{DB69091F-B395-4DD3-B067-72AC04D26106}">
      <dgm:prSet phldrT="[Text]" custT="1"/>
      <dgm:spPr/>
      <dgm:t>
        <a:bodyPr/>
        <a:lstStyle/>
        <a:p>
          <a:r>
            <a:rPr lang="en-ZA" sz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A commitment to building internal capability will allow government to come up with innovative solutions</a:t>
          </a:r>
          <a:endParaRPr lang="en-ZA" sz="1200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6130CAA4-946D-422A-B687-47DC745DEEF9}" type="parTrans" cxnId="{34EA3DCB-FEBB-42CF-B990-C0EBB3C98489}">
      <dgm:prSet/>
      <dgm:spPr/>
      <dgm:t>
        <a:bodyPr/>
        <a:lstStyle/>
        <a:p>
          <a:endParaRPr lang="en-ZA"/>
        </a:p>
      </dgm:t>
    </dgm:pt>
    <dgm:pt modelId="{D5EDE4C0-49E8-488E-B62D-237DD9704508}" type="sibTrans" cxnId="{34EA3DCB-FEBB-42CF-B990-C0EBB3C98489}">
      <dgm:prSet/>
      <dgm:spPr/>
      <dgm:t>
        <a:bodyPr/>
        <a:lstStyle/>
        <a:p>
          <a:endParaRPr lang="en-ZA"/>
        </a:p>
      </dgm:t>
    </dgm:pt>
    <dgm:pt modelId="{11F0A233-CFD2-4FE7-B38D-2404B6C6CC04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ZA" sz="1600" b="1" i="1" dirty="0" smtClean="0"/>
            <a:t>Removing silo mentality</a:t>
          </a:r>
        </a:p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1900" dirty="0"/>
        </a:p>
      </dgm:t>
    </dgm:pt>
    <dgm:pt modelId="{11D58D4D-4CFC-4344-9891-A4D1AC515695}" type="parTrans" cxnId="{FB5AB463-D82B-4802-B91C-171CB030B173}">
      <dgm:prSet/>
      <dgm:spPr/>
      <dgm:t>
        <a:bodyPr/>
        <a:lstStyle/>
        <a:p>
          <a:endParaRPr lang="en-ZA"/>
        </a:p>
      </dgm:t>
    </dgm:pt>
    <dgm:pt modelId="{BAE607AB-96DC-4079-93A7-DB19B391AE76}" type="sibTrans" cxnId="{FB5AB463-D82B-4802-B91C-171CB030B173}">
      <dgm:prSet/>
      <dgm:spPr/>
      <dgm:t>
        <a:bodyPr/>
        <a:lstStyle/>
        <a:p>
          <a:endParaRPr lang="en-ZA"/>
        </a:p>
      </dgm:t>
    </dgm:pt>
    <dgm:pt modelId="{8C50F756-25A3-4789-890B-A0EF26B3A812}">
      <dgm:prSet phldrT="[Text]" custT="1"/>
      <dgm:spPr/>
      <dgm:t>
        <a:bodyPr/>
        <a:lstStyle/>
        <a:p>
          <a:r>
            <a:rPr lang="en-ZA" sz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Integrated planning and execution of some projects will ensure a much more holistic approach to service delivery</a:t>
          </a:r>
          <a:endParaRPr lang="en-ZA" sz="1200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7569D5F2-F230-4DB9-B1CF-186DC1BB30C8}" type="parTrans" cxnId="{20BFD3FF-874B-47E0-8AD1-B48980601463}">
      <dgm:prSet/>
      <dgm:spPr/>
      <dgm:t>
        <a:bodyPr/>
        <a:lstStyle/>
        <a:p>
          <a:endParaRPr lang="en-ZA"/>
        </a:p>
      </dgm:t>
    </dgm:pt>
    <dgm:pt modelId="{FE4FC010-596D-43A8-B00B-2CD7AC3A6E6E}" type="sibTrans" cxnId="{20BFD3FF-874B-47E0-8AD1-B48980601463}">
      <dgm:prSet/>
      <dgm:spPr/>
      <dgm:t>
        <a:bodyPr/>
        <a:lstStyle/>
        <a:p>
          <a:endParaRPr lang="en-ZA"/>
        </a:p>
      </dgm:t>
    </dgm:pt>
    <dgm:pt modelId="{D5BF3F36-4F02-4EE2-8220-E7A4F091C5A4}">
      <dgm:prSet phldrT="[Text]"/>
      <dgm:spPr/>
      <dgm:t>
        <a:bodyPr/>
        <a:lstStyle/>
        <a:p>
          <a:endParaRPr lang="en-ZA" sz="800" dirty="0"/>
        </a:p>
      </dgm:t>
    </dgm:pt>
    <dgm:pt modelId="{6048C75E-B7F8-41C9-9CE1-4FF323F08A9B}" type="parTrans" cxnId="{59D110C2-42D6-4348-BC48-157D60493DBE}">
      <dgm:prSet/>
      <dgm:spPr/>
      <dgm:t>
        <a:bodyPr/>
        <a:lstStyle/>
        <a:p>
          <a:endParaRPr lang="en-ZA"/>
        </a:p>
      </dgm:t>
    </dgm:pt>
    <dgm:pt modelId="{E1A36710-0B8B-43BD-B92C-C4CB6529E877}" type="sibTrans" cxnId="{59D110C2-42D6-4348-BC48-157D60493DBE}">
      <dgm:prSet/>
      <dgm:spPr/>
      <dgm:t>
        <a:bodyPr/>
        <a:lstStyle/>
        <a:p>
          <a:endParaRPr lang="en-ZA"/>
        </a:p>
      </dgm:t>
    </dgm:pt>
    <dgm:pt modelId="{C76BDD8A-3926-4752-B03B-4552C26E7074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ZA" sz="1600" b="1" i="1" dirty="0" smtClean="0"/>
            <a:t>Citizen participation</a:t>
          </a:r>
        </a:p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1900" dirty="0"/>
        </a:p>
      </dgm:t>
    </dgm:pt>
    <dgm:pt modelId="{C40BD9B5-9ED0-42FF-BD8F-BF58FD73C306}" type="parTrans" cxnId="{46650157-8299-4A09-849D-E28ECE8CF618}">
      <dgm:prSet/>
      <dgm:spPr/>
      <dgm:t>
        <a:bodyPr/>
        <a:lstStyle/>
        <a:p>
          <a:endParaRPr lang="en-ZA"/>
        </a:p>
      </dgm:t>
    </dgm:pt>
    <dgm:pt modelId="{8EEB8E77-5F0F-43ED-9EDA-708D785ABDC8}" type="sibTrans" cxnId="{46650157-8299-4A09-849D-E28ECE8CF618}">
      <dgm:prSet/>
      <dgm:spPr/>
      <dgm:t>
        <a:bodyPr/>
        <a:lstStyle/>
        <a:p>
          <a:endParaRPr lang="en-ZA"/>
        </a:p>
      </dgm:t>
    </dgm:pt>
    <dgm:pt modelId="{C82FDAE4-B34C-4073-98AC-0385751F1A2A}">
      <dgm:prSet phldrT="[Text]" custT="1"/>
      <dgm:spPr/>
      <dgm:t>
        <a:bodyPr/>
        <a:lstStyle/>
        <a:p>
          <a:r>
            <a:rPr lang="en-ZA" sz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Government can be in a better position to meet citizens’ needs and instil a sense of ownership to the people.</a:t>
          </a:r>
          <a:endParaRPr lang="en-ZA" sz="1200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28D48CC6-C817-471C-B88A-DB0A49D89A90}" type="parTrans" cxnId="{43AE6708-DFE6-416B-B2ED-160B8F4ADFB1}">
      <dgm:prSet/>
      <dgm:spPr/>
      <dgm:t>
        <a:bodyPr/>
        <a:lstStyle/>
        <a:p>
          <a:endParaRPr lang="en-ZA"/>
        </a:p>
      </dgm:t>
    </dgm:pt>
    <dgm:pt modelId="{100D20DA-4081-495A-BB8F-4C3B9A739871}" type="sibTrans" cxnId="{43AE6708-DFE6-416B-B2ED-160B8F4ADFB1}">
      <dgm:prSet/>
      <dgm:spPr/>
      <dgm:t>
        <a:bodyPr/>
        <a:lstStyle/>
        <a:p>
          <a:endParaRPr lang="en-ZA"/>
        </a:p>
      </dgm:t>
    </dgm:pt>
    <dgm:pt modelId="{C6409B02-B589-4F4B-A3AB-9BF0B0E24052}">
      <dgm:prSet phldrT="[Text]" custT="1"/>
      <dgm:spPr/>
      <dgm:t>
        <a:bodyPr/>
        <a:lstStyle/>
        <a:p>
          <a:endParaRPr lang="en-ZA" sz="1000" dirty="0"/>
        </a:p>
      </dgm:t>
    </dgm:pt>
    <dgm:pt modelId="{1557EC9F-9FC5-4D08-8AAF-F8E7483A5CF6}" type="parTrans" cxnId="{9080B1C5-DB3F-4BBE-B2BF-D4122FDFDDE0}">
      <dgm:prSet/>
      <dgm:spPr/>
      <dgm:t>
        <a:bodyPr/>
        <a:lstStyle/>
        <a:p>
          <a:endParaRPr lang="en-ZA"/>
        </a:p>
      </dgm:t>
    </dgm:pt>
    <dgm:pt modelId="{88886036-C217-4A84-B623-EBFFC451330A}" type="sibTrans" cxnId="{9080B1C5-DB3F-4BBE-B2BF-D4122FDFDDE0}">
      <dgm:prSet/>
      <dgm:spPr/>
      <dgm:t>
        <a:bodyPr/>
        <a:lstStyle/>
        <a:p>
          <a:endParaRPr lang="en-ZA"/>
        </a:p>
      </dgm:t>
    </dgm:pt>
    <dgm:pt modelId="{487F37DB-CBA5-4223-9FA2-1A369306DD07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ZA" sz="1600" b="1" i="1" dirty="0" smtClean="0"/>
            <a:t>Building specialized capabilities</a:t>
          </a:r>
        </a:p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1700" dirty="0"/>
        </a:p>
      </dgm:t>
    </dgm:pt>
    <dgm:pt modelId="{5B49F1A2-3716-45DC-A4C4-491E28B9859F}" type="parTrans" cxnId="{0A416F28-C62F-421B-85C6-838A01BD9433}">
      <dgm:prSet/>
      <dgm:spPr/>
      <dgm:t>
        <a:bodyPr/>
        <a:lstStyle/>
        <a:p>
          <a:endParaRPr lang="en-ZA"/>
        </a:p>
      </dgm:t>
    </dgm:pt>
    <dgm:pt modelId="{45AD9D5E-B978-4CE9-B958-177829FFD7A3}" type="sibTrans" cxnId="{0A416F28-C62F-421B-85C6-838A01BD9433}">
      <dgm:prSet/>
      <dgm:spPr/>
      <dgm:t>
        <a:bodyPr/>
        <a:lstStyle/>
        <a:p>
          <a:endParaRPr lang="en-ZA"/>
        </a:p>
      </dgm:t>
    </dgm:pt>
    <dgm:pt modelId="{C39D4525-3BAC-4B7C-B548-469CDD213A2A}">
      <dgm:prSet phldrT="[Text]"/>
      <dgm:spPr/>
      <dgm:t>
        <a:bodyPr/>
        <a:lstStyle/>
        <a:p>
          <a:endParaRPr lang="en-ZA" sz="800" dirty="0"/>
        </a:p>
      </dgm:t>
    </dgm:pt>
    <dgm:pt modelId="{7D741349-8278-44CE-82AE-404158088A8B}" type="parTrans" cxnId="{F5F85985-60CA-4B4B-B0C7-04FBD90877F7}">
      <dgm:prSet/>
      <dgm:spPr/>
      <dgm:t>
        <a:bodyPr/>
        <a:lstStyle/>
        <a:p>
          <a:endParaRPr lang="en-ZA"/>
        </a:p>
      </dgm:t>
    </dgm:pt>
    <dgm:pt modelId="{009C4CA5-EB2D-4A64-BC17-4EBF090BD4B5}" type="sibTrans" cxnId="{F5F85985-60CA-4B4B-B0C7-04FBD90877F7}">
      <dgm:prSet/>
      <dgm:spPr/>
      <dgm:t>
        <a:bodyPr/>
        <a:lstStyle/>
        <a:p>
          <a:endParaRPr lang="en-ZA"/>
        </a:p>
      </dgm:t>
    </dgm:pt>
    <dgm:pt modelId="{0C43848F-AF7E-4D66-9540-01D3AF5A24E9}">
      <dgm:prSet phldrT="[Text]"/>
      <dgm:spPr/>
      <dgm:t>
        <a:bodyPr/>
        <a:lstStyle/>
        <a:p>
          <a:endParaRPr lang="en-ZA" sz="800" dirty="0"/>
        </a:p>
      </dgm:t>
    </dgm:pt>
    <dgm:pt modelId="{1E2FE002-5846-428E-A993-EAECAFE18F91}" type="parTrans" cxnId="{A5A880C7-627A-42D8-BDFB-D6FF5D9787D9}">
      <dgm:prSet/>
      <dgm:spPr/>
      <dgm:t>
        <a:bodyPr/>
        <a:lstStyle/>
        <a:p>
          <a:endParaRPr lang="en-ZA"/>
        </a:p>
      </dgm:t>
    </dgm:pt>
    <dgm:pt modelId="{01D13731-D745-4651-9059-C4A6936DB650}" type="sibTrans" cxnId="{A5A880C7-627A-42D8-BDFB-D6FF5D9787D9}">
      <dgm:prSet/>
      <dgm:spPr/>
      <dgm:t>
        <a:bodyPr/>
        <a:lstStyle/>
        <a:p>
          <a:endParaRPr lang="en-ZA"/>
        </a:p>
      </dgm:t>
    </dgm:pt>
    <dgm:pt modelId="{80B72220-00BE-47DB-8F0C-831044A30923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ZA" sz="1600" b="1" i="1" dirty="0" smtClean="0"/>
            <a:t>Creating resilient municipalities</a:t>
          </a:r>
        </a:p>
        <a:p>
          <a:pPr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1700" dirty="0"/>
        </a:p>
      </dgm:t>
    </dgm:pt>
    <dgm:pt modelId="{9CBF4588-9C63-4A0E-9798-8826B8F5107C}" type="parTrans" cxnId="{24B939F5-5C35-401B-AA6D-7F90062A77EB}">
      <dgm:prSet/>
      <dgm:spPr/>
      <dgm:t>
        <a:bodyPr/>
        <a:lstStyle/>
        <a:p>
          <a:endParaRPr lang="en-ZA"/>
        </a:p>
      </dgm:t>
    </dgm:pt>
    <dgm:pt modelId="{CA9EFB6F-7206-485D-AF45-0F6B4E837CDE}" type="sibTrans" cxnId="{24B939F5-5C35-401B-AA6D-7F90062A77EB}">
      <dgm:prSet/>
      <dgm:spPr/>
      <dgm:t>
        <a:bodyPr/>
        <a:lstStyle/>
        <a:p>
          <a:endParaRPr lang="en-ZA"/>
        </a:p>
      </dgm:t>
    </dgm:pt>
    <dgm:pt modelId="{2F410E1C-CECD-4307-9A2E-379D2E3AAA1C}">
      <dgm:prSet phldrT="[Text]"/>
      <dgm:spPr/>
      <dgm:t>
        <a:bodyPr/>
        <a:lstStyle/>
        <a:p>
          <a:endParaRPr lang="en-ZA" sz="800" dirty="0"/>
        </a:p>
      </dgm:t>
    </dgm:pt>
    <dgm:pt modelId="{65F9BDC7-AF6A-4C47-8065-89B7A9FEED89}" type="parTrans" cxnId="{F2AAD15E-93B1-4D58-8384-58D1B7951DD4}">
      <dgm:prSet/>
      <dgm:spPr/>
      <dgm:t>
        <a:bodyPr/>
        <a:lstStyle/>
        <a:p>
          <a:endParaRPr lang="en-ZA"/>
        </a:p>
      </dgm:t>
    </dgm:pt>
    <dgm:pt modelId="{B35CDD92-398F-4A5E-8F3F-97918E2C1068}" type="sibTrans" cxnId="{F2AAD15E-93B1-4D58-8384-58D1B7951DD4}">
      <dgm:prSet/>
      <dgm:spPr/>
      <dgm:t>
        <a:bodyPr/>
        <a:lstStyle/>
        <a:p>
          <a:endParaRPr lang="en-ZA"/>
        </a:p>
      </dgm:t>
    </dgm:pt>
    <dgm:pt modelId="{20E10B21-D793-4E53-BE56-2ED120EF985C}">
      <dgm:prSet phldrT="[Text]"/>
      <dgm:spPr/>
      <dgm:t>
        <a:bodyPr/>
        <a:lstStyle/>
        <a:p>
          <a:endParaRPr lang="en-ZA" sz="800" dirty="0"/>
        </a:p>
      </dgm:t>
    </dgm:pt>
    <dgm:pt modelId="{8FDB7FD3-5562-4DD7-B534-A9ECCC824675}" type="parTrans" cxnId="{411852B4-3D64-43DA-89E2-06A20DB8FABE}">
      <dgm:prSet/>
      <dgm:spPr/>
      <dgm:t>
        <a:bodyPr/>
        <a:lstStyle/>
        <a:p>
          <a:endParaRPr lang="en-ZA"/>
        </a:p>
      </dgm:t>
    </dgm:pt>
    <dgm:pt modelId="{AA0504F5-2969-498C-A234-41882C6AB461}" type="sibTrans" cxnId="{411852B4-3D64-43DA-89E2-06A20DB8FABE}">
      <dgm:prSet/>
      <dgm:spPr/>
      <dgm:t>
        <a:bodyPr/>
        <a:lstStyle/>
        <a:p>
          <a:endParaRPr lang="en-ZA"/>
        </a:p>
      </dgm:t>
    </dgm:pt>
    <dgm:pt modelId="{8241C79C-0281-4B6E-A959-A430AB430B99}">
      <dgm:prSet phldrT="[Text]" custT="1"/>
      <dgm:spPr/>
      <dgm:t>
        <a:bodyPr anchor="t"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ZA" sz="1600" b="1" i="1" dirty="0" smtClean="0"/>
            <a:t>Good governance and effective management</a:t>
          </a:r>
          <a:endParaRPr lang="en-ZA" sz="1600" dirty="0" smtClean="0"/>
        </a:p>
        <a:p>
          <a:pPr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1600" dirty="0"/>
        </a:p>
      </dgm:t>
    </dgm:pt>
    <dgm:pt modelId="{62167C65-43EA-44E3-8DFB-CF20838DB87C}" type="parTrans" cxnId="{213C145B-1CC9-4808-BC57-4A0120A96CE0}">
      <dgm:prSet/>
      <dgm:spPr/>
      <dgm:t>
        <a:bodyPr/>
        <a:lstStyle/>
        <a:p>
          <a:endParaRPr lang="en-ZA"/>
        </a:p>
      </dgm:t>
    </dgm:pt>
    <dgm:pt modelId="{72034741-B0BC-4F89-94FE-F49FEE06BB02}" type="sibTrans" cxnId="{213C145B-1CC9-4808-BC57-4A0120A96CE0}">
      <dgm:prSet/>
      <dgm:spPr/>
      <dgm:t>
        <a:bodyPr/>
        <a:lstStyle/>
        <a:p>
          <a:endParaRPr lang="en-ZA"/>
        </a:p>
      </dgm:t>
    </dgm:pt>
    <dgm:pt modelId="{A627F70A-A943-4848-AE3F-D2F02D53CD5A}">
      <dgm:prSet phldrT="[Text]" custT="1"/>
      <dgm:spPr/>
      <dgm:t>
        <a:bodyPr/>
        <a:lstStyle/>
        <a:p>
          <a:endParaRPr lang="en-ZA" sz="800" dirty="0"/>
        </a:p>
      </dgm:t>
    </dgm:pt>
    <dgm:pt modelId="{A293FC01-1B08-4DA0-A8D7-F4BF1D092F76}" type="parTrans" cxnId="{F8D3C7CC-98BD-492A-B3FF-CE8C9C57DDAC}">
      <dgm:prSet/>
      <dgm:spPr/>
      <dgm:t>
        <a:bodyPr/>
        <a:lstStyle/>
        <a:p>
          <a:endParaRPr lang="en-ZA"/>
        </a:p>
      </dgm:t>
    </dgm:pt>
    <dgm:pt modelId="{216BABB5-FD22-41D6-885E-9CDB8CBF95EA}" type="sibTrans" cxnId="{F8D3C7CC-98BD-492A-B3FF-CE8C9C57DDAC}">
      <dgm:prSet/>
      <dgm:spPr/>
      <dgm:t>
        <a:bodyPr/>
        <a:lstStyle/>
        <a:p>
          <a:endParaRPr lang="en-ZA"/>
        </a:p>
      </dgm:t>
    </dgm:pt>
    <dgm:pt modelId="{E876F1D5-C13D-4441-83CD-E60D6E2CB33C}">
      <dgm:prSet custT="1"/>
      <dgm:spPr/>
      <dgm:t>
        <a:bodyPr/>
        <a:lstStyle/>
        <a:p>
          <a:r>
            <a:rPr lang="en-ZA" sz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If the country is going to undertake huge infrastructure programs we need to have the skills and capabilities within government to carry that out.</a:t>
          </a:r>
          <a:endParaRPr lang="en-ZA" sz="1200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B6BB0E95-4965-4436-8E25-DFF643B04051}" type="parTrans" cxnId="{C25099BC-1528-44F8-A87E-5C8A73993340}">
      <dgm:prSet/>
      <dgm:spPr/>
      <dgm:t>
        <a:bodyPr/>
        <a:lstStyle/>
        <a:p>
          <a:endParaRPr lang="en-ZA"/>
        </a:p>
      </dgm:t>
    </dgm:pt>
    <dgm:pt modelId="{4E40B03E-A7E9-41EE-B291-BA007B4E6116}" type="sibTrans" cxnId="{C25099BC-1528-44F8-A87E-5C8A73993340}">
      <dgm:prSet/>
      <dgm:spPr/>
      <dgm:t>
        <a:bodyPr/>
        <a:lstStyle/>
        <a:p>
          <a:endParaRPr lang="en-ZA"/>
        </a:p>
      </dgm:t>
    </dgm:pt>
    <dgm:pt modelId="{44165041-46B2-41DE-A8B8-9F2DD3251BDC}">
      <dgm:prSet custT="1"/>
      <dgm:spPr/>
      <dgm:t>
        <a:bodyPr/>
        <a:lstStyle/>
        <a:p>
          <a:r>
            <a:rPr lang="en-ZA" sz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Municipalities are the main service delivery instruments of government and for that reason they should receive support to ensure that they can become self-reliant</a:t>
          </a:r>
          <a:endParaRPr lang="en-ZA" sz="1200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413FAB1A-174D-49F0-8755-A505CBB81BCA}" type="parTrans" cxnId="{9743AC38-C40F-47E5-9D35-8F34D9032F24}">
      <dgm:prSet/>
      <dgm:spPr/>
      <dgm:t>
        <a:bodyPr/>
        <a:lstStyle/>
        <a:p>
          <a:endParaRPr lang="en-ZA"/>
        </a:p>
      </dgm:t>
    </dgm:pt>
    <dgm:pt modelId="{68B172D0-C8CA-4931-8167-B5F800D67DFD}" type="sibTrans" cxnId="{9743AC38-C40F-47E5-9D35-8F34D9032F24}">
      <dgm:prSet/>
      <dgm:spPr/>
      <dgm:t>
        <a:bodyPr/>
        <a:lstStyle/>
        <a:p>
          <a:endParaRPr lang="en-ZA"/>
        </a:p>
      </dgm:t>
    </dgm:pt>
    <dgm:pt modelId="{D1FB9BB6-FDF1-43A5-B327-774E9EB8B659}">
      <dgm:prSet custT="1"/>
      <dgm:spPr/>
      <dgm:t>
        <a:bodyPr/>
        <a:lstStyle/>
        <a:p>
          <a:r>
            <a:rPr lang="en-ZA" sz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Governance of public institutions should be driven by accountable and transparent leadership where corruption cannot flourish</a:t>
          </a:r>
          <a:endParaRPr lang="en-ZA" sz="1200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2E476C26-8B86-45E6-BCC4-0DE344C48D8D}" type="parTrans" cxnId="{7412038E-65CC-44E9-A2AD-8AA05B1FCEC5}">
      <dgm:prSet/>
      <dgm:spPr/>
      <dgm:t>
        <a:bodyPr/>
        <a:lstStyle/>
        <a:p>
          <a:endParaRPr lang="en-ZA"/>
        </a:p>
      </dgm:t>
    </dgm:pt>
    <dgm:pt modelId="{5857FA21-EC60-4098-895A-054B72C02867}" type="sibTrans" cxnId="{7412038E-65CC-44E9-A2AD-8AA05B1FCEC5}">
      <dgm:prSet/>
      <dgm:spPr/>
      <dgm:t>
        <a:bodyPr/>
        <a:lstStyle/>
        <a:p>
          <a:endParaRPr lang="en-ZA"/>
        </a:p>
      </dgm:t>
    </dgm:pt>
    <dgm:pt modelId="{458515E9-CEF4-4D9B-83FA-C4B88AC774DE}">
      <dgm:prSet phldrT="[Text]"/>
      <dgm:spPr/>
      <dgm:t>
        <a:bodyPr/>
        <a:lstStyle/>
        <a:p>
          <a:endParaRPr lang="en-ZA" sz="800" dirty="0"/>
        </a:p>
      </dgm:t>
    </dgm:pt>
    <dgm:pt modelId="{35AE9915-2CEB-4332-B579-B1E4251A6453}" type="parTrans" cxnId="{C18D5B39-FA1D-4A4A-91EF-1BB1EAD5AD1F}">
      <dgm:prSet/>
      <dgm:spPr/>
      <dgm:t>
        <a:bodyPr/>
        <a:lstStyle/>
        <a:p>
          <a:endParaRPr lang="en-ZA"/>
        </a:p>
      </dgm:t>
    </dgm:pt>
    <dgm:pt modelId="{8F7A9711-79BE-4F1B-97ED-A43D395EA607}" type="sibTrans" cxnId="{C18D5B39-FA1D-4A4A-91EF-1BB1EAD5AD1F}">
      <dgm:prSet/>
      <dgm:spPr/>
      <dgm:t>
        <a:bodyPr/>
        <a:lstStyle/>
        <a:p>
          <a:endParaRPr lang="en-ZA"/>
        </a:p>
      </dgm:t>
    </dgm:pt>
    <dgm:pt modelId="{9F9EC2F9-C710-4435-A764-F83F690FBB15}">
      <dgm:prSet phldrT="[Text]" custT="1"/>
      <dgm:spPr/>
      <dgm:t>
        <a:bodyPr/>
        <a:lstStyle/>
        <a:p>
          <a:endParaRPr lang="en-ZA" sz="1200" dirty="0"/>
        </a:p>
      </dgm:t>
    </dgm:pt>
    <dgm:pt modelId="{765BDDE6-EAFA-4F78-9C80-8B442E0DE361}" type="parTrans" cxnId="{F5B02548-DC8A-4B09-8F6B-2CD68E212C8E}">
      <dgm:prSet/>
      <dgm:spPr/>
      <dgm:t>
        <a:bodyPr/>
        <a:lstStyle/>
        <a:p>
          <a:endParaRPr lang="en-ZA"/>
        </a:p>
      </dgm:t>
    </dgm:pt>
    <dgm:pt modelId="{255A11D4-2F18-43D0-BC54-ED232033D2FB}" type="sibTrans" cxnId="{F5B02548-DC8A-4B09-8F6B-2CD68E212C8E}">
      <dgm:prSet/>
      <dgm:spPr/>
      <dgm:t>
        <a:bodyPr/>
        <a:lstStyle/>
        <a:p>
          <a:endParaRPr lang="en-ZA"/>
        </a:p>
      </dgm:t>
    </dgm:pt>
    <dgm:pt modelId="{E2300DFC-C01B-4543-AF6E-28A0482ACDAB}">
      <dgm:prSet phldrT="[Text]" custT="1"/>
      <dgm:spPr/>
      <dgm:t>
        <a:bodyPr/>
        <a:lstStyle/>
        <a:p>
          <a:endParaRPr lang="en-ZA" sz="1200" dirty="0"/>
        </a:p>
      </dgm:t>
    </dgm:pt>
    <dgm:pt modelId="{98E3EC53-8495-4B99-A9E3-B630853DC1AB}" type="parTrans" cxnId="{3894960F-DB6A-4813-B453-D0A71BD670A4}">
      <dgm:prSet/>
      <dgm:spPr/>
      <dgm:t>
        <a:bodyPr/>
        <a:lstStyle/>
        <a:p>
          <a:endParaRPr lang="en-ZA"/>
        </a:p>
      </dgm:t>
    </dgm:pt>
    <dgm:pt modelId="{72B84B15-6F99-4F65-BF04-45CADF91A06F}" type="sibTrans" cxnId="{3894960F-DB6A-4813-B453-D0A71BD670A4}">
      <dgm:prSet/>
      <dgm:spPr/>
      <dgm:t>
        <a:bodyPr/>
        <a:lstStyle/>
        <a:p>
          <a:endParaRPr lang="en-ZA"/>
        </a:p>
      </dgm:t>
    </dgm:pt>
    <dgm:pt modelId="{92E7EE00-3CCE-41C1-B39D-AB47426D0BE1}" type="pres">
      <dgm:prSet presAssocID="{8D1B6004-9C28-4A15-A4B8-0B07BBBD9FFA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586E53D-12DB-49C0-BA91-12838A2B281C}" type="pres">
      <dgm:prSet presAssocID="{C8E6A4CF-B8DB-43D1-8CEE-96A0BD4C076D}" presName="linNode" presStyleCnt="0"/>
      <dgm:spPr/>
    </dgm:pt>
    <dgm:pt modelId="{23E8BB09-244F-4275-B06A-3C7B465A565D}" type="pres">
      <dgm:prSet presAssocID="{C8E6A4CF-B8DB-43D1-8CEE-96A0BD4C076D}" presName="parentShp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E87B52-B43B-4544-9949-39E43428DB35}" type="pres">
      <dgm:prSet presAssocID="{C8E6A4CF-B8DB-43D1-8CEE-96A0BD4C076D}" presName="childShp" presStyleLbl="b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4DE7314E-E150-4181-9604-FA96DD2DADBE}" type="pres">
      <dgm:prSet presAssocID="{68A53FB6-4626-48D1-9FD4-93E9DC947CEB}" presName="spacing" presStyleCnt="0"/>
      <dgm:spPr/>
    </dgm:pt>
    <dgm:pt modelId="{4C3ADBD7-795E-4893-B889-E5C35395A6E9}" type="pres">
      <dgm:prSet presAssocID="{11F0A233-CFD2-4FE7-B38D-2404B6C6CC04}" presName="linNode" presStyleCnt="0"/>
      <dgm:spPr/>
    </dgm:pt>
    <dgm:pt modelId="{FC502438-C61F-4EB9-A7E8-A3CA7A63F0CE}" type="pres">
      <dgm:prSet presAssocID="{11F0A233-CFD2-4FE7-B38D-2404B6C6CC04}" presName="parentShp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C4CB35-AC2D-4B0F-8374-60F9EF83C446}" type="pres">
      <dgm:prSet presAssocID="{11F0A233-CFD2-4FE7-B38D-2404B6C6CC04}" presName="childShp" presStyleLbl="bgAccFollowNode1" presStyleIdx="1" presStyleCnt="6" custScaleY="130432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22015F15-63C7-4E9B-9C9C-411DEE86BDFD}" type="pres">
      <dgm:prSet presAssocID="{BAE607AB-96DC-4079-93A7-DB19B391AE76}" presName="spacing" presStyleCnt="0"/>
      <dgm:spPr/>
    </dgm:pt>
    <dgm:pt modelId="{9AEE36F6-044A-4050-8A9E-A4A21AC5D422}" type="pres">
      <dgm:prSet presAssocID="{C76BDD8A-3926-4752-B03B-4552C26E7074}" presName="linNode" presStyleCnt="0"/>
      <dgm:spPr/>
    </dgm:pt>
    <dgm:pt modelId="{B5FE6896-3054-4215-910A-EF511E0AB223}" type="pres">
      <dgm:prSet presAssocID="{C76BDD8A-3926-4752-B03B-4552C26E7074}" presName="parentShp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7F7387-3DE9-4B14-833F-F309AB5B562A}" type="pres">
      <dgm:prSet presAssocID="{C76BDD8A-3926-4752-B03B-4552C26E7074}" presName="childShp" presStyleLbl="bgAccFollowNode1" presStyleIdx="2" presStyleCnt="6" custScaleY="127587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78C11789-FF97-4A96-94A3-429E3030D581}" type="pres">
      <dgm:prSet presAssocID="{8EEB8E77-5F0F-43ED-9EDA-708D785ABDC8}" presName="spacing" presStyleCnt="0"/>
      <dgm:spPr/>
    </dgm:pt>
    <dgm:pt modelId="{9BBDB220-012B-4FB7-8A6A-F23EAC6792A2}" type="pres">
      <dgm:prSet presAssocID="{487F37DB-CBA5-4223-9FA2-1A369306DD07}" presName="linNode" presStyleCnt="0"/>
      <dgm:spPr/>
    </dgm:pt>
    <dgm:pt modelId="{17B4E8F5-9363-40E5-B34C-84752A100F7A}" type="pres">
      <dgm:prSet presAssocID="{487F37DB-CBA5-4223-9FA2-1A369306DD07}" presName="parentShp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ECA26-898C-4619-9983-BEA4D9491A32}" type="pres">
      <dgm:prSet presAssocID="{487F37DB-CBA5-4223-9FA2-1A369306DD07}" presName="childShp" presStyleLbl="bgAccFollowNode1" presStyleIdx="3" presStyleCnt="6" custScaleY="128880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17856BFF-539B-4A80-9B4D-8CFB8090DCE6}" type="pres">
      <dgm:prSet presAssocID="{45AD9D5E-B978-4CE9-B958-177829FFD7A3}" presName="spacing" presStyleCnt="0"/>
      <dgm:spPr/>
    </dgm:pt>
    <dgm:pt modelId="{0E435BAE-C7C9-44E8-BCA0-5F7D59CCF742}" type="pres">
      <dgm:prSet presAssocID="{80B72220-00BE-47DB-8F0C-831044A30923}" presName="linNode" presStyleCnt="0"/>
      <dgm:spPr/>
    </dgm:pt>
    <dgm:pt modelId="{2E365FBF-A2E4-4082-8993-5B708A8D7F15}" type="pres">
      <dgm:prSet presAssocID="{80B72220-00BE-47DB-8F0C-831044A30923}" presName="parentShp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45D712-29BB-4340-A099-AA7E8DFE59BD}" type="pres">
      <dgm:prSet presAssocID="{80B72220-00BE-47DB-8F0C-831044A30923}" presName="childShp" presStyleLbl="bgAccFollowNode1" presStyleIdx="4" presStyleCnt="6" custScaleY="127057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637AB040-7777-45BC-8FD9-E467651FC5B3}" type="pres">
      <dgm:prSet presAssocID="{CA9EFB6F-7206-485D-AF45-0F6B4E837CDE}" presName="spacing" presStyleCnt="0"/>
      <dgm:spPr/>
    </dgm:pt>
    <dgm:pt modelId="{2134E6BD-E539-4B22-8C00-F54F7DA4D08F}" type="pres">
      <dgm:prSet presAssocID="{8241C79C-0281-4B6E-A959-A430AB430B99}" presName="linNode" presStyleCnt="0"/>
      <dgm:spPr/>
    </dgm:pt>
    <dgm:pt modelId="{C089190C-038B-4030-90C4-39538DC47EFA}" type="pres">
      <dgm:prSet presAssocID="{8241C79C-0281-4B6E-A959-A430AB430B99}" presName="parentShp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5B2DF062-C5BF-47AB-9E80-3B59B560E76C}" type="pres">
      <dgm:prSet presAssocID="{8241C79C-0281-4B6E-A959-A430AB430B99}" presName="childShp" presStyleLbl="b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E41ADCA-AC61-4A2C-93F3-924AA37D53EC}" type="presOf" srcId="{D5BF3F36-4F02-4EE2-8220-E7A4F091C5A4}" destId="{5B2DF062-C5BF-47AB-9E80-3B59B560E76C}" srcOrd="0" destOrd="2" presId="urn:microsoft.com/office/officeart/2005/8/layout/vList6"/>
    <dgm:cxn modelId="{81655DF0-6521-423C-B816-01542BD81DB3}" type="presOf" srcId="{C76BDD8A-3926-4752-B03B-4552C26E7074}" destId="{B5FE6896-3054-4215-910A-EF511E0AB223}" srcOrd="0" destOrd="0" presId="urn:microsoft.com/office/officeart/2005/8/layout/vList6"/>
    <dgm:cxn modelId="{91A5A81F-9329-4B4D-B001-2F5EA8A49F71}" type="presOf" srcId="{0C43848F-AF7E-4D66-9540-01D3AF5A24E9}" destId="{5B3ECA26-898C-4619-9983-BEA4D9491A32}" srcOrd="0" destOrd="2" presId="urn:microsoft.com/office/officeart/2005/8/layout/vList6"/>
    <dgm:cxn modelId="{2497742C-5367-4D2D-98FC-36F537F7535D}" type="presOf" srcId="{A627F70A-A943-4848-AE3F-D2F02D53CD5A}" destId="{5B2DF062-C5BF-47AB-9E80-3B59B560E76C}" srcOrd="0" destOrd="0" presId="urn:microsoft.com/office/officeart/2005/8/layout/vList6"/>
    <dgm:cxn modelId="{20BFD3FF-874B-47E0-8AD1-B48980601463}" srcId="{11F0A233-CFD2-4FE7-B38D-2404B6C6CC04}" destId="{8C50F756-25A3-4789-890B-A0EF26B3A812}" srcOrd="1" destOrd="0" parTransId="{7569D5F2-F230-4DB9-B1CF-186DC1BB30C8}" sibTransId="{FE4FC010-596D-43A8-B00B-2CD7AC3A6E6E}"/>
    <dgm:cxn modelId="{43AE6708-DFE6-416B-B2ED-160B8F4ADFB1}" srcId="{C76BDD8A-3926-4752-B03B-4552C26E7074}" destId="{C82FDAE4-B34C-4073-98AC-0385751F1A2A}" srcOrd="1" destOrd="0" parTransId="{28D48CC6-C817-471C-B88A-DB0A49D89A90}" sibTransId="{100D20DA-4081-495A-BB8F-4C3B9A739871}"/>
    <dgm:cxn modelId="{6B83A62C-3255-4A25-977E-1122C6638649}" type="presOf" srcId="{2F410E1C-CECD-4307-9A2E-379D2E3AAA1C}" destId="{3D45D712-29BB-4340-A099-AA7E8DFE59BD}" srcOrd="0" destOrd="0" presId="urn:microsoft.com/office/officeart/2005/8/layout/vList6"/>
    <dgm:cxn modelId="{411852B4-3D64-43DA-89E2-06A20DB8FABE}" srcId="{80B72220-00BE-47DB-8F0C-831044A30923}" destId="{20E10B21-D793-4E53-BE56-2ED120EF985C}" srcOrd="2" destOrd="0" parTransId="{8FDB7FD3-5562-4DD7-B534-A9ECCC824675}" sibTransId="{AA0504F5-2969-498C-A234-41882C6AB461}"/>
    <dgm:cxn modelId="{6D17BE36-5539-4D6C-ACA6-6D42A6F7A370}" type="presOf" srcId="{DB69091F-B395-4DD3-B067-72AC04D26106}" destId="{F6E87B52-B43B-4544-9949-39E43428DB35}" srcOrd="0" destOrd="1" presId="urn:microsoft.com/office/officeart/2005/8/layout/vList6"/>
    <dgm:cxn modelId="{EA90E266-012D-4AB4-8EB2-2BD7A396EB2D}" type="presOf" srcId="{E2300DFC-C01B-4543-AF6E-28A0482ACDAB}" destId="{257F7387-3DE9-4B14-833F-F309AB5B562A}" srcOrd="0" destOrd="0" presId="urn:microsoft.com/office/officeart/2005/8/layout/vList6"/>
    <dgm:cxn modelId="{4C3A5A00-5497-4E9F-BC84-E4FB659E43CD}" type="presOf" srcId="{80B72220-00BE-47DB-8F0C-831044A30923}" destId="{2E365FBF-A2E4-4082-8993-5B708A8D7F15}" srcOrd="0" destOrd="0" presId="urn:microsoft.com/office/officeart/2005/8/layout/vList6"/>
    <dgm:cxn modelId="{7412038E-65CC-44E9-A2AD-8AA05B1FCEC5}" srcId="{8241C79C-0281-4B6E-A959-A430AB430B99}" destId="{D1FB9BB6-FDF1-43A5-B327-774E9EB8B659}" srcOrd="1" destOrd="0" parTransId="{2E476C26-8B86-45E6-BCC4-0DE344C48D8D}" sibTransId="{5857FA21-EC60-4098-895A-054B72C02867}"/>
    <dgm:cxn modelId="{5AF5B0B5-01A6-4269-9587-F77663AF4F5F}" type="presOf" srcId="{487F37DB-CBA5-4223-9FA2-1A369306DD07}" destId="{17B4E8F5-9363-40E5-B34C-84752A100F7A}" srcOrd="0" destOrd="0" presId="urn:microsoft.com/office/officeart/2005/8/layout/vList6"/>
    <dgm:cxn modelId="{33EE6660-6AAF-4B40-A2CC-6366EA986EC2}" type="presOf" srcId="{C82FDAE4-B34C-4073-98AC-0385751F1A2A}" destId="{257F7387-3DE9-4B14-833F-F309AB5B562A}" srcOrd="0" destOrd="1" presId="urn:microsoft.com/office/officeart/2005/8/layout/vList6"/>
    <dgm:cxn modelId="{A20E1727-675E-42AA-9501-A480FC7EEFC5}" srcId="{8D1B6004-9C28-4A15-A4B8-0B07BBBD9FFA}" destId="{C8E6A4CF-B8DB-43D1-8CEE-96A0BD4C076D}" srcOrd="0" destOrd="0" parTransId="{E7835FA4-66AC-4CFE-B9F1-2FB3AE0CACD2}" sibTransId="{68A53FB6-4626-48D1-9FD4-93E9DC947CEB}"/>
    <dgm:cxn modelId="{993C605A-21BC-4EE9-8EE5-A276DFF5971B}" type="presOf" srcId="{20E10B21-D793-4E53-BE56-2ED120EF985C}" destId="{3D45D712-29BB-4340-A099-AA7E8DFE59BD}" srcOrd="0" destOrd="2" presId="urn:microsoft.com/office/officeart/2005/8/layout/vList6"/>
    <dgm:cxn modelId="{213C145B-1CC9-4808-BC57-4A0120A96CE0}" srcId="{8D1B6004-9C28-4A15-A4B8-0B07BBBD9FFA}" destId="{8241C79C-0281-4B6E-A959-A430AB430B99}" srcOrd="5" destOrd="0" parTransId="{62167C65-43EA-44E3-8DFB-CF20838DB87C}" sibTransId="{72034741-B0BC-4F89-94FE-F49FEE06BB02}"/>
    <dgm:cxn modelId="{34EA3DCB-FEBB-42CF-B990-C0EBB3C98489}" srcId="{C8E6A4CF-B8DB-43D1-8CEE-96A0BD4C076D}" destId="{DB69091F-B395-4DD3-B067-72AC04D26106}" srcOrd="1" destOrd="0" parTransId="{6130CAA4-946D-422A-B687-47DC745DEEF9}" sibTransId="{D5EDE4C0-49E8-488E-B62D-237DD9704508}"/>
    <dgm:cxn modelId="{FB5AB463-D82B-4802-B91C-171CB030B173}" srcId="{8D1B6004-9C28-4A15-A4B8-0B07BBBD9FFA}" destId="{11F0A233-CFD2-4FE7-B38D-2404B6C6CC04}" srcOrd="1" destOrd="0" parTransId="{11D58D4D-4CFC-4344-9891-A4D1AC515695}" sibTransId="{BAE607AB-96DC-4079-93A7-DB19B391AE76}"/>
    <dgm:cxn modelId="{6707E176-693C-475B-A13E-C9F69C8DB473}" type="presOf" srcId="{11F0A233-CFD2-4FE7-B38D-2404B6C6CC04}" destId="{FC502438-C61F-4EB9-A7E8-A3CA7A63F0CE}" srcOrd="0" destOrd="0" presId="urn:microsoft.com/office/officeart/2005/8/layout/vList6"/>
    <dgm:cxn modelId="{C25099BC-1528-44F8-A87E-5C8A73993340}" srcId="{487F37DB-CBA5-4223-9FA2-1A369306DD07}" destId="{E876F1D5-C13D-4441-83CD-E60D6E2CB33C}" srcOrd="1" destOrd="0" parTransId="{B6BB0E95-4965-4436-8E25-DFF643B04051}" sibTransId="{4E40B03E-A7E9-41EE-B291-BA007B4E6116}"/>
    <dgm:cxn modelId="{A4F61BDE-EBCF-45E6-81D7-374FC7CB4940}" type="presOf" srcId="{C6409B02-B589-4F4B-A3AB-9BF0B0E24052}" destId="{257F7387-3DE9-4B14-833F-F309AB5B562A}" srcOrd="0" destOrd="2" presId="urn:microsoft.com/office/officeart/2005/8/layout/vList6"/>
    <dgm:cxn modelId="{F2AAD15E-93B1-4D58-8384-58D1B7951DD4}" srcId="{80B72220-00BE-47DB-8F0C-831044A30923}" destId="{2F410E1C-CECD-4307-9A2E-379D2E3AAA1C}" srcOrd="0" destOrd="0" parTransId="{65F9BDC7-AF6A-4C47-8065-89B7A9FEED89}" sibTransId="{B35CDD92-398F-4A5E-8F3F-97918E2C1068}"/>
    <dgm:cxn modelId="{9080B1C5-DB3F-4BBE-B2BF-D4122FDFDDE0}" srcId="{C76BDD8A-3926-4752-B03B-4552C26E7074}" destId="{C6409B02-B589-4F4B-A3AB-9BF0B0E24052}" srcOrd="2" destOrd="0" parTransId="{1557EC9F-9FC5-4D08-8AAF-F8E7483A5CF6}" sibTransId="{88886036-C217-4A84-B623-EBFFC451330A}"/>
    <dgm:cxn modelId="{0A416F28-C62F-421B-85C6-838A01BD9433}" srcId="{8D1B6004-9C28-4A15-A4B8-0B07BBBD9FFA}" destId="{487F37DB-CBA5-4223-9FA2-1A369306DD07}" srcOrd="3" destOrd="0" parTransId="{5B49F1A2-3716-45DC-A4C4-491E28B9859F}" sibTransId="{45AD9D5E-B978-4CE9-B958-177829FFD7A3}"/>
    <dgm:cxn modelId="{46650157-8299-4A09-849D-E28ECE8CF618}" srcId="{8D1B6004-9C28-4A15-A4B8-0B07BBBD9FFA}" destId="{C76BDD8A-3926-4752-B03B-4552C26E7074}" srcOrd="2" destOrd="0" parTransId="{C40BD9B5-9ED0-42FF-BD8F-BF58FD73C306}" sibTransId="{8EEB8E77-5F0F-43ED-9EDA-708D785ABDC8}"/>
    <dgm:cxn modelId="{9743AC38-C40F-47E5-9D35-8F34D9032F24}" srcId="{80B72220-00BE-47DB-8F0C-831044A30923}" destId="{44165041-46B2-41DE-A8B8-9F2DD3251BDC}" srcOrd="1" destOrd="0" parTransId="{413FAB1A-174D-49F0-8755-A505CBB81BCA}" sibTransId="{68B172D0-C8CA-4931-8167-B5F800D67DFD}"/>
    <dgm:cxn modelId="{7DF0F1EA-AA31-474C-8FB7-869EA2D67F31}" type="presOf" srcId="{D1FB9BB6-FDF1-43A5-B327-774E9EB8B659}" destId="{5B2DF062-C5BF-47AB-9E80-3B59B560E76C}" srcOrd="0" destOrd="1" presId="urn:microsoft.com/office/officeart/2005/8/layout/vList6"/>
    <dgm:cxn modelId="{BD9643C0-E3CB-42D6-91F2-96715ACDA5A0}" type="presOf" srcId="{8D1B6004-9C28-4A15-A4B8-0B07BBBD9FFA}" destId="{92E7EE00-3CCE-41C1-B39D-AB47426D0BE1}" srcOrd="0" destOrd="0" presId="urn:microsoft.com/office/officeart/2005/8/layout/vList6"/>
    <dgm:cxn modelId="{928E270A-24F5-4AE5-8F72-CBCAB2F3438E}" type="presOf" srcId="{9F9EC2F9-C710-4435-A764-F83F690FBB15}" destId="{47C4CB35-AC2D-4B0F-8374-60F9EF83C446}" srcOrd="0" destOrd="0" presId="urn:microsoft.com/office/officeart/2005/8/layout/vList6"/>
    <dgm:cxn modelId="{C293E732-60C3-4D18-8AE5-3D5DB18167F3}" type="presOf" srcId="{458515E9-CEF4-4D9B-83FA-C4B88AC774DE}" destId="{F6E87B52-B43B-4544-9949-39E43428DB35}" srcOrd="0" destOrd="0" presId="urn:microsoft.com/office/officeart/2005/8/layout/vList6"/>
    <dgm:cxn modelId="{A0B13340-616A-4FC0-8BA8-50CEE8D455BD}" type="presOf" srcId="{8C50F756-25A3-4789-890B-A0EF26B3A812}" destId="{47C4CB35-AC2D-4B0F-8374-60F9EF83C446}" srcOrd="0" destOrd="1" presId="urn:microsoft.com/office/officeart/2005/8/layout/vList6"/>
    <dgm:cxn modelId="{59D110C2-42D6-4348-BC48-157D60493DBE}" srcId="{8241C79C-0281-4B6E-A959-A430AB430B99}" destId="{D5BF3F36-4F02-4EE2-8220-E7A4F091C5A4}" srcOrd="2" destOrd="0" parTransId="{6048C75E-B7F8-41C9-9CE1-4FF323F08A9B}" sibTransId="{E1A36710-0B8B-43BD-B92C-C4CB6529E877}"/>
    <dgm:cxn modelId="{278B9662-DFB0-4D79-9AF4-0D8D34F01DEE}" type="presOf" srcId="{8241C79C-0281-4B6E-A959-A430AB430B99}" destId="{C089190C-038B-4030-90C4-39538DC47EFA}" srcOrd="0" destOrd="0" presId="urn:microsoft.com/office/officeart/2005/8/layout/vList6"/>
    <dgm:cxn modelId="{F5B02548-DC8A-4B09-8F6B-2CD68E212C8E}" srcId="{11F0A233-CFD2-4FE7-B38D-2404B6C6CC04}" destId="{9F9EC2F9-C710-4435-A764-F83F690FBB15}" srcOrd="0" destOrd="0" parTransId="{765BDDE6-EAFA-4F78-9C80-8B442E0DE361}" sibTransId="{255A11D4-2F18-43D0-BC54-ED232033D2FB}"/>
    <dgm:cxn modelId="{3894960F-DB6A-4813-B453-D0A71BD670A4}" srcId="{C76BDD8A-3926-4752-B03B-4552C26E7074}" destId="{E2300DFC-C01B-4543-AF6E-28A0482ACDAB}" srcOrd="0" destOrd="0" parTransId="{98E3EC53-8495-4B99-A9E3-B630853DC1AB}" sibTransId="{72B84B15-6F99-4F65-BF04-45CADF91A06F}"/>
    <dgm:cxn modelId="{EE903F35-E19C-49DF-AB1A-8B13C734D953}" type="presOf" srcId="{E876F1D5-C13D-4441-83CD-E60D6E2CB33C}" destId="{5B3ECA26-898C-4619-9983-BEA4D9491A32}" srcOrd="0" destOrd="1" presId="urn:microsoft.com/office/officeart/2005/8/layout/vList6"/>
    <dgm:cxn modelId="{F8D3C7CC-98BD-492A-B3FF-CE8C9C57DDAC}" srcId="{8241C79C-0281-4B6E-A959-A430AB430B99}" destId="{A627F70A-A943-4848-AE3F-D2F02D53CD5A}" srcOrd="0" destOrd="0" parTransId="{A293FC01-1B08-4DA0-A8D7-F4BF1D092F76}" sibTransId="{216BABB5-FD22-41D6-885E-9CDB8CBF95EA}"/>
    <dgm:cxn modelId="{C18D5B39-FA1D-4A4A-91EF-1BB1EAD5AD1F}" srcId="{C8E6A4CF-B8DB-43D1-8CEE-96A0BD4C076D}" destId="{458515E9-CEF4-4D9B-83FA-C4B88AC774DE}" srcOrd="0" destOrd="0" parTransId="{35AE9915-2CEB-4332-B579-B1E4251A6453}" sibTransId="{8F7A9711-79BE-4F1B-97ED-A43D395EA607}"/>
    <dgm:cxn modelId="{A49BD33D-E391-4B5B-9C03-EA2E5DB69F63}" type="presOf" srcId="{C39D4525-3BAC-4B7C-B548-469CDD213A2A}" destId="{5B3ECA26-898C-4619-9983-BEA4D9491A32}" srcOrd="0" destOrd="0" presId="urn:microsoft.com/office/officeart/2005/8/layout/vList6"/>
    <dgm:cxn modelId="{A5A880C7-627A-42D8-BDFB-D6FF5D9787D9}" srcId="{487F37DB-CBA5-4223-9FA2-1A369306DD07}" destId="{0C43848F-AF7E-4D66-9540-01D3AF5A24E9}" srcOrd="2" destOrd="0" parTransId="{1E2FE002-5846-428E-A993-EAECAFE18F91}" sibTransId="{01D13731-D745-4651-9059-C4A6936DB650}"/>
    <dgm:cxn modelId="{24B939F5-5C35-401B-AA6D-7F90062A77EB}" srcId="{8D1B6004-9C28-4A15-A4B8-0B07BBBD9FFA}" destId="{80B72220-00BE-47DB-8F0C-831044A30923}" srcOrd="4" destOrd="0" parTransId="{9CBF4588-9C63-4A0E-9798-8826B8F5107C}" sibTransId="{CA9EFB6F-7206-485D-AF45-0F6B4E837CDE}"/>
    <dgm:cxn modelId="{25D04EAC-42C5-4CB7-873F-E335FC32BDC9}" type="presOf" srcId="{44165041-46B2-41DE-A8B8-9F2DD3251BDC}" destId="{3D45D712-29BB-4340-A099-AA7E8DFE59BD}" srcOrd="0" destOrd="1" presId="urn:microsoft.com/office/officeart/2005/8/layout/vList6"/>
    <dgm:cxn modelId="{F5F85985-60CA-4B4B-B0C7-04FBD90877F7}" srcId="{487F37DB-CBA5-4223-9FA2-1A369306DD07}" destId="{C39D4525-3BAC-4B7C-B548-469CDD213A2A}" srcOrd="0" destOrd="0" parTransId="{7D741349-8278-44CE-82AE-404158088A8B}" sibTransId="{009C4CA5-EB2D-4A64-BC17-4EBF090BD4B5}"/>
    <dgm:cxn modelId="{8B909138-C916-431A-BB28-8E92B04A167F}" type="presOf" srcId="{C8E6A4CF-B8DB-43D1-8CEE-96A0BD4C076D}" destId="{23E8BB09-244F-4275-B06A-3C7B465A565D}" srcOrd="0" destOrd="0" presId="urn:microsoft.com/office/officeart/2005/8/layout/vList6"/>
    <dgm:cxn modelId="{B572DCAE-76C0-4DC8-829F-F13EC9BBDE89}" type="presParOf" srcId="{92E7EE00-3CCE-41C1-B39D-AB47426D0BE1}" destId="{D586E53D-12DB-49C0-BA91-12838A2B281C}" srcOrd="0" destOrd="0" presId="urn:microsoft.com/office/officeart/2005/8/layout/vList6"/>
    <dgm:cxn modelId="{3DEC187C-0FAC-497A-9CA0-8876DDBE14EB}" type="presParOf" srcId="{D586E53D-12DB-49C0-BA91-12838A2B281C}" destId="{23E8BB09-244F-4275-B06A-3C7B465A565D}" srcOrd="0" destOrd="0" presId="urn:microsoft.com/office/officeart/2005/8/layout/vList6"/>
    <dgm:cxn modelId="{233F14D1-69EA-4B10-A7E2-C83B22778DD6}" type="presParOf" srcId="{D586E53D-12DB-49C0-BA91-12838A2B281C}" destId="{F6E87B52-B43B-4544-9949-39E43428DB35}" srcOrd="1" destOrd="0" presId="urn:microsoft.com/office/officeart/2005/8/layout/vList6"/>
    <dgm:cxn modelId="{F3BCB52A-A004-46BF-83E3-95150F86AD7A}" type="presParOf" srcId="{92E7EE00-3CCE-41C1-B39D-AB47426D0BE1}" destId="{4DE7314E-E150-4181-9604-FA96DD2DADBE}" srcOrd="1" destOrd="0" presId="urn:microsoft.com/office/officeart/2005/8/layout/vList6"/>
    <dgm:cxn modelId="{BA89CE1E-116D-44A6-9F3F-818485592973}" type="presParOf" srcId="{92E7EE00-3CCE-41C1-B39D-AB47426D0BE1}" destId="{4C3ADBD7-795E-4893-B889-E5C35395A6E9}" srcOrd="2" destOrd="0" presId="urn:microsoft.com/office/officeart/2005/8/layout/vList6"/>
    <dgm:cxn modelId="{64231679-501B-4941-867B-D57400024010}" type="presParOf" srcId="{4C3ADBD7-795E-4893-B889-E5C35395A6E9}" destId="{FC502438-C61F-4EB9-A7E8-A3CA7A63F0CE}" srcOrd="0" destOrd="0" presId="urn:microsoft.com/office/officeart/2005/8/layout/vList6"/>
    <dgm:cxn modelId="{65D7B875-25A4-4E9D-9D01-5138460749E9}" type="presParOf" srcId="{4C3ADBD7-795E-4893-B889-E5C35395A6E9}" destId="{47C4CB35-AC2D-4B0F-8374-60F9EF83C446}" srcOrd="1" destOrd="0" presId="urn:microsoft.com/office/officeart/2005/8/layout/vList6"/>
    <dgm:cxn modelId="{454545E3-C7D0-4AC0-8659-0785482E64E0}" type="presParOf" srcId="{92E7EE00-3CCE-41C1-B39D-AB47426D0BE1}" destId="{22015F15-63C7-4E9B-9C9C-411DEE86BDFD}" srcOrd="3" destOrd="0" presId="urn:microsoft.com/office/officeart/2005/8/layout/vList6"/>
    <dgm:cxn modelId="{8C470840-1828-4002-8B59-BB6F0BBDF3D6}" type="presParOf" srcId="{92E7EE00-3CCE-41C1-B39D-AB47426D0BE1}" destId="{9AEE36F6-044A-4050-8A9E-A4A21AC5D422}" srcOrd="4" destOrd="0" presId="urn:microsoft.com/office/officeart/2005/8/layout/vList6"/>
    <dgm:cxn modelId="{237ACEF6-5687-4E20-80E7-0870FC717202}" type="presParOf" srcId="{9AEE36F6-044A-4050-8A9E-A4A21AC5D422}" destId="{B5FE6896-3054-4215-910A-EF511E0AB223}" srcOrd="0" destOrd="0" presId="urn:microsoft.com/office/officeart/2005/8/layout/vList6"/>
    <dgm:cxn modelId="{0D71B8A5-E526-414F-A3B9-1E8734AA5415}" type="presParOf" srcId="{9AEE36F6-044A-4050-8A9E-A4A21AC5D422}" destId="{257F7387-3DE9-4B14-833F-F309AB5B562A}" srcOrd="1" destOrd="0" presId="urn:microsoft.com/office/officeart/2005/8/layout/vList6"/>
    <dgm:cxn modelId="{8DCDDF0C-527D-40D5-93FD-D5C3E3EB68BD}" type="presParOf" srcId="{92E7EE00-3CCE-41C1-B39D-AB47426D0BE1}" destId="{78C11789-FF97-4A96-94A3-429E3030D581}" srcOrd="5" destOrd="0" presId="urn:microsoft.com/office/officeart/2005/8/layout/vList6"/>
    <dgm:cxn modelId="{C51601C7-9895-4208-B550-8F0C490063AD}" type="presParOf" srcId="{92E7EE00-3CCE-41C1-B39D-AB47426D0BE1}" destId="{9BBDB220-012B-4FB7-8A6A-F23EAC6792A2}" srcOrd="6" destOrd="0" presId="urn:microsoft.com/office/officeart/2005/8/layout/vList6"/>
    <dgm:cxn modelId="{511FAD21-C603-4372-8653-D884240D3F51}" type="presParOf" srcId="{9BBDB220-012B-4FB7-8A6A-F23EAC6792A2}" destId="{17B4E8F5-9363-40E5-B34C-84752A100F7A}" srcOrd="0" destOrd="0" presId="urn:microsoft.com/office/officeart/2005/8/layout/vList6"/>
    <dgm:cxn modelId="{61649DCF-D0F2-45A3-B743-85EEABFFDE37}" type="presParOf" srcId="{9BBDB220-012B-4FB7-8A6A-F23EAC6792A2}" destId="{5B3ECA26-898C-4619-9983-BEA4D9491A32}" srcOrd="1" destOrd="0" presId="urn:microsoft.com/office/officeart/2005/8/layout/vList6"/>
    <dgm:cxn modelId="{492DA422-C948-4BE9-8ED4-E1CE38CBA4DC}" type="presParOf" srcId="{92E7EE00-3CCE-41C1-B39D-AB47426D0BE1}" destId="{17856BFF-539B-4A80-9B4D-8CFB8090DCE6}" srcOrd="7" destOrd="0" presId="urn:microsoft.com/office/officeart/2005/8/layout/vList6"/>
    <dgm:cxn modelId="{6003C2B4-ECE1-4CE8-A677-99BE916920BD}" type="presParOf" srcId="{92E7EE00-3CCE-41C1-B39D-AB47426D0BE1}" destId="{0E435BAE-C7C9-44E8-BCA0-5F7D59CCF742}" srcOrd="8" destOrd="0" presId="urn:microsoft.com/office/officeart/2005/8/layout/vList6"/>
    <dgm:cxn modelId="{3DA45F0D-057D-410F-8ECB-AEBF17C3B3BD}" type="presParOf" srcId="{0E435BAE-C7C9-44E8-BCA0-5F7D59CCF742}" destId="{2E365FBF-A2E4-4082-8993-5B708A8D7F15}" srcOrd="0" destOrd="0" presId="urn:microsoft.com/office/officeart/2005/8/layout/vList6"/>
    <dgm:cxn modelId="{2DA6D720-C565-4564-93E0-562F4DAD6FA0}" type="presParOf" srcId="{0E435BAE-C7C9-44E8-BCA0-5F7D59CCF742}" destId="{3D45D712-29BB-4340-A099-AA7E8DFE59BD}" srcOrd="1" destOrd="0" presId="urn:microsoft.com/office/officeart/2005/8/layout/vList6"/>
    <dgm:cxn modelId="{C85CF90D-7725-4D56-A58E-38314D21D8AB}" type="presParOf" srcId="{92E7EE00-3CCE-41C1-B39D-AB47426D0BE1}" destId="{637AB040-7777-45BC-8FD9-E467651FC5B3}" srcOrd="9" destOrd="0" presId="urn:microsoft.com/office/officeart/2005/8/layout/vList6"/>
    <dgm:cxn modelId="{775781AA-1CC4-41D6-ADDE-667DD4B6DB33}" type="presParOf" srcId="{92E7EE00-3CCE-41C1-B39D-AB47426D0BE1}" destId="{2134E6BD-E539-4B22-8C00-F54F7DA4D08F}" srcOrd="10" destOrd="0" presId="urn:microsoft.com/office/officeart/2005/8/layout/vList6"/>
    <dgm:cxn modelId="{76EE4706-DAB4-488F-BEF3-F0BC5E121F23}" type="presParOf" srcId="{2134E6BD-E539-4B22-8C00-F54F7DA4D08F}" destId="{C089190C-038B-4030-90C4-39538DC47EFA}" srcOrd="0" destOrd="0" presId="urn:microsoft.com/office/officeart/2005/8/layout/vList6"/>
    <dgm:cxn modelId="{A114560B-909B-46EA-943E-41BA323A3934}" type="presParOf" srcId="{2134E6BD-E539-4B22-8C00-F54F7DA4D08F}" destId="{5B2DF062-C5BF-47AB-9E80-3B59B560E76C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4D67985-AF00-47F3-AE55-A1B03E7B8265}" type="doc">
      <dgm:prSet loTypeId="urn:microsoft.com/office/officeart/2008/layout/AscendingPictureAccentProcess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ZA"/>
        </a:p>
      </dgm:t>
    </dgm:pt>
    <dgm:pt modelId="{7CC69EF0-164B-4432-8E9C-ED51ECAFA57D}">
      <dgm:prSet phldrT="[Text]" custT="1"/>
      <dgm:spPr>
        <a:ln>
          <a:noFill/>
        </a:ln>
      </dgm:spPr>
      <dgm:t>
        <a:bodyPr/>
        <a:lstStyle/>
        <a:p>
          <a:r>
            <a:rPr lang="en-ZA" sz="1800" b="1" dirty="0" smtClean="0"/>
            <a:t>Regularity </a:t>
          </a:r>
          <a:endParaRPr lang="en-ZA" sz="1800" b="1" dirty="0"/>
        </a:p>
      </dgm:t>
    </dgm:pt>
    <dgm:pt modelId="{B56F6D73-05F7-46A5-BA46-EE4996C0432B}" type="parTrans" cxnId="{9DE70614-1F30-404A-9BF3-3A9BC0956058}">
      <dgm:prSet/>
      <dgm:spPr/>
      <dgm:t>
        <a:bodyPr/>
        <a:lstStyle/>
        <a:p>
          <a:endParaRPr lang="en-ZA"/>
        </a:p>
      </dgm:t>
    </dgm:pt>
    <dgm:pt modelId="{A7A7F809-5802-41CC-AE95-881ED77F0B06}" type="sibTrans" cxnId="{9DE70614-1F30-404A-9BF3-3A9BC0956058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  <dgm:t>
        <a:bodyPr/>
        <a:lstStyle/>
        <a:p>
          <a:endParaRPr lang="en-ZA"/>
        </a:p>
      </dgm:t>
    </dgm:pt>
    <dgm:pt modelId="{0772A8AD-3C02-490D-8547-2F7261AABBD3}">
      <dgm:prSet phldrT="[Text]" custT="1"/>
      <dgm:spPr>
        <a:ln>
          <a:noFill/>
        </a:ln>
      </dgm:spPr>
      <dgm:t>
        <a:bodyPr/>
        <a:lstStyle/>
        <a:p>
          <a:pPr algn="ctr"/>
          <a:r>
            <a:rPr lang="en-ZA" sz="1800" b="1" dirty="0" smtClean="0"/>
            <a:t>Performance</a:t>
          </a:r>
          <a:endParaRPr lang="en-ZA" sz="1800" b="1" dirty="0"/>
        </a:p>
      </dgm:t>
    </dgm:pt>
    <dgm:pt modelId="{8AA38944-DDC8-4A1C-8258-775CA2CD0DC8}" type="parTrans" cxnId="{38FF8A09-E57B-46BA-ACEF-88C65ECD82B3}">
      <dgm:prSet/>
      <dgm:spPr/>
      <dgm:t>
        <a:bodyPr/>
        <a:lstStyle/>
        <a:p>
          <a:endParaRPr lang="en-ZA"/>
        </a:p>
      </dgm:t>
    </dgm:pt>
    <dgm:pt modelId="{77B5D309-5846-4678-AA88-B5FC38AB5429}" type="sibTrans" cxnId="{38FF8A09-E57B-46BA-ACEF-88C65ECD82B3}">
      <dgm:prSet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ZA"/>
        </a:p>
      </dgm:t>
    </dgm:pt>
    <dgm:pt modelId="{1F027956-C74E-4288-A0A4-4AC6AFC518FE}" type="pres">
      <dgm:prSet presAssocID="{F4D67985-AF00-47F3-AE55-A1B03E7B826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5A6BBA5D-1D5A-4816-9190-90B6A969BDAF}" type="pres">
      <dgm:prSet presAssocID="{F4D67985-AF00-47F3-AE55-A1B03E7B8265}" presName="dot1" presStyleLbl="alignNode1" presStyleIdx="0" presStyleCnt="10"/>
      <dgm:spPr/>
    </dgm:pt>
    <dgm:pt modelId="{BF753121-01E6-47A7-8444-CD97EC91B531}" type="pres">
      <dgm:prSet presAssocID="{F4D67985-AF00-47F3-AE55-A1B03E7B8265}" presName="dot2" presStyleLbl="alignNode1" presStyleIdx="1" presStyleCnt="10"/>
      <dgm:spPr/>
    </dgm:pt>
    <dgm:pt modelId="{0945C1CB-4CCF-40D9-8138-4B54F6344604}" type="pres">
      <dgm:prSet presAssocID="{F4D67985-AF00-47F3-AE55-A1B03E7B8265}" presName="dot3" presStyleLbl="alignNode1" presStyleIdx="2" presStyleCnt="10"/>
      <dgm:spPr/>
    </dgm:pt>
    <dgm:pt modelId="{EBCA8E79-4AB3-41A2-B260-2947C8C760C5}" type="pres">
      <dgm:prSet presAssocID="{F4D67985-AF00-47F3-AE55-A1B03E7B8265}" presName="dotArrow1" presStyleLbl="alignNode1" presStyleIdx="3" presStyleCnt="10"/>
      <dgm:spPr/>
    </dgm:pt>
    <dgm:pt modelId="{F25FD010-0BF7-41B0-A831-58E717CDDFFA}" type="pres">
      <dgm:prSet presAssocID="{F4D67985-AF00-47F3-AE55-A1B03E7B8265}" presName="dotArrow2" presStyleLbl="alignNode1" presStyleIdx="4" presStyleCnt="10"/>
      <dgm:spPr/>
    </dgm:pt>
    <dgm:pt modelId="{D705CA20-D5F1-4B8C-8A30-545DD5CE62B6}" type="pres">
      <dgm:prSet presAssocID="{F4D67985-AF00-47F3-AE55-A1B03E7B8265}" presName="dotArrow3" presStyleLbl="alignNode1" presStyleIdx="5" presStyleCnt="10"/>
      <dgm:spPr/>
    </dgm:pt>
    <dgm:pt modelId="{1F56E124-4FBC-4CAC-BD64-BF744945F35D}" type="pres">
      <dgm:prSet presAssocID="{F4D67985-AF00-47F3-AE55-A1B03E7B8265}" presName="dotArrow4" presStyleLbl="alignNode1" presStyleIdx="6" presStyleCnt="10"/>
      <dgm:spPr/>
    </dgm:pt>
    <dgm:pt modelId="{12F11795-2656-4DA2-829E-33C3E2B5B65D}" type="pres">
      <dgm:prSet presAssocID="{F4D67985-AF00-47F3-AE55-A1B03E7B8265}" presName="dotArrow5" presStyleLbl="alignNode1" presStyleIdx="7" presStyleCnt="10"/>
      <dgm:spPr/>
    </dgm:pt>
    <dgm:pt modelId="{84A53A70-D096-45BD-9B54-2B7EC1CFB494}" type="pres">
      <dgm:prSet presAssocID="{F4D67985-AF00-47F3-AE55-A1B03E7B8265}" presName="dotArrow6" presStyleLbl="alignNode1" presStyleIdx="8" presStyleCnt="10"/>
      <dgm:spPr/>
    </dgm:pt>
    <dgm:pt modelId="{732F726A-8F2E-460E-A456-F87AD37DA888}" type="pres">
      <dgm:prSet presAssocID="{F4D67985-AF00-47F3-AE55-A1B03E7B8265}" presName="dotArrow7" presStyleLbl="alignNode1" presStyleIdx="9" presStyleCnt="10"/>
      <dgm:spPr/>
    </dgm:pt>
    <dgm:pt modelId="{A3A001F3-CF8E-45B7-B4E8-753D46DB9C08}" type="pres">
      <dgm:prSet presAssocID="{7CC69EF0-164B-4432-8E9C-ED51ECAFA57D}" presName="parTx1" presStyleLbl="node1" presStyleIdx="0" presStyleCnt="2"/>
      <dgm:spPr/>
      <dgm:t>
        <a:bodyPr/>
        <a:lstStyle/>
        <a:p>
          <a:endParaRPr lang="en-ZA"/>
        </a:p>
      </dgm:t>
    </dgm:pt>
    <dgm:pt modelId="{73829C97-067B-49F2-B254-E9D76E020DAD}" type="pres">
      <dgm:prSet presAssocID="{A7A7F809-5802-41CC-AE95-881ED77F0B06}" presName="picture1" presStyleCnt="0"/>
      <dgm:spPr/>
    </dgm:pt>
    <dgm:pt modelId="{E86991F3-3EBF-420B-8D16-C12276D9544D}" type="pres">
      <dgm:prSet presAssocID="{A7A7F809-5802-41CC-AE95-881ED77F0B06}" presName="imageRepeatNode" presStyleLbl="fgImgPlace1" presStyleIdx="0" presStyleCnt="2"/>
      <dgm:spPr/>
      <dgm:t>
        <a:bodyPr/>
        <a:lstStyle/>
        <a:p>
          <a:endParaRPr lang="en-US"/>
        </a:p>
      </dgm:t>
    </dgm:pt>
    <dgm:pt modelId="{A9217961-1BAA-40A2-A453-A4A3C7FF53CE}" type="pres">
      <dgm:prSet presAssocID="{0772A8AD-3C02-490D-8547-2F7261AABBD3}" presName="parTx2" presStyleLbl="node1" presStyleIdx="1" presStyleCnt="2"/>
      <dgm:spPr/>
      <dgm:t>
        <a:bodyPr/>
        <a:lstStyle/>
        <a:p>
          <a:endParaRPr lang="en-ZA"/>
        </a:p>
      </dgm:t>
    </dgm:pt>
    <dgm:pt modelId="{AF4854A5-6301-405C-A4FD-4395A83E2FBA}" type="pres">
      <dgm:prSet presAssocID="{77B5D309-5846-4678-AA88-B5FC38AB5429}" presName="picture2" presStyleCnt="0"/>
      <dgm:spPr/>
    </dgm:pt>
    <dgm:pt modelId="{6D521C41-F683-4B2C-8BE8-E5B3242D9776}" type="pres">
      <dgm:prSet presAssocID="{77B5D309-5846-4678-AA88-B5FC38AB5429}" presName="imageRepeatNode" presStyleLbl="fgImgPlace1" presStyleIdx="1" presStyleCnt="2"/>
      <dgm:spPr/>
      <dgm:t>
        <a:bodyPr/>
        <a:lstStyle/>
        <a:p>
          <a:endParaRPr lang="en-US"/>
        </a:p>
      </dgm:t>
    </dgm:pt>
  </dgm:ptLst>
  <dgm:cxnLst>
    <dgm:cxn modelId="{38FF8A09-E57B-46BA-ACEF-88C65ECD82B3}" srcId="{F4D67985-AF00-47F3-AE55-A1B03E7B8265}" destId="{0772A8AD-3C02-490D-8547-2F7261AABBD3}" srcOrd="1" destOrd="0" parTransId="{8AA38944-DDC8-4A1C-8258-775CA2CD0DC8}" sibTransId="{77B5D309-5846-4678-AA88-B5FC38AB5429}"/>
    <dgm:cxn modelId="{E52E0B54-8C79-4491-AB03-14544CA5C690}" type="presOf" srcId="{A7A7F809-5802-41CC-AE95-881ED77F0B06}" destId="{E86991F3-3EBF-420B-8D16-C12276D9544D}" srcOrd="0" destOrd="0" presId="urn:microsoft.com/office/officeart/2008/layout/AscendingPictureAccentProcess"/>
    <dgm:cxn modelId="{9DE70614-1F30-404A-9BF3-3A9BC0956058}" srcId="{F4D67985-AF00-47F3-AE55-A1B03E7B8265}" destId="{7CC69EF0-164B-4432-8E9C-ED51ECAFA57D}" srcOrd="0" destOrd="0" parTransId="{B56F6D73-05F7-46A5-BA46-EE4996C0432B}" sibTransId="{A7A7F809-5802-41CC-AE95-881ED77F0B06}"/>
    <dgm:cxn modelId="{DB5BAB51-AA94-4846-A1EF-C668BFF9E00C}" type="presOf" srcId="{77B5D309-5846-4678-AA88-B5FC38AB5429}" destId="{6D521C41-F683-4B2C-8BE8-E5B3242D9776}" srcOrd="0" destOrd="0" presId="urn:microsoft.com/office/officeart/2008/layout/AscendingPictureAccentProcess"/>
    <dgm:cxn modelId="{D62B3A08-D005-4126-8E59-7DFACB2F0F51}" type="presOf" srcId="{0772A8AD-3C02-490D-8547-2F7261AABBD3}" destId="{A9217961-1BAA-40A2-A453-A4A3C7FF53CE}" srcOrd="0" destOrd="0" presId="urn:microsoft.com/office/officeart/2008/layout/AscendingPictureAccentProcess"/>
    <dgm:cxn modelId="{CD8DDAFF-D35D-4283-AFB9-81B5C45AC23D}" type="presOf" srcId="{F4D67985-AF00-47F3-AE55-A1B03E7B8265}" destId="{1F027956-C74E-4288-A0A4-4AC6AFC518FE}" srcOrd="0" destOrd="0" presId="urn:microsoft.com/office/officeart/2008/layout/AscendingPictureAccentProcess"/>
    <dgm:cxn modelId="{9893E835-1215-498F-B03F-47791BDB39A4}" type="presOf" srcId="{7CC69EF0-164B-4432-8E9C-ED51ECAFA57D}" destId="{A3A001F3-CF8E-45B7-B4E8-753D46DB9C08}" srcOrd="0" destOrd="0" presId="urn:microsoft.com/office/officeart/2008/layout/AscendingPictureAccentProcess"/>
    <dgm:cxn modelId="{A908899F-916F-40CC-9714-7EA232038BB1}" type="presParOf" srcId="{1F027956-C74E-4288-A0A4-4AC6AFC518FE}" destId="{5A6BBA5D-1D5A-4816-9190-90B6A969BDAF}" srcOrd="0" destOrd="0" presId="urn:microsoft.com/office/officeart/2008/layout/AscendingPictureAccentProcess"/>
    <dgm:cxn modelId="{744990F3-91DF-40D7-9F3B-CDA9EE15B7DB}" type="presParOf" srcId="{1F027956-C74E-4288-A0A4-4AC6AFC518FE}" destId="{BF753121-01E6-47A7-8444-CD97EC91B531}" srcOrd="1" destOrd="0" presId="urn:microsoft.com/office/officeart/2008/layout/AscendingPictureAccentProcess"/>
    <dgm:cxn modelId="{31D505B6-40FD-46C0-9595-C1CD3C13E776}" type="presParOf" srcId="{1F027956-C74E-4288-A0A4-4AC6AFC518FE}" destId="{0945C1CB-4CCF-40D9-8138-4B54F6344604}" srcOrd="2" destOrd="0" presId="urn:microsoft.com/office/officeart/2008/layout/AscendingPictureAccentProcess"/>
    <dgm:cxn modelId="{0A7CDCE2-3255-4541-B550-D0E802E93701}" type="presParOf" srcId="{1F027956-C74E-4288-A0A4-4AC6AFC518FE}" destId="{EBCA8E79-4AB3-41A2-B260-2947C8C760C5}" srcOrd="3" destOrd="0" presId="urn:microsoft.com/office/officeart/2008/layout/AscendingPictureAccentProcess"/>
    <dgm:cxn modelId="{12D98726-1F55-48A5-9503-2DA94128DC98}" type="presParOf" srcId="{1F027956-C74E-4288-A0A4-4AC6AFC518FE}" destId="{F25FD010-0BF7-41B0-A831-58E717CDDFFA}" srcOrd="4" destOrd="0" presId="urn:microsoft.com/office/officeart/2008/layout/AscendingPictureAccentProcess"/>
    <dgm:cxn modelId="{A66D256F-7D37-4E27-AC28-3E6809F90376}" type="presParOf" srcId="{1F027956-C74E-4288-A0A4-4AC6AFC518FE}" destId="{D705CA20-D5F1-4B8C-8A30-545DD5CE62B6}" srcOrd="5" destOrd="0" presId="urn:microsoft.com/office/officeart/2008/layout/AscendingPictureAccentProcess"/>
    <dgm:cxn modelId="{22DAFCC1-8D11-42BB-97DB-0950D3F03696}" type="presParOf" srcId="{1F027956-C74E-4288-A0A4-4AC6AFC518FE}" destId="{1F56E124-4FBC-4CAC-BD64-BF744945F35D}" srcOrd="6" destOrd="0" presId="urn:microsoft.com/office/officeart/2008/layout/AscendingPictureAccentProcess"/>
    <dgm:cxn modelId="{AE2B3C6E-5AD6-4B37-B616-DC9403C7C281}" type="presParOf" srcId="{1F027956-C74E-4288-A0A4-4AC6AFC518FE}" destId="{12F11795-2656-4DA2-829E-33C3E2B5B65D}" srcOrd="7" destOrd="0" presId="urn:microsoft.com/office/officeart/2008/layout/AscendingPictureAccentProcess"/>
    <dgm:cxn modelId="{4B973B61-C282-43E9-A591-D33F28CC8583}" type="presParOf" srcId="{1F027956-C74E-4288-A0A4-4AC6AFC518FE}" destId="{84A53A70-D096-45BD-9B54-2B7EC1CFB494}" srcOrd="8" destOrd="0" presId="urn:microsoft.com/office/officeart/2008/layout/AscendingPictureAccentProcess"/>
    <dgm:cxn modelId="{B98DE0BA-A3DA-442D-BE66-A9298139DC33}" type="presParOf" srcId="{1F027956-C74E-4288-A0A4-4AC6AFC518FE}" destId="{732F726A-8F2E-460E-A456-F87AD37DA888}" srcOrd="9" destOrd="0" presId="urn:microsoft.com/office/officeart/2008/layout/AscendingPictureAccentProcess"/>
    <dgm:cxn modelId="{18BB5594-0EC9-4DF7-B66F-ABFCE8B454D4}" type="presParOf" srcId="{1F027956-C74E-4288-A0A4-4AC6AFC518FE}" destId="{A3A001F3-CF8E-45B7-B4E8-753D46DB9C08}" srcOrd="10" destOrd="0" presId="urn:microsoft.com/office/officeart/2008/layout/AscendingPictureAccentProcess"/>
    <dgm:cxn modelId="{40A8F5B0-BDC8-4037-9AF4-F13E340D44C4}" type="presParOf" srcId="{1F027956-C74E-4288-A0A4-4AC6AFC518FE}" destId="{73829C97-067B-49F2-B254-E9D76E020DAD}" srcOrd="11" destOrd="0" presId="urn:microsoft.com/office/officeart/2008/layout/AscendingPictureAccentProcess"/>
    <dgm:cxn modelId="{09C78A58-E1EC-4578-AF9E-5414C1A7D3AD}" type="presParOf" srcId="{73829C97-067B-49F2-B254-E9D76E020DAD}" destId="{E86991F3-3EBF-420B-8D16-C12276D9544D}" srcOrd="0" destOrd="0" presId="urn:microsoft.com/office/officeart/2008/layout/AscendingPictureAccentProcess"/>
    <dgm:cxn modelId="{B94CD480-078B-4857-BC60-2B6B3067D07B}" type="presParOf" srcId="{1F027956-C74E-4288-A0A4-4AC6AFC518FE}" destId="{A9217961-1BAA-40A2-A453-A4A3C7FF53CE}" srcOrd="12" destOrd="0" presId="urn:microsoft.com/office/officeart/2008/layout/AscendingPictureAccentProcess"/>
    <dgm:cxn modelId="{088BE1C1-27B0-4E00-8E60-AD7308684577}" type="presParOf" srcId="{1F027956-C74E-4288-A0A4-4AC6AFC518FE}" destId="{AF4854A5-6301-405C-A4FD-4395A83E2FBA}" srcOrd="13" destOrd="0" presId="urn:microsoft.com/office/officeart/2008/layout/AscendingPictureAccentProcess"/>
    <dgm:cxn modelId="{750147D3-E955-43EE-8DE0-75C2B17EFC0D}" type="presParOf" srcId="{AF4854A5-6301-405C-A4FD-4395A83E2FBA}" destId="{6D521C41-F683-4B2C-8BE8-E5B3242D9776}" srcOrd="0" destOrd="0" presId="urn:microsoft.com/office/officeart/2008/layout/AscendingPictureAccen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DE765CD-3BF6-481D-93E9-990105AFB2C0}" type="doc">
      <dgm:prSet loTypeId="urn:microsoft.com/office/officeart/2011/layout/Tab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ZA"/>
        </a:p>
      </dgm:t>
    </dgm:pt>
    <dgm:pt modelId="{D571A2FA-3715-4AC5-974F-2D38293FE1CC}">
      <dgm:prSet phldrT="[Text]" custT="1"/>
      <dgm:spPr/>
      <dgm:t>
        <a:bodyPr/>
        <a:lstStyle/>
        <a:p>
          <a:pPr algn="l"/>
          <a:r>
            <a:rPr lang="en-ZA" sz="1200" b="1" dirty="0" smtClean="0"/>
            <a:t>AGSA Reports</a:t>
          </a:r>
          <a:endParaRPr lang="en-ZA" sz="1200" b="1" dirty="0"/>
        </a:p>
      </dgm:t>
    </dgm:pt>
    <dgm:pt modelId="{E71B1B9F-A364-4630-AD61-AEBEA40F9941}" type="parTrans" cxnId="{20870B97-9D3E-4357-B018-288ED93251B7}">
      <dgm:prSet/>
      <dgm:spPr/>
      <dgm:t>
        <a:bodyPr/>
        <a:lstStyle/>
        <a:p>
          <a:endParaRPr lang="en-ZA"/>
        </a:p>
      </dgm:t>
    </dgm:pt>
    <dgm:pt modelId="{11AB2DAD-4F71-42CC-BF1A-D4279D1B0858}" type="sibTrans" cxnId="{20870B97-9D3E-4357-B018-288ED93251B7}">
      <dgm:prSet/>
      <dgm:spPr/>
      <dgm:t>
        <a:bodyPr/>
        <a:lstStyle/>
        <a:p>
          <a:endParaRPr lang="en-ZA"/>
        </a:p>
      </dgm:t>
    </dgm:pt>
    <dgm:pt modelId="{40D4B4D7-97A5-482F-B572-F72B2B2E4464}">
      <dgm:prSet phldrT="[Text]" phldr="1"/>
      <dgm:spPr/>
      <dgm:t>
        <a:bodyPr/>
        <a:lstStyle/>
        <a:p>
          <a:endParaRPr lang="en-ZA"/>
        </a:p>
      </dgm:t>
    </dgm:pt>
    <dgm:pt modelId="{15F9063D-F866-457C-8983-14D185CE790D}" type="parTrans" cxnId="{9BFEB5E9-86D6-440C-8316-66A753BF3987}">
      <dgm:prSet/>
      <dgm:spPr/>
      <dgm:t>
        <a:bodyPr/>
        <a:lstStyle/>
        <a:p>
          <a:endParaRPr lang="en-ZA"/>
        </a:p>
      </dgm:t>
    </dgm:pt>
    <dgm:pt modelId="{5F63AC2D-8973-4EEA-B023-45536337CB44}" type="sibTrans" cxnId="{9BFEB5E9-86D6-440C-8316-66A753BF3987}">
      <dgm:prSet/>
      <dgm:spPr/>
      <dgm:t>
        <a:bodyPr/>
        <a:lstStyle/>
        <a:p>
          <a:endParaRPr lang="en-ZA"/>
        </a:p>
      </dgm:t>
    </dgm:pt>
    <dgm:pt modelId="{DBAAFA28-03F0-4667-826A-381132A70793}">
      <dgm:prSet phldrT="[Text]" custT="1"/>
      <dgm:spPr/>
      <dgm:t>
        <a:bodyPr/>
        <a:lstStyle/>
        <a:p>
          <a:r>
            <a:rPr lang="en-ZA" sz="1200" dirty="0" smtClean="0"/>
            <a:t>Demonstrated the governance challenges faced by most government entities</a:t>
          </a:r>
          <a:endParaRPr lang="en-ZA" sz="1200" dirty="0"/>
        </a:p>
      </dgm:t>
    </dgm:pt>
    <dgm:pt modelId="{238A9427-AE96-4DB0-93AB-3650D3DA4A3F}" type="parTrans" cxnId="{7C607510-80E1-4C8B-9FC4-C45D3D8FD617}">
      <dgm:prSet/>
      <dgm:spPr/>
      <dgm:t>
        <a:bodyPr/>
        <a:lstStyle/>
        <a:p>
          <a:endParaRPr lang="en-ZA"/>
        </a:p>
      </dgm:t>
    </dgm:pt>
    <dgm:pt modelId="{C5965270-191E-44FE-8069-6FF8A62A33E2}" type="sibTrans" cxnId="{7C607510-80E1-4C8B-9FC4-C45D3D8FD617}">
      <dgm:prSet/>
      <dgm:spPr/>
      <dgm:t>
        <a:bodyPr/>
        <a:lstStyle/>
        <a:p>
          <a:endParaRPr lang="en-ZA"/>
        </a:p>
      </dgm:t>
    </dgm:pt>
    <dgm:pt modelId="{66D51181-8C79-4AD7-99E6-94587F57A654}">
      <dgm:prSet phldrT="[Text]" custT="1"/>
      <dgm:spPr/>
      <dgm:t>
        <a:bodyPr/>
        <a:lstStyle/>
        <a:p>
          <a:pPr algn="l"/>
          <a:r>
            <a:rPr lang="en-ZA" sz="1200" b="1" dirty="0" smtClean="0"/>
            <a:t>Root cause</a:t>
          </a:r>
          <a:endParaRPr lang="en-ZA" sz="1200" b="1" dirty="0"/>
        </a:p>
      </dgm:t>
    </dgm:pt>
    <dgm:pt modelId="{5C1BA640-D2DA-41CC-9FDD-4743DCDA2202}" type="parTrans" cxnId="{E353961B-8B1C-4469-A776-F775BDF1F8DC}">
      <dgm:prSet/>
      <dgm:spPr/>
      <dgm:t>
        <a:bodyPr/>
        <a:lstStyle/>
        <a:p>
          <a:endParaRPr lang="en-ZA"/>
        </a:p>
      </dgm:t>
    </dgm:pt>
    <dgm:pt modelId="{A66BBB98-8741-4F25-A797-D32CE2EA3E84}" type="sibTrans" cxnId="{E353961B-8B1C-4469-A776-F775BDF1F8DC}">
      <dgm:prSet/>
      <dgm:spPr/>
      <dgm:t>
        <a:bodyPr/>
        <a:lstStyle/>
        <a:p>
          <a:endParaRPr lang="en-ZA"/>
        </a:p>
      </dgm:t>
    </dgm:pt>
    <dgm:pt modelId="{94F852BB-87EF-4159-A148-AA653D46729B}">
      <dgm:prSet phldrT="[Text]" phldr="1"/>
      <dgm:spPr/>
      <dgm:t>
        <a:bodyPr/>
        <a:lstStyle/>
        <a:p>
          <a:endParaRPr lang="en-ZA"/>
        </a:p>
      </dgm:t>
    </dgm:pt>
    <dgm:pt modelId="{79C6B462-91A7-42DC-85BB-FDC1950BE661}" type="parTrans" cxnId="{E17BA202-1939-4E3F-9FB4-88EC228D22C1}">
      <dgm:prSet/>
      <dgm:spPr/>
      <dgm:t>
        <a:bodyPr/>
        <a:lstStyle/>
        <a:p>
          <a:endParaRPr lang="en-ZA"/>
        </a:p>
      </dgm:t>
    </dgm:pt>
    <dgm:pt modelId="{2AEB85A5-797B-4BD3-948F-85241B521720}" type="sibTrans" cxnId="{E17BA202-1939-4E3F-9FB4-88EC228D22C1}">
      <dgm:prSet/>
      <dgm:spPr/>
      <dgm:t>
        <a:bodyPr/>
        <a:lstStyle/>
        <a:p>
          <a:endParaRPr lang="en-ZA"/>
        </a:p>
      </dgm:t>
    </dgm:pt>
    <dgm:pt modelId="{07B55FD8-6800-4901-BEF4-1E7ECBC7EFF5}">
      <dgm:prSet phldrT="[Text]" custT="1"/>
      <dgm:spPr/>
      <dgm:t>
        <a:bodyPr/>
        <a:lstStyle/>
        <a:p>
          <a:r>
            <a:rPr lang="en-ZA" sz="1200" dirty="0" smtClean="0"/>
            <a:t>continued non-compliance with supply chain management legislation</a:t>
          </a:r>
          <a:endParaRPr lang="en-ZA" sz="1200" dirty="0"/>
        </a:p>
      </dgm:t>
    </dgm:pt>
    <dgm:pt modelId="{40BFD6FF-892F-43A8-A920-47A545AA0EE0}" type="parTrans" cxnId="{2C3FA2FB-2D45-4A8E-9AA5-23FA7939A3AD}">
      <dgm:prSet/>
      <dgm:spPr/>
      <dgm:t>
        <a:bodyPr/>
        <a:lstStyle/>
        <a:p>
          <a:endParaRPr lang="en-ZA"/>
        </a:p>
      </dgm:t>
    </dgm:pt>
    <dgm:pt modelId="{610212D4-7023-45C5-89B9-A07CF4DBB50D}" type="sibTrans" cxnId="{2C3FA2FB-2D45-4A8E-9AA5-23FA7939A3AD}">
      <dgm:prSet/>
      <dgm:spPr/>
      <dgm:t>
        <a:bodyPr/>
        <a:lstStyle/>
        <a:p>
          <a:endParaRPr lang="en-ZA"/>
        </a:p>
      </dgm:t>
    </dgm:pt>
    <dgm:pt modelId="{13E23E93-661C-4353-8DE6-F43DEB935B94}">
      <dgm:prSet phldrT="[Text]" custT="1"/>
      <dgm:spPr/>
      <dgm:t>
        <a:bodyPr/>
        <a:lstStyle/>
        <a:p>
          <a:pPr algn="l"/>
          <a:r>
            <a:rPr lang="en-ZA" sz="1200" b="1" dirty="0" smtClean="0"/>
            <a:t>Potential impact</a:t>
          </a:r>
          <a:endParaRPr lang="en-ZA" sz="1200" b="1" dirty="0"/>
        </a:p>
      </dgm:t>
    </dgm:pt>
    <dgm:pt modelId="{6FB58210-C072-4A80-90AA-BEA7602EEDE4}" type="parTrans" cxnId="{27E0754B-4B17-45B4-A8F7-6FE21FF0F791}">
      <dgm:prSet/>
      <dgm:spPr/>
      <dgm:t>
        <a:bodyPr/>
        <a:lstStyle/>
        <a:p>
          <a:endParaRPr lang="en-ZA"/>
        </a:p>
      </dgm:t>
    </dgm:pt>
    <dgm:pt modelId="{B68F8B5B-CEE9-4F61-B5DE-EF71C96F81F9}" type="sibTrans" cxnId="{27E0754B-4B17-45B4-A8F7-6FE21FF0F791}">
      <dgm:prSet/>
      <dgm:spPr/>
      <dgm:t>
        <a:bodyPr/>
        <a:lstStyle/>
        <a:p>
          <a:endParaRPr lang="en-ZA"/>
        </a:p>
      </dgm:t>
    </dgm:pt>
    <dgm:pt modelId="{43C442C7-4764-4426-A7CE-14C6B743C1FE}">
      <dgm:prSet phldrT="[Text]" phldr="1"/>
      <dgm:spPr/>
      <dgm:t>
        <a:bodyPr/>
        <a:lstStyle/>
        <a:p>
          <a:endParaRPr lang="en-ZA"/>
        </a:p>
      </dgm:t>
    </dgm:pt>
    <dgm:pt modelId="{8476F396-A08C-4D5C-A6E4-AE76B2C8FC33}" type="parTrans" cxnId="{43AB3FCF-2599-4BF3-8C56-D3EB319D9198}">
      <dgm:prSet/>
      <dgm:spPr/>
      <dgm:t>
        <a:bodyPr/>
        <a:lstStyle/>
        <a:p>
          <a:endParaRPr lang="en-ZA"/>
        </a:p>
      </dgm:t>
    </dgm:pt>
    <dgm:pt modelId="{7500FD76-1569-4739-93CF-C56E27BD7064}" type="sibTrans" cxnId="{43AB3FCF-2599-4BF3-8C56-D3EB319D9198}">
      <dgm:prSet/>
      <dgm:spPr/>
      <dgm:t>
        <a:bodyPr/>
        <a:lstStyle/>
        <a:p>
          <a:endParaRPr lang="en-ZA"/>
        </a:p>
      </dgm:t>
    </dgm:pt>
    <dgm:pt modelId="{8505948B-AAC1-4685-9A45-48173021A8DE}">
      <dgm:prSet phldrT="[Text]" custT="1"/>
      <dgm:spPr/>
      <dgm:t>
        <a:bodyPr/>
        <a:lstStyle/>
        <a:p>
          <a:r>
            <a:rPr lang="en-ZA" sz="1200" dirty="0" smtClean="0"/>
            <a:t>Resources are diverted to less productive and less efficient activities</a:t>
          </a:r>
          <a:endParaRPr lang="en-ZA" sz="1200" dirty="0"/>
        </a:p>
      </dgm:t>
    </dgm:pt>
    <dgm:pt modelId="{4737C1AA-CBFD-4E8F-8509-F3951E1939C0}" type="parTrans" cxnId="{28CC37D3-1199-4D01-813B-59D47FFEB16B}">
      <dgm:prSet/>
      <dgm:spPr/>
      <dgm:t>
        <a:bodyPr/>
        <a:lstStyle/>
        <a:p>
          <a:endParaRPr lang="en-ZA"/>
        </a:p>
      </dgm:t>
    </dgm:pt>
    <dgm:pt modelId="{4ED461D9-FF2C-4469-A860-B6007642647D}" type="sibTrans" cxnId="{28CC37D3-1199-4D01-813B-59D47FFEB16B}">
      <dgm:prSet/>
      <dgm:spPr/>
      <dgm:t>
        <a:bodyPr/>
        <a:lstStyle/>
        <a:p>
          <a:endParaRPr lang="en-ZA"/>
        </a:p>
      </dgm:t>
    </dgm:pt>
    <dgm:pt modelId="{3F153BEB-1CC3-4956-993D-CC08C9F198E9}">
      <dgm:prSet phldrT="[Text]" custT="1"/>
      <dgm:spPr/>
      <dgm:t>
        <a:bodyPr/>
        <a:lstStyle/>
        <a:p>
          <a:r>
            <a:rPr lang="en-ZA" sz="1200" dirty="0" smtClean="0"/>
            <a:t>Increased irregular expenditure</a:t>
          </a:r>
          <a:endParaRPr lang="en-ZA" sz="1200" dirty="0"/>
        </a:p>
      </dgm:t>
    </dgm:pt>
    <dgm:pt modelId="{0DC0A465-612E-419F-9430-8E03C0A9359A}" type="parTrans" cxnId="{5A3369B0-5491-481F-B64B-E3E98C2D0A62}">
      <dgm:prSet/>
      <dgm:spPr/>
      <dgm:t>
        <a:bodyPr/>
        <a:lstStyle/>
        <a:p>
          <a:endParaRPr lang="en-ZA"/>
        </a:p>
      </dgm:t>
    </dgm:pt>
    <dgm:pt modelId="{69883F34-AAD8-4480-AB84-315E1B82EEF5}" type="sibTrans" cxnId="{5A3369B0-5491-481F-B64B-E3E98C2D0A62}">
      <dgm:prSet/>
      <dgm:spPr/>
      <dgm:t>
        <a:bodyPr/>
        <a:lstStyle/>
        <a:p>
          <a:endParaRPr lang="en-ZA"/>
        </a:p>
      </dgm:t>
    </dgm:pt>
    <dgm:pt modelId="{72BA6738-5996-457D-91E5-AEBA4028E4E6}" type="pres">
      <dgm:prSet presAssocID="{FDE765CD-3BF6-481D-93E9-990105AFB2C0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734C620-F516-497D-A6A7-83B07F1BEFD6}" type="pres">
      <dgm:prSet presAssocID="{D571A2FA-3715-4AC5-974F-2D38293FE1CC}" presName="composite" presStyleCnt="0"/>
      <dgm:spPr/>
    </dgm:pt>
    <dgm:pt modelId="{0DBFC9B3-955D-458A-A30B-FCACBD3999DE}" type="pres">
      <dgm:prSet presAssocID="{D571A2FA-3715-4AC5-974F-2D38293FE1CC}" presName="FirstChild" presStyleLbl="revTx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6C886F-1399-4826-91A2-A8D6E88C5741}" type="pres">
      <dgm:prSet presAssocID="{D571A2FA-3715-4AC5-974F-2D38293FE1CC}" presName="Parent" presStyleLbl="alignNode1" presStyleIdx="0" presStyleCnt="3" custLinFactY="-257175" custLinFactNeighborY="-300000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3CB4C9-70A4-46BF-BB95-AE1DACBB9262}" type="pres">
      <dgm:prSet presAssocID="{D571A2FA-3715-4AC5-974F-2D38293FE1CC}" presName="Accent" presStyleLbl="parChTrans1D1" presStyleIdx="0" presStyleCnt="3"/>
      <dgm:spPr/>
    </dgm:pt>
    <dgm:pt modelId="{38C1F219-3912-4EE3-A3FC-42E4FE4D5AD9}" type="pres">
      <dgm:prSet presAssocID="{D571A2FA-3715-4AC5-974F-2D38293FE1CC}" presName="Child" presStyleLbl="revTx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F2076473-A6B9-468C-9319-A98A80B6F815}" type="pres">
      <dgm:prSet presAssocID="{11AB2DAD-4F71-42CC-BF1A-D4279D1B0858}" presName="sibTrans" presStyleCnt="0"/>
      <dgm:spPr/>
    </dgm:pt>
    <dgm:pt modelId="{B68EF0BA-9068-428D-BA47-BCF3E4C87BEB}" type="pres">
      <dgm:prSet presAssocID="{66D51181-8C79-4AD7-99E6-94587F57A654}" presName="composite" presStyleCnt="0"/>
      <dgm:spPr/>
    </dgm:pt>
    <dgm:pt modelId="{F8F4FEB8-C65F-4AC0-8D58-3E0B012DAD39}" type="pres">
      <dgm:prSet presAssocID="{66D51181-8C79-4AD7-99E6-94587F57A654}" presName="FirstChild" presStyleLbl="revTx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4662DF-0AC0-4282-ADCA-EBF48C2B2F27}" type="pres">
      <dgm:prSet presAssocID="{66D51181-8C79-4AD7-99E6-94587F57A654}" presName="Parent" presStyleLbl="alignNode1" presStyleIdx="1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7F24C4-8503-4D83-81AB-7F540D20D62E}" type="pres">
      <dgm:prSet presAssocID="{66D51181-8C79-4AD7-99E6-94587F57A654}" presName="Accent" presStyleLbl="parChTrans1D1" presStyleIdx="1" presStyleCnt="3"/>
      <dgm:spPr/>
    </dgm:pt>
    <dgm:pt modelId="{539C2366-D8A8-48E6-A567-9089AFA93B44}" type="pres">
      <dgm:prSet presAssocID="{66D51181-8C79-4AD7-99E6-94587F57A654}" presName="Child" presStyleLbl="revTx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47413049-0179-4E3B-A869-DE366E8C82AB}" type="pres">
      <dgm:prSet presAssocID="{A66BBB98-8741-4F25-A797-D32CE2EA3E84}" presName="sibTrans" presStyleCnt="0"/>
      <dgm:spPr/>
    </dgm:pt>
    <dgm:pt modelId="{F0AB328D-5F7D-4AD6-8AB5-0CFD8656D9D1}" type="pres">
      <dgm:prSet presAssocID="{13E23E93-661C-4353-8DE6-F43DEB935B94}" presName="composite" presStyleCnt="0"/>
      <dgm:spPr/>
    </dgm:pt>
    <dgm:pt modelId="{4FD1A3EB-A8EA-4D96-BAB1-093D41C09437}" type="pres">
      <dgm:prSet presAssocID="{13E23E93-661C-4353-8DE6-F43DEB935B94}" presName="FirstChild" presStyleLbl="revTx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F8E452-7D11-43E1-9A7B-92CD39FFBCBE}" type="pres">
      <dgm:prSet presAssocID="{13E23E93-661C-4353-8DE6-F43DEB935B94}" presName="Parent" presStyleLbl="alignNode1" presStyleIdx="2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B2C7E9-6F1C-4A6D-92BE-D684675C3C3F}" type="pres">
      <dgm:prSet presAssocID="{13E23E93-661C-4353-8DE6-F43DEB935B94}" presName="Accent" presStyleLbl="parChTrans1D1" presStyleIdx="2" presStyleCnt="3"/>
      <dgm:spPr/>
    </dgm:pt>
    <dgm:pt modelId="{F716750F-D74A-46CE-A5D6-C62203EEB265}" type="pres">
      <dgm:prSet presAssocID="{13E23E93-661C-4353-8DE6-F43DEB935B94}" presName="Child" presStyleLbl="revTx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C7E49D31-C8AA-45B5-8762-C527E1C4B76E}" type="presOf" srcId="{FDE765CD-3BF6-481D-93E9-990105AFB2C0}" destId="{72BA6738-5996-457D-91E5-AEBA4028E4E6}" srcOrd="0" destOrd="0" presId="urn:microsoft.com/office/officeart/2011/layout/TabList"/>
    <dgm:cxn modelId="{E17BA202-1939-4E3F-9FB4-88EC228D22C1}" srcId="{66D51181-8C79-4AD7-99E6-94587F57A654}" destId="{94F852BB-87EF-4159-A148-AA653D46729B}" srcOrd="0" destOrd="0" parTransId="{79C6B462-91A7-42DC-85BB-FDC1950BE661}" sibTransId="{2AEB85A5-797B-4BD3-948F-85241B521720}"/>
    <dgm:cxn modelId="{1E6761C6-780C-4436-8543-EF8FF94EA7F3}" type="presOf" srcId="{07B55FD8-6800-4901-BEF4-1E7ECBC7EFF5}" destId="{539C2366-D8A8-48E6-A567-9089AFA93B44}" srcOrd="0" destOrd="0" presId="urn:microsoft.com/office/officeart/2011/layout/TabList"/>
    <dgm:cxn modelId="{6BDA08B1-1F6E-44BD-8CDC-6D47A8CAA7B1}" type="presOf" srcId="{43C442C7-4764-4426-A7CE-14C6B743C1FE}" destId="{4FD1A3EB-A8EA-4D96-BAB1-093D41C09437}" srcOrd="0" destOrd="0" presId="urn:microsoft.com/office/officeart/2011/layout/TabList"/>
    <dgm:cxn modelId="{E353961B-8B1C-4469-A776-F775BDF1F8DC}" srcId="{FDE765CD-3BF6-481D-93E9-990105AFB2C0}" destId="{66D51181-8C79-4AD7-99E6-94587F57A654}" srcOrd="1" destOrd="0" parTransId="{5C1BA640-D2DA-41CC-9FDD-4743DCDA2202}" sibTransId="{A66BBB98-8741-4F25-A797-D32CE2EA3E84}"/>
    <dgm:cxn modelId="{A3F69D28-51E7-4D97-BE80-9F7D45E3FB26}" type="presOf" srcId="{3F153BEB-1CC3-4956-993D-CC08C9F198E9}" destId="{38C1F219-3912-4EE3-A3FC-42E4FE4D5AD9}" srcOrd="0" destOrd="1" presId="urn:microsoft.com/office/officeart/2011/layout/TabList"/>
    <dgm:cxn modelId="{5A3369B0-5491-481F-B64B-E3E98C2D0A62}" srcId="{D571A2FA-3715-4AC5-974F-2D38293FE1CC}" destId="{3F153BEB-1CC3-4956-993D-CC08C9F198E9}" srcOrd="2" destOrd="0" parTransId="{0DC0A465-612E-419F-9430-8E03C0A9359A}" sibTransId="{69883F34-AAD8-4480-AB84-315E1B82EEF5}"/>
    <dgm:cxn modelId="{DBE0B7C9-EC8A-42D2-8256-DAC6D13637C3}" type="presOf" srcId="{8505948B-AAC1-4685-9A45-48173021A8DE}" destId="{F716750F-D74A-46CE-A5D6-C62203EEB265}" srcOrd="0" destOrd="0" presId="urn:microsoft.com/office/officeart/2011/layout/TabList"/>
    <dgm:cxn modelId="{43AB3FCF-2599-4BF3-8C56-D3EB319D9198}" srcId="{13E23E93-661C-4353-8DE6-F43DEB935B94}" destId="{43C442C7-4764-4426-A7CE-14C6B743C1FE}" srcOrd="0" destOrd="0" parTransId="{8476F396-A08C-4D5C-A6E4-AE76B2C8FC33}" sibTransId="{7500FD76-1569-4739-93CF-C56E27BD7064}"/>
    <dgm:cxn modelId="{4E155177-76A7-4E55-A648-68FADDEF7907}" type="presOf" srcId="{40D4B4D7-97A5-482F-B572-F72B2B2E4464}" destId="{0DBFC9B3-955D-458A-A30B-FCACBD3999DE}" srcOrd="0" destOrd="0" presId="urn:microsoft.com/office/officeart/2011/layout/TabList"/>
    <dgm:cxn modelId="{20870B97-9D3E-4357-B018-288ED93251B7}" srcId="{FDE765CD-3BF6-481D-93E9-990105AFB2C0}" destId="{D571A2FA-3715-4AC5-974F-2D38293FE1CC}" srcOrd="0" destOrd="0" parTransId="{E71B1B9F-A364-4630-AD61-AEBEA40F9941}" sibTransId="{11AB2DAD-4F71-42CC-BF1A-D4279D1B0858}"/>
    <dgm:cxn modelId="{7E6E0126-4319-42A1-A963-7AF0E1ED8C54}" type="presOf" srcId="{66D51181-8C79-4AD7-99E6-94587F57A654}" destId="{3E4662DF-0AC0-4282-ADCA-EBF48C2B2F27}" srcOrd="0" destOrd="0" presId="urn:microsoft.com/office/officeart/2011/layout/TabList"/>
    <dgm:cxn modelId="{FA6198B7-1971-4F96-A536-5418FCA30894}" type="presOf" srcId="{DBAAFA28-03F0-4667-826A-381132A70793}" destId="{38C1F219-3912-4EE3-A3FC-42E4FE4D5AD9}" srcOrd="0" destOrd="0" presId="urn:microsoft.com/office/officeart/2011/layout/TabList"/>
    <dgm:cxn modelId="{94027061-1E0D-4E75-B340-AAD8C924A776}" type="presOf" srcId="{13E23E93-661C-4353-8DE6-F43DEB935B94}" destId="{54F8E452-7D11-43E1-9A7B-92CD39FFBCBE}" srcOrd="0" destOrd="0" presId="urn:microsoft.com/office/officeart/2011/layout/TabList"/>
    <dgm:cxn modelId="{A984C934-351D-4996-88F7-AB4B308C23C0}" type="presOf" srcId="{D571A2FA-3715-4AC5-974F-2D38293FE1CC}" destId="{AC6C886F-1399-4826-91A2-A8D6E88C5741}" srcOrd="0" destOrd="0" presId="urn:microsoft.com/office/officeart/2011/layout/TabList"/>
    <dgm:cxn modelId="{7C607510-80E1-4C8B-9FC4-C45D3D8FD617}" srcId="{D571A2FA-3715-4AC5-974F-2D38293FE1CC}" destId="{DBAAFA28-03F0-4667-826A-381132A70793}" srcOrd="1" destOrd="0" parTransId="{238A9427-AE96-4DB0-93AB-3650D3DA4A3F}" sibTransId="{C5965270-191E-44FE-8069-6FF8A62A33E2}"/>
    <dgm:cxn modelId="{9BFEB5E9-86D6-440C-8316-66A753BF3987}" srcId="{D571A2FA-3715-4AC5-974F-2D38293FE1CC}" destId="{40D4B4D7-97A5-482F-B572-F72B2B2E4464}" srcOrd="0" destOrd="0" parTransId="{15F9063D-F866-457C-8983-14D185CE790D}" sibTransId="{5F63AC2D-8973-4EEA-B023-45536337CB44}"/>
    <dgm:cxn modelId="{28CC37D3-1199-4D01-813B-59D47FFEB16B}" srcId="{13E23E93-661C-4353-8DE6-F43DEB935B94}" destId="{8505948B-AAC1-4685-9A45-48173021A8DE}" srcOrd="1" destOrd="0" parTransId="{4737C1AA-CBFD-4E8F-8509-F3951E1939C0}" sibTransId="{4ED461D9-FF2C-4469-A860-B6007642647D}"/>
    <dgm:cxn modelId="{27E0754B-4B17-45B4-A8F7-6FE21FF0F791}" srcId="{FDE765CD-3BF6-481D-93E9-990105AFB2C0}" destId="{13E23E93-661C-4353-8DE6-F43DEB935B94}" srcOrd="2" destOrd="0" parTransId="{6FB58210-C072-4A80-90AA-BEA7602EEDE4}" sibTransId="{B68F8B5B-CEE9-4F61-B5DE-EF71C96F81F9}"/>
    <dgm:cxn modelId="{121C322A-F949-4926-8E73-21393C16140C}" type="presOf" srcId="{94F852BB-87EF-4159-A148-AA653D46729B}" destId="{F8F4FEB8-C65F-4AC0-8D58-3E0B012DAD39}" srcOrd="0" destOrd="0" presId="urn:microsoft.com/office/officeart/2011/layout/TabList"/>
    <dgm:cxn modelId="{2C3FA2FB-2D45-4A8E-9AA5-23FA7939A3AD}" srcId="{66D51181-8C79-4AD7-99E6-94587F57A654}" destId="{07B55FD8-6800-4901-BEF4-1E7ECBC7EFF5}" srcOrd="1" destOrd="0" parTransId="{40BFD6FF-892F-43A8-A920-47A545AA0EE0}" sibTransId="{610212D4-7023-45C5-89B9-A07CF4DBB50D}"/>
    <dgm:cxn modelId="{18A2CBD3-DEC1-4396-8C09-A2CF9BADF07B}" type="presParOf" srcId="{72BA6738-5996-457D-91E5-AEBA4028E4E6}" destId="{F734C620-F516-497D-A6A7-83B07F1BEFD6}" srcOrd="0" destOrd="0" presId="urn:microsoft.com/office/officeart/2011/layout/TabList"/>
    <dgm:cxn modelId="{2FFA4E11-2579-42AB-BFD2-F3EE971074CC}" type="presParOf" srcId="{F734C620-F516-497D-A6A7-83B07F1BEFD6}" destId="{0DBFC9B3-955D-458A-A30B-FCACBD3999DE}" srcOrd="0" destOrd="0" presId="urn:microsoft.com/office/officeart/2011/layout/TabList"/>
    <dgm:cxn modelId="{2CE16801-4464-4948-B3A3-9C26D7D434B0}" type="presParOf" srcId="{F734C620-F516-497D-A6A7-83B07F1BEFD6}" destId="{AC6C886F-1399-4826-91A2-A8D6E88C5741}" srcOrd="1" destOrd="0" presId="urn:microsoft.com/office/officeart/2011/layout/TabList"/>
    <dgm:cxn modelId="{2E13A595-1466-4A4E-A87C-E309BB3A45AE}" type="presParOf" srcId="{F734C620-F516-497D-A6A7-83B07F1BEFD6}" destId="{CF3CB4C9-70A4-46BF-BB95-AE1DACBB9262}" srcOrd="2" destOrd="0" presId="urn:microsoft.com/office/officeart/2011/layout/TabList"/>
    <dgm:cxn modelId="{0CCB1FBC-6C76-477A-99C5-8BF3C2A3650A}" type="presParOf" srcId="{72BA6738-5996-457D-91E5-AEBA4028E4E6}" destId="{38C1F219-3912-4EE3-A3FC-42E4FE4D5AD9}" srcOrd="1" destOrd="0" presId="urn:microsoft.com/office/officeart/2011/layout/TabList"/>
    <dgm:cxn modelId="{0ADDD602-F59E-4A50-90B9-46E2850D5DEB}" type="presParOf" srcId="{72BA6738-5996-457D-91E5-AEBA4028E4E6}" destId="{F2076473-A6B9-468C-9319-A98A80B6F815}" srcOrd="2" destOrd="0" presId="urn:microsoft.com/office/officeart/2011/layout/TabList"/>
    <dgm:cxn modelId="{2D42C5E0-C296-4345-8790-B30ECB061844}" type="presParOf" srcId="{72BA6738-5996-457D-91E5-AEBA4028E4E6}" destId="{B68EF0BA-9068-428D-BA47-BCF3E4C87BEB}" srcOrd="3" destOrd="0" presId="urn:microsoft.com/office/officeart/2011/layout/TabList"/>
    <dgm:cxn modelId="{6E28B515-EEF9-486D-B6F6-4BE8C89542FC}" type="presParOf" srcId="{B68EF0BA-9068-428D-BA47-BCF3E4C87BEB}" destId="{F8F4FEB8-C65F-4AC0-8D58-3E0B012DAD39}" srcOrd="0" destOrd="0" presId="urn:microsoft.com/office/officeart/2011/layout/TabList"/>
    <dgm:cxn modelId="{E51B2BE5-ADC7-4E0A-A2EE-566AC7B80E0B}" type="presParOf" srcId="{B68EF0BA-9068-428D-BA47-BCF3E4C87BEB}" destId="{3E4662DF-0AC0-4282-ADCA-EBF48C2B2F27}" srcOrd="1" destOrd="0" presId="urn:microsoft.com/office/officeart/2011/layout/TabList"/>
    <dgm:cxn modelId="{093EB531-7974-4C19-9EAB-485F2CBF3793}" type="presParOf" srcId="{B68EF0BA-9068-428D-BA47-BCF3E4C87BEB}" destId="{957F24C4-8503-4D83-81AB-7F540D20D62E}" srcOrd="2" destOrd="0" presId="urn:microsoft.com/office/officeart/2011/layout/TabList"/>
    <dgm:cxn modelId="{EA2D014C-AD05-4014-A036-CB6EAA58CE4C}" type="presParOf" srcId="{72BA6738-5996-457D-91E5-AEBA4028E4E6}" destId="{539C2366-D8A8-48E6-A567-9089AFA93B44}" srcOrd="4" destOrd="0" presId="urn:microsoft.com/office/officeart/2011/layout/TabList"/>
    <dgm:cxn modelId="{D51C2753-BD4C-4D91-B6B0-DB9B8E62EBF2}" type="presParOf" srcId="{72BA6738-5996-457D-91E5-AEBA4028E4E6}" destId="{47413049-0179-4E3B-A869-DE366E8C82AB}" srcOrd="5" destOrd="0" presId="urn:microsoft.com/office/officeart/2011/layout/TabList"/>
    <dgm:cxn modelId="{12DDBE6D-DF3B-46FA-8155-88639F5AB6AE}" type="presParOf" srcId="{72BA6738-5996-457D-91E5-AEBA4028E4E6}" destId="{F0AB328D-5F7D-4AD6-8AB5-0CFD8656D9D1}" srcOrd="6" destOrd="0" presId="urn:microsoft.com/office/officeart/2011/layout/TabList"/>
    <dgm:cxn modelId="{A27EC774-0E6F-4652-A0DA-ED46F251A274}" type="presParOf" srcId="{F0AB328D-5F7D-4AD6-8AB5-0CFD8656D9D1}" destId="{4FD1A3EB-A8EA-4D96-BAB1-093D41C09437}" srcOrd="0" destOrd="0" presId="urn:microsoft.com/office/officeart/2011/layout/TabList"/>
    <dgm:cxn modelId="{02A49C61-DF47-4E81-B0A4-CAF99ABFC621}" type="presParOf" srcId="{F0AB328D-5F7D-4AD6-8AB5-0CFD8656D9D1}" destId="{54F8E452-7D11-43E1-9A7B-92CD39FFBCBE}" srcOrd="1" destOrd="0" presId="urn:microsoft.com/office/officeart/2011/layout/TabList"/>
    <dgm:cxn modelId="{009978A6-22B5-49EE-9FD9-91D53F2562B6}" type="presParOf" srcId="{F0AB328D-5F7D-4AD6-8AB5-0CFD8656D9D1}" destId="{2BB2C7E9-6F1C-4A6D-92BE-D684675C3C3F}" srcOrd="2" destOrd="0" presId="urn:microsoft.com/office/officeart/2011/layout/TabList"/>
    <dgm:cxn modelId="{53ACA3E1-94EA-4A02-967F-9928BD646847}" type="presParOf" srcId="{72BA6738-5996-457D-91E5-AEBA4028E4E6}" destId="{F716750F-D74A-46CE-A5D6-C62203EEB265}" srcOrd="7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2064C8-1912-44E3-980C-1431E326208A}">
      <dsp:nvSpPr>
        <dsp:cNvPr id="0" name=""/>
        <dsp:cNvSpPr/>
      </dsp:nvSpPr>
      <dsp:spPr>
        <a:xfrm>
          <a:off x="225" y="18268"/>
          <a:ext cx="2160015" cy="693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920" tIns="88900" rIns="248920" bIns="88900" numCol="1" spcCol="1270" anchor="ctr" anchorCtr="0">
          <a:noAutofit/>
        </a:bodyPr>
        <a:lstStyle/>
        <a:p>
          <a:pPr lvl="0" algn="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3500" kern="1200" dirty="0"/>
        </a:p>
      </dsp:txBody>
      <dsp:txXfrm>
        <a:off x="225" y="18268"/>
        <a:ext cx="2160015" cy="693000"/>
      </dsp:txXfrm>
    </dsp:sp>
    <dsp:sp modelId="{2C8AC9D0-077A-4DC4-8AAA-872583137195}">
      <dsp:nvSpPr>
        <dsp:cNvPr id="0" name=""/>
        <dsp:cNvSpPr/>
      </dsp:nvSpPr>
      <dsp:spPr>
        <a:xfrm>
          <a:off x="2160241" y="49768"/>
          <a:ext cx="392729" cy="629999"/>
        </a:xfrm>
        <a:prstGeom prst="rightArrow">
          <a:avLst/>
        </a:prstGeom>
        <a:solidFill>
          <a:schemeClr val="accent2">
            <a:lumMod val="60000"/>
            <a:lumOff val="40000"/>
          </a:schemeClr>
        </a:solidFill>
        <a:ln w="38100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</dsp:sp>
    <dsp:sp modelId="{3CABC053-FC79-4AB3-9ABA-8521467CFCA0}">
      <dsp:nvSpPr>
        <dsp:cNvPr id="0" name=""/>
        <dsp:cNvSpPr/>
      </dsp:nvSpPr>
      <dsp:spPr>
        <a:xfrm>
          <a:off x="2725772" y="18268"/>
          <a:ext cx="5875242" cy="693000"/>
        </a:xfrm>
        <a:prstGeom prst="rect">
          <a:avLst/>
        </a:prstGeom>
        <a:solidFill>
          <a:schemeClr val="tx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400" kern="1200" dirty="0" smtClean="0"/>
            <a:t>Post 1994, South Africa has seen a marked improvement in the living conditions of ordinary citizens but the pace at which services are being delivered has slowed</a:t>
          </a:r>
          <a:endParaRPr lang="en-ZA" sz="1400" kern="1200" dirty="0"/>
        </a:p>
      </dsp:txBody>
      <dsp:txXfrm>
        <a:off x="2725772" y="18268"/>
        <a:ext cx="5875242" cy="693000"/>
      </dsp:txXfrm>
    </dsp:sp>
    <dsp:sp modelId="{09F5A105-A3E6-4E65-9025-6D27A30A178F}">
      <dsp:nvSpPr>
        <dsp:cNvPr id="0" name=""/>
        <dsp:cNvSpPr/>
      </dsp:nvSpPr>
      <dsp:spPr>
        <a:xfrm>
          <a:off x="225" y="837268"/>
          <a:ext cx="2160015" cy="693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920" tIns="88900" rIns="248920" bIns="88900" numCol="1" spcCol="1270" anchor="ctr" anchorCtr="0">
          <a:noAutofit/>
        </a:bodyPr>
        <a:lstStyle/>
        <a:p>
          <a:pPr lvl="0" algn="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3500" kern="1200" dirty="0"/>
        </a:p>
      </dsp:txBody>
      <dsp:txXfrm>
        <a:off x="225" y="837268"/>
        <a:ext cx="2160015" cy="693000"/>
      </dsp:txXfrm>
    </dsp:sp>
    <dsp:sp modelId="{57710896-F231-43AD-9596-2F224DDC2D75}">
      <dsp:nvSpPr>
        <dsp:cNvPr id="0" name=""/>
        <dsp:cNvSpPr/>
      </dsp:nvSpPr>
      <dsp:spPr>
        <a:xfrm>
          <a:off x="2160241" y="868768"/>
          <a:ext cx="392729" cy="629999"/>
        </a:xfrm>
        <a:prstGeom prst="rightArrow">
          <a:avLst/>
        </a:prstGeom>
        <a:solidFill>
          <a:schemeClr val="accent2">
            <a:lumMod val="60000"/>
            <a:lumOff val="40000"/>
          </a:schemeClr>
        </a:solidFill>
        <a:ln w="38100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</dsp:sp>
    <dsp:sp modelId="{DFD19D8F-6CCF-482A-B77D-98D803678514}">
      <dsp:nvSpPr>
        <dsp:cNvPr id="0" name=""/>
        <dsp:cNvSpPr/>
      </dsp:nvSpPr>
      <dsp:spPr>
        <a:xfrm>
          <a:off x="2725772" y="837268"/>
          <a:ext cx="5875242" cy="693000"/>
        </a:xfrm>
        <a:prstGeom prst="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400" kern="1200" dirty="0" smtClean="0"/>
            <a:t>The country has not managed to reduce the triple challenges that have reached unacceptable levels with unemployment reaching a 13 year high of 27.7% in the first quarter of 2017 remaining unchanged in the second quarter</a:t>
          </a:r>
          <a:endParaRPr lang="en-ZA" sz="1400" kern="1200" dirty="0"/>
        </a:p>
      </dsp:txBody>
      <dsp:txXfrm>
        <a:off x="2725772" y="837268"/>
        <a:ext cx="5875242" cy="693000"/>
      </dsp:txXfrm>
    </dsp:sp>
    <dsp:sp modelId="{B403F653-3C62-4006-9EB1-4457261244B3}">
      <dsp:nvSpPr>
        <dsp:cNvPr id="0" name=""/>
        <dsp:cNvSpPr/>
      </dsp:nvSpPr>
      <dsp:spPr>
        <a:xfrm>
          <a:off x="225" y="1656268"/>
          <a:ext cx="2160015" cy="693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920" tIns="88900" rIns="248920" bIns="88900" numCol="1" spcCol="1270" anchor="ctr" anchorCtr="0">
          <a:noAutofit/>
        </a:bodyPr>
        <a:lstStyle/>
        <a:p>
          <a:pPr lvl="0" algn="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3500" kern="1200" dirty="0"/>
        </a:p>
      </dsp:txBody>
      <dsp:txXfrm>
        <a:off x="225" y="1656268"/>
        <a:ext cx="2160015" cy="693000"/>
      </dsp:txXfrm>
    </dsp:sp>
    <dsp:sp modelId="{855415D4-7761-4714-9A6D-D79A97A50E09}">
      <dsp:nvSpPr>
        <dsp:cNvPr id="0" name=""/>
        <dsp:cNvSpPr/>
      </dsp:nvSpPr>
      <dsp:spPr>
        <a:xfrm>
          <a:off x="2160241" y="1687768"/>
          <a:ext cx="392729" cy="629999"/>
        </a:xfrm>
        <a:prstGeom prst="rightArrow">
          <a:avLst/>
        </a:prstGeom>
        <a:solidFill>
          <a:schemeClr val="accent2">
            <a:lumMod val="60000"/>
            <a:lumOff val="40000"/>
          </a:schemeClr>
        </a:solidFill>
        <a:ln w="38100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</dsp:sp>
    <dsp:sp modelId="{BC4650EE-5988-407F-889C-966A81F3E8BB}">
      <dsp:nvSpPr>
        <dsp:cNvPr id="0" name=""/>
        <dsp:cNvSpPr/>
      </dsp:nvSpPr>
      <dsp:spPr>
        <a:xfrm>
          <a:off x="2725772" y="1656268"/>
          <a:ext cx="5875242" cy="693000"/>
        </a:xfrm>
        <a:prstGeom prst="rect">
          <a:avLst/>
        </a:prstGeom>
        <a:solidFill>
          <a:schemeClr val="tx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400" kern="1200" dirty="0" smtClean="0"/>
            <a:t>The current economic outlook is marked by increased government debt due to sluggish growth</a:t>
          </a:r>
          <a:endParaRPr lang="en-ZA" sz="1400" kern="1200" dirty="0"/>
        </a:p>
      </dsp:txBody>
      <dsp:txXfrm>
        <a:off x="2725772" y="1656268"/>
        <a:ext cx="5875242" cy="693000"/>
      </dsp:txXfrm>
    </dsp:sp>
    <dsp:sp modelId="{DB888588-3DBB-4839-9C0A-A40C8B1D44C9}">
      <dsp:nvSpPr>
        <dsp:cNvPr id="0" name=""/>
        <dsp:cNvSpPr/>
      </dsp:nvSpPr>
      <dsp:spPr>
        <a:xfrm>
          <a:off x="225" y="2475268"/>
          <a:ext cx="2160015" cy="693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920" tIns="88900" rIns="248920" bIns="88900" numCol="1" spcCol="1270" anchor="ctr" anchorCtr="0">
          <a:noAutofit/>
        </a:bodyPr>
        <a:lstStyle/>
        <a:p>
          <a:pPr lvl="0" algn="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3500" kern="1200" dirty="0"/>
        </a:p>
      </dsp:txBody>
      <dsp:txXfrm>
        <a:off x="225" y="2475268"/>
        <a:ext cx="2160015" cy="693000"/>
      </dsp:txXfrm>
    </dsp:sp>
    <dsp:sp modelId="{324A4E77-AF1D-4ACC-AD41-C22FEB96F032}">
      <dsp:nvSpPr>
        <dsp:cNvPr id="0" name=""/>
        <dsp:cNvSpPr/>
      </dsp:nvSpPr>
      <dsp:spPr>
        <a:xfrm>
          <a:off x="2160241" y="2506768"/>
          <a:ext cx="392729" cy="629999"/>
        </a:xfrm>
        <a:prstGeom prst="rightArrow">
          <a:avLst/>
        </a:prstGeom>
        <a:solidFill>
          <a:schemeClr val="accent2">
            <a:lumMod val="60000"/>
            <a:lumOff val="40000"/>
          </a:schemeClr>
        </a:solidFill>
        <a:ln w="38100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</dsp:sp>
    <dsp:sp modelId="{BBEE0318-2545-4330-AC84-8F1521AFCBA9}">
      <dsp:nvSpPr>
        <dsp:cNvPr id="0" name=""/>
        <dsp:cNvSpPr/>
      </dsp:nvSpPr>
      <dsp:spPr>
        <a:xfrm>
          <a:off x="2725772" y="2475268"/>
          <a:ext cx="5875242" cy="693000"/>
        </a:xfrm>
        <a:prstGeom prst="rect">
          <a:avLst/>
        </a:prstGeom>
        <a:solidFill>
          <a:schemeClr val="tx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400" kern="1200" dirty="0" smtClean="0"/>
            <a:t>The public sector’s balance sheet is also exposed to sizable contingent liabilities from state-owned enterprises</a:t>
          </a:r>
          <a:endParaRPr lang="en-ZA" sz="1800" kern="1200" dirty="0"/>
        </a:p>
      </dsp:txBody>
      <dsp:txXfrm>
        <a:off x="2725772" y="2475268"/>
        <a:ext cx="5875242" cy="693000"/>
      </dsp:txXfrm>
    </dsp:sp>
    <dsp:sp modelId="{23F10EE1-3012-4E62-94D7-EE1EA3319885}">
      <dsp:nvSpPr>
        <dsp:cNvPr id="0" name=""/>
        <dsp:cNvSpPr/>
      </dsp:nvSpPr>
      <dsp:spPr>
        <a:xfrm>
          <a:off x="225" y="3294268"/>
          <a:ext cx="2160015" cy="693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920" tIns="88900" rIns="248920" bIns="88900" numCol="1" spcCol="1270" anchor="ctr" anchorCtr="0">
          <a:noAutofit/>
        </a:bodyPr>
        <a:lstStyle/>
        <a:p>
          <a:pPr lvl="0" algn="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3500" kern="1200" dirty="0"/>
        </a:p>
      </dsp:txBody>
      <dsp:txXfrm>
        <a:off x="225" y="3294268"/>
        <a:ext cx="2160015" cy="693000"/>
      </dsp:txXfrm>
    </dsp:sp>
    <dsp:sp modelId="{C1E7DCF2-07A7-4291-BB1B-13ADD97591A9}">
      <dsp:nvSpPr>
        <dsp:cNvPr id="0" name=""/>
        <dsp:cNvSpPr/>
      </dsp:nvSpPr>
      <dsp:spPr>
        <a:xfrm>
          <a:off x="2160241" y="3325768"/>
          <a:ext cx="392729" cy="629999"/>
        </a:xfrm>
        <a:prstGeom prst="rightArrow">
          <a:avLst/>
        </a:prstGeom>
        <a:solidFill>
          <a:schemeClr val="accent2">
            <a:lumMod val="60000"/>
            <a:lumOff val="40000"/>
          </a:schemeClr>
        </a:solidFill>
        <a:ln w="38100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</dsp:sp>
    <dsp:sp modelId="{A513D1D8-1F00-4B97-B19B-C13D6958A2F7}">
      <dsp:nvSpPr>
        <dsp:cNvPr id="0" name=""/>
        <dsp:cNvSpPr/>
      </dsp:nvSpPr>
      <dsp:spPr>
        <a:xfrm>
          <a:off x="2725772" y="3294268"/>
          <a:ext cx="5875242" cy="693000"/>
        </a:xfrm>
        <a:prstGeom prst="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400" kern="1200" dirty="0" smtClean="0"/>
            <a:t>Consumer and investor confidence has been hampered by weakened governance and uncertainties around future economic policies as the country faces the looming presidential elections</a:t>
          </a:r>
          <a:endParaRPr lang="en-ZA" sz="1400" kern="1200" dirty="0"/>
        </a:p>
      </dsp:txBody>
      <dsp:txXfrm>
        <a:off x="2725772" y="3294268"/>
        <a:ext cx="5875242" cy="693000"/>
      </dsp:txXfrm>
    </dsp:sp>
    <dsp:sp modelId="{2A1A5831-BEA6-4BCD-B656-80D91A439CC3}">
      <dsp:nvSpPr>
        <dsp:cNvPr id="0" name=""/>
        <dsp:cNvSpPr/>
      </dsp:nvSpPr>
      <dsp:spPr>
        <a:xfrm>
          <a:off x="225" y="4113268"/>
          <a:ext cx="1934310" cy="693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920" tIns="88900" rIns="248920" bIns="88900" numCol="1" spcCol="1270" anchor="ctr" anchorCtr="0">
          <a:noAutofit/>
        </a:bodyPr>
        <a:lstStyle/>
        <a:p>
          <a:pPr lvl="0" algn="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3500" kern="1200" dirty="0"/>
        </a:p>
      </dsp:txBody>
      <dsp:txXfrm>
        <a:off x="225" y="4113268"/>
        <a:ext cx="1934310" cy="693000"/>
      </dsp:txXfrm>
    </dsp:sp>
    <dsp:sp modelId="{6C6CBC3B-432B-45D0-AC48-02EB3035EF1C}">
      <dsp:nvSpPr>
        <dsp:cNvPr id="0" name=""/>
        <dsp:cNvSpPr/>
      </dsp:nvSpPr>
      <dsp:spPr>
        <a:xfrm>
          <a:off x="1934536" y="4113268"/>
          <a:ext cx="1289229" cy="693000"/>
        </a:xfrm>
        <a:prstGeom prst="mathEqual">
          <a:avLst/>
        </a:prstGeom>
        <a:solidFill>
          <a:schemeClr val="tx1">
            <a:lumMod val="65000"/>
            <a:lumOff val="35000"/>
          </a:schemeClr>
        </a:solidFill>
        <a:ln w="38100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</dsp:sp>
    <dsp:sp modelId="{AE05D318-5D6E-4B08-AE45-42AB98EA4253}">
      <dsp:nvSpPr>
        <dsp:cNvPr id="0" name=""/>
        <dsp:cNvSpPr/>
      </dsp:nvSpPr>
      <dsp:spPr>
        <a:xfrm>
          <a:off x="3378511" y="4113268"/>
          <a:ext cx="5261325" cy="693000"/>
        </a:xfrm>
        <a:prstGeom prst="rect">
          <a:avLst/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400" kern="1200" dirty="0" smtClean="0"/>
            <a:t>This means that there is more pressure to do more with less and to find more innovative and sustainable methods of delivering essential services</a:t>
          </a:r>
          <a:endParaRPr lang="en-ZA" sz="1400" kern="1200" dirty="0"/>
        </a:p>
      </dsp:txBody>
      <dsp:txXfrm>
        <a:off x="3378511" y="4113268"/>
        <a:ext cx="5261325" cy="693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E87B52-B43B-4544-9949-39E43428DB35}">
      <dsp:nvSpPr>
        <dsp:cNvPr id="0" name=""/>
        <dsp:cNvSpPr/>
      </dsp:nvSpPr>
      <dsp:spPr>
        <a:xfrm>
          <a:off x="3168352" y="767"/>
          <a:ext cx="4752528" cy="687873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ZA" sz="8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2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A commitment to building internal capability will allow government to come up with innovative solutions</a:t>
          </a:r>
          <a:endParaRPr lang="en-ZA" sz="1200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3168352" y="86751"/>
        <a:ext cx="4494576" cy="515905"/>
      </dsp:txXfrm>
    </dsp:sp>
    <dsp:sp modelId="{23E8BB09-244F-4275-B06A-3C7B465A565D}">
      <dsp:nvSpPr>
        <dsp:cNvPr id="0" name=""/>
        <dsp:cNvSpPr/>
      </dsp:nvSpPr>
      <dsp:spPr>
        <a:xfrm>
          <a:off x="0" y="767"/>
          <a:ext cx="3168352" cy="68787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ZA" sz="1600" b="1" i="1" kern="1200" dirty="0" smtClean="0"/>
            <a:t>Sharpening strategic thinking</a:t>
          </a: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1600" kern="1200" dirty="0"/>
        </a:p>
      </dsp:txBody>
      <dsp:txXfrm>
        <a:off x="33579" y="34346"/>
        <a:ext cx="3101194" cy="620715"/>
      </dsp:txXfrm>
    </dsp:sp>
    <dsp:sp modelId="{47C4CB35-AC2D-4B0F-8374-60F9EF83C446}">
      <dsp:nvSpPr>
        <dsp:cNvPr id="0" name=""/>
        <dsp:cNvSpPr/>
      </dsp:nvSpPr>
      <dsp:spPr>
        <a:xfrm>
          <a:off x="3169125" y="757427"/>
          <a:ext cx="4747886" cy="897206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2143370"/>
            <a:satOff val="-2759"/>
            <a:lumOff val="-215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2143370"/>
              <a:satOff val="-2759"/>
              <a:lumOff val="-2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ZA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2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Integrated planning and execution of some projects will ensure a much more holistic approach to service delivery</a:t>
          </a:r>
          <a:endParaRPr lang="en-ZA" sz="1200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3169125" y="869578"/>
        <a:ext cx="4411434" cy="672904"/>
      </dsp:txXfrm>
    </dsp:sp>
    <dsp:sp modelId="{FC502438-C61F-4EB9-A7E8-A3CA7A63F0CE}">
      <dsp:nvSpPr>
        <dsp:cNvPr id="0" name=""/>
        <dsp:cNvSpPr/>
      </dsp:nvSpPr>
      <dsp:spPr>
        <a:xfrm>
          <a:off x="3867" y="862094"/>
          <a:ext cx="3165257" cy="687873"/>
        </a:xfrm>
        <a:prstGeom prst="roundRect">
          <a:avLst/>
        </a:prstGeom>
        <a:solidFill>
          <a:schemeClr val="accent3">
            <a:hueOff val="2250053"/>
            <a:satOff val="-3376"/>
            <a:lumOff val="-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ZA" sz="1600" b="1" i="1" kern="1200" dirty="0" smtClean="0"/>
            <a:t>Removing silo mentality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1900" kern="1200" dirty="0"/>
        </a:p>
      </dsp:txBody>
      <dsp:txXfrm>
        <a:off x="37446" y="895673"/>
        <a:ext cx="3098099" cy="620715"/>
      </dsp:txXfrm>
    </dsp:sp>
    <dsp:sp modelId="{257F7387-3DE9-4B14-833F-F309AB5B562A}">
      <dsp:nvSpPr>
        <dsp:cNvPr id="0" name=""/>
        <dsp:cNvSpPr/>
      </dsp:nvSpPr>
      <dsp:spPr>
        <a:xfrm>
          <a:off x="3169125" y="1723421"/>
          <a:ext cx="4747886" cy="877636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4286740"/>
            <a:satOff val="-5517"/>
            <a:lumOff val="-43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4286740"/>
              <a:satOff val="-5517"/>
              <a:lumOff val="-4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ZA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2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Government can be in a better position to meet citizens’ needs and instil a sense of ownership to the people.</a:t>
          </a:r>
          <a:endParaRPr lang="en-ZA" sz="1200" kern="1200" dirty="0">
            <a:solidFill>
              <a:schemeClr val="tx1">
                <a:lumMod val="75000"/>
                <a:lumOff val="25000"/>
              </a:schemeClr>
            </a:solidFill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ZA" sz="1000" kern="1200" dirty="0"/>
        </a:p>
      </dsp:txBody>
      <dsp:txXfrm>
        <a:off x="3169125" y="1833126"/>
        <a:ext cx="4418773" cy="658227"/>
      </dsp:txXfrm>
    </dsp:sp>
    <dsp:sp modelId="{B5FE6896-3054-4215-910A-EF511E0AB223}">
      <dsp:nvSpPr>
        <dsp:cNvPr id="0" name=""/>
        <dsp:cNvSpPr/>
      </dsp:nvSpPr>
      <dsp:spPr>
        <a:xfrm>
          <a:off x="3867" y="1818303"/>
          <a:ext cx="3165257" cy="687873"/>
        </a:xfrm>
        <a:prstGeom prst="roundRect">
          <a:avLst/>
        </a:prstGeom>
        <a:solidFill>
          <a:schemeClr val="accent3">
            <a:hueOff val="4500106"/>
            <a:satOff val="-6752"/>
            <a:lumOff val="-10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ZA" sz="1600" b="1" i="1" kern="1200" dirty="0" smtClean="0"/>
            <a:t>Citizen participation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1900" kern="1200" dirty="0"/>
        </a:p>
      </dsp:txBody>
      <dsp:txXfrm>
        <a:off x="37446" y="1851882"/>
        <a:ext cx="3098099" cy="620715"/>
      </dsp:txXfrm>
    </dsp:sp>
    <dsp:sp modelId="{5B3ECA26-898C-4619-9983-BEA4D9491A32}">
      <dsp:nvSpPr>
        <dsp:cNvPr id="0" name=""/>
        <dsp:cNvSpPr/>
      </dsp:nvSpPr>
      <dsp:spPr>
        <a:xfrm>
          <a:off x="3169125" y="2669845"/>
          <a:ext cx="4747886" cy="886530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6430110"/>
            <a:satOff val="-8276"/>
            <a:lumOff val="-645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6430110"/>
              <a:satOff val="-8276"/>
              <a:lumOff val="-6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ZA" sz="8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2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If the country is going to undertake huge infrastructure programs we need to have the skills and capabilities within government to carry that out.</a:t>
          </a:r>
          <a:endParaRPr lang="en-ZA" sz="1200" kern="1200" dirty="0">
            <a:solidFill>
              <a:schemeClr val="tx1">
                <a:lumMod val="75000"/>
                <a:lumOff val="25000"/>
              </a:schemeClr>
            </a:solidFill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ZA" sz="800" kern="1200" dirty="0"/>
        </a:p>
      </dsp:txBody>
      <dsp:txXfrm>
        <a:off x="3169125" y="2780661"/>
        <a:ext cx="4415437" cy="664898"/>
      </dsp:txXfrm>
    </dsp:sp>
    <dsp:sp modelId="{17B4E8F5-9363-40E5-B34C-84752A100F7A}">
      <dsp:nvSpPr>
        <dsp:cNvPr id="0" name=""/>
        <dsp:cNvSpPr/>
      </dsp:nvSpPr>
      <dsp:spPr>
        <a:xfrm>
          <a:off x="3867" y="2769174"/>
          <a:ext cx="3165257" cy="687873"/>
        </a:xfrm>
        <a:prstGeom prst="roundRect">
          <a:avLst/>
        </a:prstGeom>
        <a:solidFill>
          <a:schemeClr val="accent3">
            <a:hueOff val="6750158"/>
            <a:satOff val="-10128"/>
            <a:lumOff val="-164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ZA" sz="1600" b="1" i="1" kern="1200" dirty="0" smtClean="0"/>
            <a:t>Building specialized capabilities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1700" kern="1200" dirty="0"/>
        </a:p>
      </dsp:txBody>
      <dsp:txXfrm>
        <a:off x="37446" y="2802753"/>
        <a:ext cx="3098099" cy="620715"/>
      </dsp:txXfrm>
    </dsp:sp>
    <dsp:sp modelId="{3D45D712-29BB-4340-A099-AA7E8DFE59BD}">
      <dsp:nvSpPr>
        <dsp:cNvPr id="0" name=""/>
        <dsp:cNvSpPr/>
      </dsp:nvSpPr>
      <dsp:spPr>
        <a:xfrm>
          <a:off x="3169125" y="3625164"/>
          <a:ext cx="4747886" cy="873991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8573481"/>
            <a:satOff val="-11034"/>
            <a:lumOff val="-86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8573481"/>
              <a:satOff val="-11034"/>
              <a:lumOff val="-86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ZA" sz="8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2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Municipalities are the main service delivery instruments of government and for that reason they should receive support to ensure that they can become self-reliant</a:t>
          </a:r>
          <a:endParaRPr lang="en-ZA" sz="1200" kern="1200" dirty="0">
            <a:solidFill>
              <a:schemeClr val="tx1">
                <a:lumMod val="75000"/>
                <a:lumOff val="25000"/>
              </a:schemeClr>
            </a:solidFill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ZA" sz="800" kern="1200" dirty="0"/>
        </a:p>
      </dsp:txBody>
      <dsp:txXfrm>
        <a:off x="3169125" y="3734413"/>
        <a:ext cx="4420139" cy="655493"/>
      </dsp:txXfrm>
    </dsp:sp>
    <dsp:sp modelId="{2E365FBF-A2E4-4082-8993-5B708A8D7F15}">
      <dsp:nvSpPr>
        <dsp:cNvPr id="0" name=""/>
        <dsp:cNvSpPr/>
      </dsp:nvSpPr>
      <dsp:spPr>
        <a:xfrm>
          <a:off x="3867" y="3718223"/>
          <a:ext cx="3165257" cy="687873"/>
        </a:xfrm>
        <a:prstGeom prst="roundRect">
          <a:avLst/>
        </a:prstGeom>
        <a:solidFill>
          <a:schemeClr val="accent3">
            <a:hueOff val="9000211"/>
            <a:satOff val="-13504"/>
            <a:lumOff val="-219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ZA" sz="1600" b="1" i="1" kern="1200" dirty="0" smtClean="0"/>
            <a:t>Creating resilient municipalities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1700" kern="1200" dirty="0"/>
        </a:p>
      </dsp:txBody>
      <dsp:txXfrm>
        <a:off x="37446" y="3751802"/>
        <a:ext cx="3098099" cy="620715"/>
      </dsp:txXfrm>
    </dsp:sp>
    <dsp:sp modelId="{5B2DF062-C5BF-47AB-9E80-3B59B560E76C}">
      <dsp:nvSpPr>
        <dsp:cNvPr id="0" name=""/>
        <dsp:cNvSpPr/>
      </dsp:nvSpPr>
      <dsp:spPr>
        <a:xfrm>
          <a:off x="3168352" y="4567942"/>
          <a:ext cx="4752528" cy="687873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10716850"/>
            <a:satOff val="-13793"/>
            <a:lumOff val="-1075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10716850"/>
              <a:satOff val="-13793"/>
              <a:lumOff val="-10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" tIns="5080" rIns="5080" bIns="5080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ZA" sz="8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2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Governance of public institutions should be driven by accountable and transparent leadership where corruption cannot flourish</a:t>
          </a:r>
          <a:endParaRPr lang="en-ZA" sz="1200" kern="1200" dirty="0">
            <a:solidFill>
              <a:schemeClr val="tx1">
                <a:lumMod val="75000"/>
                <a:lumOff val="25000"/>
              </a:schemeClr>
            </a:solidFill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ZA" sz="800" kern="1200" dirty="0"/>
        </a:p>
      </dsp:txBody>
      <dsp:txXfrm>
        <a:off x="3168352" y="4653926"/>
        <a:ext cx="4494576" cy="515905"/>
      </dsp:txXfrm>
    </dsp:sp>
    <dsp:sp modelId="{C089190C-038B-4030-90C4-39538DC47EFA}">
      <dsp:nvSpPr>
        <dsp:cNvPr id="0" name=""/>
        <dsp:cNvSpPr/>
      </dsp:nvSpPr>
      <dsp:spPr>
        <a:xfrm>
          <a:off x="0" y="4567942"/>
          <a:ext cx="3168352" cy="687873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t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ZA" sz="1600" b="1" i="1" kern="1200" dirty="0" smtClean="0"/>
            <a:t>Good governance and effective management</a:t>
          </a:r>
          <a:endParaRPr lang="en-ZA" sz="1600" kern="1200" dirty="0" smtClean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1600" kern="1200" dirty="0"/>
        </a:p>
      </dsp:txBody>
      <dsp:txXfrm>
        <a:off x="33579" y="4601521"/>
        <a:ext cx="3101194" cy="62071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6BBA5D-1D5A-4816-9190-90B6A969BDAF}">
      <dsp:nvSpPr>
        <dsp:cNvPr id="0" name=""/>
        <dsp:cNvSpPr/>
      </dsp:nvSpPr>
      <dsp:spPr>
        <a:xfrm>
          <a:off x="2434661" y="1808756"/>
          <a:ext cx="98734" cy="9873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753121-01E6-47A7-8444-CD97EC91B531}">
      <dsp:nvSpPr>
        <dsp:cNvPr id="0" name=""/>
        <dsp:cNvSpPr/>
      </dsp:nvSpPr>
      <dsp:spPr>
        <a:xfrm>
          <a:off x="2348170" y="1947362"/>
          <a:ext cx="98734" cy="98734"/>
        </a:xfrm>
        <a:prstGeom prst="ellipse">
          <a:avLst/>
        </a:prstGeom>
        <a:solidFill>
          <a:schemeClr val="accent3">
            <a:hueOff val="1250029"/>
            <a:satOff val="-1876"/>
            <a:lumOff val="-305"/>
            <a:alphaOff val="0"/>
          </a:schemeClr>
        </a:solidFill>
        <a:ln w="25400" cap="flat" cmpd="sng" algn="ctr">
          <a:solidFill>
            <a:schemeClr val="accent3">
              <a:hueOff val="1250029"/>
              <a:satOff val="-1876"/>
              <a:lumOff val="-30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45C1CB-4CCF-40D9-8138-4B54F6344604}">
      <dsp:nvSpPr>
        <dsp:cNvPr id="0" name=""/>
        <dsp:cNvSpPr/>
      </dsp:nvSpPr>
      <dsp:spPr>
        <a:xfrm>
          <a:off x="2245091" y="2067366"/>
          <a:ext cx="98734" cy="98734"/>
        </a:xfrm>
        <a:prstGeom prst="ellipse">
          <a:avLst/>
        </a:prstGeom>
        <a:solidFill>
          <a:schemeClr val="accent3">
            <a:hueOff val="2500059"/>
            <a:satOff val="-3751"/>
            <a:lumOff val="-610"/>
            <a:alphaOff val="0"/>
          </a:schemeClr>
        </a:solidFill>
        <a:ln w="25400" cap="flat" cmpd="sng" algn="ctr">
          <a:solidFill>
            <a:schemeClr val="accent3">
              <a:hueOff val="2500059"/>
              <a:satOff val="-3751"/>
              <a:lumOff val="-61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CA8E79-4AB3-41A2-B260-2947C8C760C5}">
      <dsp:nvSpPr>
        <dsp:cNvPr id="0" name=""/>
        <dsp:cNvSpPr/>
      </dsp:nvSpPr>
      <dsp:spPr>
        <a:xfrm>
          <a:off x="2368311" y="413778"/>
          <a:ext cx="98734" cy="98734"/>
        </a:xfrm>
        <a:prstGeom prst="ellipse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accent3">
              <a:hueOff val="3750088"/>
              <a:satOff val="-5627"/>
              <a:lumOff val="-9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5FD010-0BF7-41B0-A831-58E717CDDFFA}">
      <dsp:nvSpPr>
        <dsp:cNvPr id="0" name=""/>
        <dsp:cNvSpPr/>
      </dsp:nvSpPr>
      <dsp:spPr>
        <a:xfrm>
          <a:off x="2500221" y="335173"/>
          <a:ext cx="98734" cy="98734"/>
        </a:xfrm>
        <a:prstGeom prst="ellipse">
          <a:avLst/>
        </a:prstGeom>
        <a:solidFill>
          <a:schemeClr val="accent3">
            <a:hueOff val="5000117"/>
            <a:satOff val="-7502"/>
            <a:lumOff val="-1220"/>
            <a:alphaOff val="0"/>
          </a:schemeClr>
        </a:solidFill>
        <a:ln w="25400" cap="flat" cmpd="sng" algn="ctr">
          <a:solidFill>
            <a:schemeClr val="accent3">
              <a:hueOff val="5000117"/>
              <a:satOff val="-7502"/>
              <a:lumOff val="-122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05CA20-D5F1-4B8C-8A30-545DD5CE62B6}">
      <dsp:nvSpPr>
        <dsp:cNvPr id="0" name=""/>
        <dsp:cNvSpPr/>
      </dsp:nvSpPr>
      <dsp:spPr>
        <a:xfrm>
          <a:off x="2631735" y="256568"/>
          <a:ext cx="98734" cy="98734"/>
        </a:xfrm>
        <a:prstGeom prst="ellipse">
          <a:avLst/>
        </a:prstGeom>
        <a:solidFill>
          <a:schemeClr val="accent3">
            <a:hueOff val="6250147"/>
            <a:satOff val="-9378"/>
            <a:lumOff val="-1525"/>
            <a:alphaOff val="0"/>
          </a:schemeClr>
        </a:solidFill>
        <a:ln w="25400" cap="flat" cmpd="sng" algn="ctr">
          <a:solidFill>
            <a:schemeClr val="accent3">
              <a:hueOff val="6250147"/>
              <a:satOff val="-9378"/>
              <a:lumOff val="-152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56E124-4FBC-4CAC-BD64-BF744945F35D}">
      <dsp:nvSpPr>
        <dsp:cNvPr id="0" name=""/>
        <dsp:cNvSpPr/>
      </dsp:nvSpPr>
      <dsp:spPr>
        <a:xfrm>
          <a:off x="2763249" y="335173"/>
          <a:ext cx="98734" cy="98734"/>
        </a:xfrm>
        <a:prstGeom prst="ellipse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accent3">
              <a:hueOff val="7500176"/>
              <a:satOff val="-11253"/>
              <a:lumOff val="-18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F11795-2656-4DA2-829E-33C3E2B5B65D}">
      <dsp:nvSpPr>
        <dsp:cNvPr id="0" name=""/>
        <dsp:cNvSpPr/>
      </dsp:nvSpPr>
      <dsp:spPr>
        <a:xfrm>
          <a:off x="2895159" y="413778"/>
          <a:ext cx="98734" cy="98734"/>
        </a:xfrm>
        <a:prstGeom prst="ellipse">
          <a:avLst/>
        </a:prstGeom>
        <a:solidFill>
          <a:schemeClr val="accent3">
            <a:hueOff val="8750205"/>
            <a:satOff val="-13129"/>
            <a:lumOff val="-2135"/>
            <a:alphaOff val="0"/>
          </a:schemeClr>
        </a:solidFill>
        <a:ln w="25400" cap="flat" cmpd="sng" algn="ctr">
          <a:solidFill>
            <a:schemeClr val="accent3">
              <a:hueOff val="8750205"/>
              <a:satOff val="-13129"/>
              <a:lumOff val="-21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A53A70-D096-45BD-9B54-2B7EC1CFB494}">
      <dsp:nvSpPr>
        <dsp:cNvPr id="0" name=""/>
        <dsp:cNvSpPr/>
      </dsp:nvSpPr>
      <dsp:spPr>
        <a:xfrm>
          <a:off x="2631735" y="422425"/>
          <a:ext cx="98734" cy="98734"/>
        </a:xfrm>
        <a:prstGeom prst="ellipse">
          <a:avLst/>
        </a:prstGeom>
        <a:solidFill>
          <a:schemeClr val="accent3">
            <a:hueOff val="10000235"/>
            <a:satOff val="-15004"/>
            <a:lumOff val="-2440"/>
            <a:alphaOff val="0"/>
          </a:schemeClr>
        </a:solidFill>
        <a:ln w="25400" cap="flat" cmpd="sng" algn="ctr">
          <a:solidFill>
            <a:schemeClr val="accent3">
              <a:hueOff val="10000235"/>
              <a:satOff val="-15004"/>
              <a:lumOff val="-244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2F726A-8F2E-460E-A456-F87AD37DA888}">
      <dsp:nvSpPr>
        <dsp:cNvPr id="0" name=""/>
        <dsp:cNvSpPr/>
      </dsp:nvSpPr>
      <dsp:spPr>
        <a:xfrm>
          <a:off x="2631735" y="588281"/>
          <a:ext cx="98734" cy="98734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A001F3-CF8E-45B7-B4E8-753D46DB9C08}">
      <dsp:nvSpPr>
        <dsp:cNvPr id="0" name=""/>
        <dsp:cNvSpPr/>
      </dsp:nvSpPr>
      <dsp:spPr>
        <a:xfrm>
          <a:off x="1828431" y="2428009"/>
          <a:ext cx="2129505" cy="57119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0745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800" b="1" kern="1200" dirty="0" smtClean="0"/>
            <a:t>Regularity </a:t>
          </a:r>
          <a:endParaRPr lang="en-ZA" sz="1800" b="1" kern="1200" dirty="0"/>
        </a:p>
      </dsp:txBody>
      <dsp:txXfrm>
        <a:off x="1856314" y="2455892"/>
        <a:ext cx="2073739" cy="515430"/>
      </dsp:txXfrm>
    </dsp:sp>
    <dsp:sp modelId="{E86991F3-3EBF-420B-8D16-C12276D9544D}">
      <dsp:nvSpPr>
        <dsp:cNvPr id="0" name=""/>
        <dsp:cNvSpPr/>
      </dsp:nvSpPr>
      <dsp:spPr>
        <a:xfrm>
          <a:off x="1237999" y="1868341"/>
          <a:ext cx="987344" cy="987279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217961-1BAA-40A2-A453-A4A3C7FF53CE}">
      <dsp:nvSpPr>
        <dsp:cNvPr id="0" name=""/>
        <dsp:cNvSpPr/>
      </dsp:nvSpPr>
      <dsp:spPr>
        <a:xfrm>
          <a:off x="2728495" y="1310770"/>
          <a:ext cx="2129505" cy="571196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0745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800" b="1" kern="1200" dirty="0" smtClean="0"/>
            <a:t>Performance</a:t>
          </a:r>
          <a:endParaRPr lang="en-ZA" sz="1800" b="1" kern="1200" dirty="0"/>
        </a:p>
      </dsp:txBody>
      <dsp:txXfrm>
        <a:off x="2756378" y="1338653"/>
        <a:ext cx="2073739" cy="515430"/>
      </dsp:txXfrm>
    </dsp:sp>
    <dsp:sp modelId="{6D521C41-F683-4B2C-8BE8-E5B3242D9776}">
      <dsp:nvSpPr>
        <dsp:cNvPr id="0" name=""/>
        <dsp:cNvSpPr/>
      </dsp:nvSpPr>
      <dsp:spPr>
        <a:xfrm>
          <a:off x="2138063" y="751102"/>
          <a:ext cx="987344" cy="987279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B2C7E9-6F1C-4A6D-92BE-D684675C3C3F}">
      <dsp:nvSpPr>
        <dsp:cNvPr id="0" name=""/>
        <dsp:cNvSpPr/>
      </dsp:nvSpPr>
      <dsp:spPr>
        <a:xfrm>
          <a:off x="0" y="1889324"/>
          <a:ext cx="7728520" cy="0"/>
        </a:xfrm>
        <a:prstGeom prst="line">
          <a:avLst/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7F24C4-8503-4D83-81AB-7F540D20D62E}">
      <dsp:nvSpPr>
        <dsp:cNvPr id="0" name=""/>
        <dsp:cNvSpPr/>
      </dsp:nvSpPr>
      <dsp:spPr>
        <a:xfrm>
          <a:off x="0" y="1077829"/>
          <a:ext cx="7728520" cy="0"/>
        </a:xfrm>
        <a:prstGeom prst="line">
          <a:avLst/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3CB4C9-70A4-46BF-BB95-AE1DACBB9262}">
      <dsp:nvSpPr>
        <dsp:cNvPr id="0" name=""/>
        <dsp:cNvSpPr/>
      </dsp:nvSpPr>
      <dsp:spPr>
        <a:xfrm>
          <a:off x="0" y="266334"/>
          <a:ext cx="7728520" cy="0"/>
        </a:xfrm>
        <a:prstGeom prst="line">
          <a:avLst/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BFC9B3-955D-458A-A30B-FCACBD3999DE}">
      <dsp:nvSpPr>
        <dsp:cNvPr id="0" name=""/>
        <dsp:cNvSpPr/>
      </dsp:nvSpPr>
      <dsp:spPr>
        <a:xfrm>
          <a:off x="2009415" y="296"/>
          <a:ext cx="5719104" cy="2660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b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1400" kern="1200"/>
        </a:p>
      </dsp:txBody>
      <dsp:txXfrm>
        <a:off x="2009415" y="296"/>
        <a:ext cx="5719104" cy="266037"/>
      </dsp:txXfrm>
    </dsp:sp>
    <dsp:sp modelId="{AC6C886F-1399-4826-91A2-A8D6E88C5741}">
      <dsp:nvSpPr>
        <dsp:cNvPr id="0" name=""/>
        <dsp:cNvSpPr/>
      </dsp:nvSpPr>
      <dsp:spPr>
        <a:xfrm>
          <a:off x="0" y="0"/>
          <a:ext cx="2009415" cy="266037"/>
        </a:xfrm>
        <a:prstGeom prst="round2SameRect">
          <a:avLst>
            <a:gd name="adj1" fmla="val 16670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200" b="1" kern="1200" dirty="0" smtClean="0"/>
            <a:t>AGSA Reports</a:t>
          </a:r>
          <a:endParaRPr lang="en-ZA" sz="1200" b="1" kern="1200" dirty="0"/>
        </a:p>
      </dsp:txBody>
      <dsp:txXfrm>
        <a:off x="12989" y="12989"/>
        <a:ext cx="1983437" cy="253048"/>
      </dsp:txXfrm>
    </dsp:sp>
    <dsp:sp modelId="{38C1F219-3912-4EE3-A3FC-42E4FE4D5AD9}">
      <dsp:nvSpPr>
        <dsp:cNvPr id="0" name=""/>
        <dsp:cNvSpPr/>
      </dsp:nvSpPr>
      <dsp:spPr>
        <a:xfrm>
          <a:off x="0" y="266334"/>
          <a:ext cx="7728520" cy="5321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200" kern="1200" dirty="0" smtClean="0"/>
            <a:t>Demonstrated the governance challenges faced by most government entities</a:t>
          </a:r>
          <a:endParaRPr lang="en-ZA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200" kern="1200" dirty="0" smtClean="0"/>
            <a:t>Increased irregular expenditure</a:t>
          </a:r>
          <a:endParaRPr lang="en-ZA" sz="1200" kern="1200" dirty="0"/>
        </a:p>
      </dsp:txBody>
      <dsp:txXfrm>
        <a:off x="0" y="266334"/>
        <a:ext cx="7728520" cy="532155"/>
      </dsp:txXfrm>
    </dsp:sp>
    <dsp:sp modelId="{F8F4FEB8-C65F-4AC0-8D58-3E0B012DAD39}">
      <dsp:nvSpPr>
        <dsp:cNvPr id="0" name=""/>
        <dsp:cNvSpPr/>
      </dsp:nvSpPr>
      <dsp:spPr>
        <a:xfrm>
          <a:off x="2009415" y="811791"/>
          <a:ext cx="5719104" cy="2660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b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1400" kern="1200"/>
        </a:p>
      </dsp:txBody>
      <dsp:txXfrm>
        <a:off x="2009415" y="811791"/>
        <a:ext cx="5719104" cy="266037"/>
      </dsp:txXfrm>
    </dsp:sp>
    <dsp:sp modelId="{3E4662DF-0AC0-4282-ADCA-EBF48C2B2F27}">
      <dsp:nvSpPr>
        <dsp:cNvPr id="0" name=""/>
        <dsp:cNvSpPr/>
      </dsp:nvSpPr>
      <dsp:spPr>
        <a:xfrm>
          <a:off x="0" y="811791"/>
          <a:ext cx="2009415" cy="266037"/>
        </a:xfrm>
        <a:prstGeom prst="round2SameRect">
          <a:avLst>
            <a:gd name="adj1" fmla="val 16670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200" b="1" kern="1200" dirty="0" smtClean="0"/>
            <a:t>Root cause</a:t>
          </a:r>
          <a:endParaRPr lang="en-ZA" sz="1200" b="1" kern="1200" dirty="0"/>
        </a:p>
      </dsp:txBody>
      <dsp:txXfrm>
        <a:off x="12989" y="824780"/>
        <a:ext cx="1983437" cy="253048"/>
      </dsp:txXfrm>
    </dsp:sp>
    <dsp:sp modelId="{539C2366-D8A8-48E6-A567-9089AFA93B44}">
      <dsp:nvSpPr>
        <dsp:cNvPr id="0" name=""/>
        <dsp:cNvSpPr/>
      </dsp:nvSpPr>
      <dsp:spPr>
        <a:xfrm>
          <a:off x="0" y="1077829"/>
          <a:ext cx="7728520" cy="5321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200" kern="1200" dirty="0" smtClean="0"/>
            <a:t>continued non-compliance with supply chain management legislation</a:t>
          </a:r>
          <a:endParaRPr lang="en-ZA" sz="1200" kern="1200" dirty="0"/>
        </a:p>
      </dsp:txBody>
      <dsp:txXfrm>
        <a:off x="0" y="1077829"/>
        <a:ext cx="7728520" cy="532155"/>
      </dsp:txXfrm>
    </dsp:sp>
    <dsp:sp modelId="{4FD1A3EB-A8EA-4D96-BAB1-093D41C09437}">
      <dsp:nvSpPr>
        <dsp:cNvPr id="0" name=""/>
        <dsp:cNvSpPr/>
      </dsp:nvSpPr>
      <dsp:spPr>
        <a:xfrm>
          <a:off x="2009415" y="1623286"/>
          <a:ext cx="5719104" cy="2660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b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1400" kern="1200"/>
        </a:p>
      </dsp:txBody>
      <dsp:txXfrm>
        <a:off x="2009415" y="1623286"/>
        <a:ext cx="5719104" cy="266037"/>
      </dsp:txXfrm>
    </dsp:sp>
    <dsp:sp modelId="{54F8E452-7D11-43E1-9A7B-92CD39FFBCBE}">
      <dsp:nvSpPr>
        <dsp:cNvPr id="0" name=""/>
        <dsp:cNvSpPr/>
      </dsp:nvSpPr>
      <dsp:spPr>
        <a:xfrm>
          <a:off x="0" y="1623286"/>
          <a:ext cx="2009415" cy="266037"/>
        </a:xfrm>
        <a:prstGeom prst="round2SameRect">
          <a:avLst>
            <a:gd name="adj1" fmla="val 16670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200" b="1" kern="1200" dirty="0" smtClean="0"/>
            <a:t>Potential impact</a:t>
          </a:r>
          <a:endParaRPr lang="en-ZA" sz="1200" b="1" kern="1200" dirty="0"/>
        </a:p>
      </dsp:txBody>
      <dsp:txXfrm>
        <a:off x="12989" y="1636275"/>
        <a:ext cx="1983437" cy="253048"/>
      </dsp:txXfrm>
    </dsp:sp>
    <dsp:sp modelId="{F716750F-D74A-46CE-A5D6-C62203EEB265}">
      <dsp:nvSpPr>
        <dsp:cNvPr id="0" name=""/>
        <dsp:cNvSpPr/>
      </dsp:nvSpPr>
      <dsp:spPr>
        <a:xfrm>
          <a:off x="0" y="1889324"/>
          <a:ext cx="7728520" cy="5321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200" kern="1200" dirty="0" smtClean="0"/>
            <a:t>Resources are diverted to less productive and less efficient activities</a:t>
          </a:r>
          <a:endParaRPr lang="en-ZA" sz="1200" kern="1200" dirty="0"/>
        </a:p>
      </dsp:txBody>
      <dsp:txXfrm>
        <a:off x="0" y="1889324"/>
        <a:ext cx="7728520" cy="5321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BracketList+Icon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scendingPictureAccentProcess">
  <dgm:title val=""/>
  <dgm:desc val=""/>
  <dgm:catLst>
    <dgm:cat type="process" pri="22500"/>
    <dgm:cat type="picture" pri="16000"/>
    <dgm:cat type="pictureconvert" pri="1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func="var" arg="dir" op="equ" val="norm">
            <dgm:choose name="Name5">
              <dgm:if name="Name6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l" for="ch" forName="parTx1" refType="w" fact="0.2711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2469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7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l" for="ch" forName="parTx1" refType="w" fact="0.366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3333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if>
          <dgm:else name="Name8">
            <dgm:choose name="Name9">
              <dgm:if name="Name10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r" for="ch" forName="parTx1" refType="w" fact="0.7289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7531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1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r" for="ch" forName="parTx1" refType="w" fact="0.634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6667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func="var" arg="dir" op="equ" val="norm">
            <dgm:choose name="Name15">
              <dgm:if name="Name16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3221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3056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2859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309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334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359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3848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1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359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359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197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178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688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3503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17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4274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405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3794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4106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44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477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5106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44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477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477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2614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2369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l" for="ch" forName="parTx2" refType="w" fact="0.4893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4648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if>
          <dgm:else name="Name18">
            <dgm:choose name="Name19">
              <dgm:if name="Name20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6779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6944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7141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690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665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640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6152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9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640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640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803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821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312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6497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21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5726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594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6206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5894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55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522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4894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56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522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522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7386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7631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r" for="ch" forName="parTx2" refType="w" fact="0.5107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5352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func="var" arg="dir" op="equ" val="norm">
            <dgm:choose name="Name25">
              <dgm:if name="Name26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2981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2676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357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44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323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23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6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68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491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513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68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68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487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1328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732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3573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4763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4604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27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3684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3307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912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494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342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23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12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79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6068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6346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79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79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837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1641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l" for="ch" forName="parTx2" refType="w" fact="0.4612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4416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l" for="ch" forName="parTx3" refType="w" fact="0.5886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569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if>
          <dgm:else name="Name28">
            <dgm:choose name="Name29">
              <dgm:if name="Name30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7019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7324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643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55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677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76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4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31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509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486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31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31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513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8672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268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6427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5237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5396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31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6316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6693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088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506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658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76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88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21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3932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3654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21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21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163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8359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r" for="ch" forName="parTx2" refType="w" fact="0.5388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5584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r" for="ch" forName="parTx3" refType="w" fact="0.4114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431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func="var" arg="dir" op="equ" val="norm">
            <dgm:choose name="Name35">
              <dgm:if name="Name36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3253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2949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263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313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67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5486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5267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5462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565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5851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604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565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565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466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1333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10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3972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229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509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722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5588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37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3978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3606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3223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829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717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6709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6441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6679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691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715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739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691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691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793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163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l" for="ch" forName="parTx2" refType="w" fact="0.502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4857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l" for="ch" forName="parTx3" refType="w" fact="0.6394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6231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l" for="ch" forName="parTx4" refType="w" fact="0.6997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6834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if>
          <dgm:else name="Name38">
            <dgm:choose name="Name39">
              <dgm:if name="Name40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6747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7051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736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687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32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4514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4733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4538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434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4149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395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434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434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534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8667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89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6028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771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490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278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4412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41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6022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6394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6777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171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283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3291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3559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3321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308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284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260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308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308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207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837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r" for="ch" forName="parTx2" refType="w" fact="0.498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5143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r" for="ch" forName="parTx3" refType="w" fact="0.3606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3769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r" for="ch" forName="parTx4" refType="w" fact="0.3003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3166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else>
        </dgm:choose>
      </dgm:if>
      <dgm:if name="Name42" axis="ch" ptType="node" func="cnt" op="equ" val="5">
        <dgm:choose name="Name43">
          <dgm:if name="Name44" func="var" arg="dir" op="equ" val="norm">
            <dgm:choose name="Name45">
              <dgm:if name="Name46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3263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001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2733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462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69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484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5549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601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577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5951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6123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629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6467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6123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6123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1746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1631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982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3866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194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5078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827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5712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18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6064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47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3951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634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331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981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68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43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672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7278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699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7207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741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7624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7832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741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741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211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197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l" for="ch" forName="parTx2" refType="w" fact="0.4822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4682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l" for="ch" forName="parTx3" refType="w" fact="0.629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61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l" for="ch" forName="parTx4" refType="w" fact="0.7057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6917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l" for="ch" forName="parTx5" refType="w" fact="0.7484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7344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if>
          <dgm:else name="Name48">
            <dgm:choose name="Name49">
              <dgm:if name="Name50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6737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999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7267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538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30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516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4451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399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422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4049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3877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370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3533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3877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3877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8254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8369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018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6134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806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4922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173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4288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82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3936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51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6049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366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669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019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31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57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328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2722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300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2793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258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2376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2168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258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258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788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802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r" for="ch" forName="parTx2" refType="w" fact="0.5178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5318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r" for="ch" forName="parTx3" refType="w" fact="0.371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38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r" for="ch" forName="parTx4" refType="w" fact="0.2943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3083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r" for="ch" forName="parTx5" refType="w" fact="0.2516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2656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else>
        </dgm:choose>
      </dgm:if>
      <dgm:if name="Name52" axis="ch" ptType="node" func="cnt" op="equ" val="6">
        <dgm:choose name="Name53">
          <dgm:if name="Name54" func="var" arg="dir" op="equ" val="norm">
            <dgm:choose name="Name55">
              <dgm:if name="Name56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3608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3384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15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2923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2688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883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69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5696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624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6509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6281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6437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6593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67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690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6593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6593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091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1988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273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4169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349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524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998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5894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416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6313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644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6541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57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4276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401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739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3464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3186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786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564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67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740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7714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7443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7628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7814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7999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818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7814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7814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479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2356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l" for="ch" forName="parTx2" refType="w" fact="0.5064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4941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l" for="ch" forName="parTx3" refType="w" fact="0.6339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6216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l" for="ch" forName="parTx4" refType="w" fact="0.7108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698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l" for="ch" forName="parTx5" refType="w" fact="0.7604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7481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l" for="ch" forName="parTx6" refType="w" fact="0.7874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7751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if>
          <dgm:else name="Name58">
            <dgm:choose name="Name59">
              <dgm:if name="Name60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6392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6616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84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7077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7312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117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30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4304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375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3491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3719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3563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340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32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309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340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340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909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8012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727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5831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651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475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002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4106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584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3687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356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3459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61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5724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599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261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6536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6814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214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436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32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259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2286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2557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2372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218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2001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181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218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218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522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7644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r" for="ch" forName="parTx2" refType="w" fact="0.4937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5059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r" for="ch" forName="parTx3" refType="w" fact="0.3662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3784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r" for="ch" forName="parTx4" refType="w" fact="0.2893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301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r" for="ch" forName="parTx5" refType="w" fact="0.2397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2519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r" for="ch" forName="parTx6" refType="w" fact="0.2127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2249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else>
        </dgm:choose>
      </dgm:if>
      <dgm:else name="Name62">
        <dgm:choose name="Name63">
          <dgm:if name="Name64" func="var" arg="dir" op="equ" val="norm">
            <dgm:choose name="Name65">
              <dgm:if name="Name66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390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3721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353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337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142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088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926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583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6371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6701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6853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6627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6773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6919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706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7212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6919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6919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556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246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53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4439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511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541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6132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6037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576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648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828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6733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  <dgm:constr type="l" for="ch" forName="parTx7" refType="w" fact="0.6966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6871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l" for="ch" forName="desTx7" refType="r" refFor="ch" refForName="parTx7"/>
                  <dgm:constr type="r" for="ch" forName="desTx7" refType="w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67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445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4244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4026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806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584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803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618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665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7266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7643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7816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7558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772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7892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8058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822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7892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7892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91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2806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l" for="ch" forName="parTx2" refType="w" fact="0.5172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5063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l" for="ch" forName="parTx3" refType="w" fact="0.628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6176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l" for="ch" forName="parTx4" refType="w" fact="0.6994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688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l" for="ch" forName="parTx5" refType="w" fact="0.7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7391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l" for="ch" forName="parTx6" refType="w" fact="0.7788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7679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l" for="ch" forName="parTx7" refType="w" fact="0.794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7836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if>
          <dgm:else name="Name68">
            <dgm:choose name="Name69">
              <dgm:if name="Name70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609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6279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647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663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858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912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074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416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3629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3299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3147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3373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3227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3081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293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2788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3081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3081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444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754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46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5561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489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458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3868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3963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424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352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172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3267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  <dgm:constr type="r" for="ch" forName="parTx7" refType="w" fact="0.3034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3129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r" for="ch" forName="desTx7" refType="l" refFor="ch" refForName="parTx7"/>
                  <dgm:constr type="l" for="ch" forName="desTx7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71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554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5756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5974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194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416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197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382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334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2734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2357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2184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2442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227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2108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1942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177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2108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2108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08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7194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r" for="ch" forName="parTx2" refType="w" fact="0.4828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4937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r" for="ch" forName="parTx3" refType="w" fact="0.371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3824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r" for="ch" forName="parTx4" refType="w" fact="0.3006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311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r" for="ch" forName="parTx5" refType="w" fact="0.2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2609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r" for="ch" forName="parTx6" refType="w" fact="0.2212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2321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r" for="ch" forName="parTx7" refType="w" fact="0.205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2164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else>
        </dgm:choose>
      </dgm:else>
    </dgm:choose>
    <dgm:forEach name="wrapper" axis="self" ptType="parTrans">
      <dgm:forEach name="wrapper2" axis="self" ptType="sibTrans" st="2"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choose name="Name72">
      <dgm:if name="Name73" axis="ch" ptType="node" func="cnt" op="gte" val="2">
        <dgm:layoutNode name="do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4"/>
    </dgm:choose>
    <dgm:choose name="Name75">
      <dgm:if name="Name76" axis="ch" ptType="node" func="cnt" op="gte" val="3">
        <dgm:layoutNode name="do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7"/>
    </dgm:choose>
    <dgm:choose name="Name78">
      <dgm:if name="Name79" axis="ch" ptType="node" func="cnt" op="gte" val="4">
        <dgm:layoutNode name="do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0"/>
    </dgm:choose>
    <dgm:choose name="Name81">
      <dgm:if name="Name82" axis="ch" ptType="node" func="cnt" op="gte" val="5">
        <dgm:layoutNode name="do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3"/>
    </dgm:choose>
    <dgm:choose name="Name84">
      <dgm:if name="Name85" axis="ch" ptType="node" func="cnt" op="gte" val="6">
        <dgm:layoutNode name="do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6"/>
    </dgm:choose>
    <dgm:choose name="Name87">
      <dgm:if name="Name88" axis="ch" ptType="node" func="cnt" op="gte" val="7">
        <dgm:layoutNode name="dot1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9"/>
    </dgm:choose>
    <dgm:choose name="Name90">
      <dgm:if name="Name91" axis="ch" ptType="node" func="cnt" op="gte" val="2">
        <dgm:layoutNode name="dotArrow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92"/>
    </dgm:choose>
    <dgm:forEach name="Name93" axis="ch" ptType="node" cnt="1">
      <dgm:layoutNode name="parTx1">
        <dgm:choose name="Name94">
          <dgm:if name="Name95" func="var" arg="dir" op="equ" val="norm">
            <dgm:alg type="tx">
              <dgm:param type="parTxLTRAlign" val="l"/>
              <dgm:param type="parTxRTLAlign" val="r"/>
            </dgm:alg>
          </dgm:if>
          <dgm:else name="Name96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97">
          <dgm:if name="Name98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99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00">
        <dgm:if name="Name101" axis="ch" ptType="node" func="cnt" op="gte" val="1">
          <dgm:layoutNode name="desTx1" styleLbl="revTx">
            <dgm:varLst>
              <dgm:bulletEnabled val="1"/>
            </dgm:varLst>
            <dgm:choose name="Name102">
              <dgm:if name="Name103" func="var" arg="dir" op="equ" val="norm">
                <dgm:choose name="Name104">
                  <dgm:if name="Name105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06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07">
                <dgm:choose name="Name108">
                  <dgm:if name="Name109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10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11"/>
      </dgm:choose>
    </dgm:forEach>
    <dgm:forEach name="Name112" axis="ch" ptType="sibTrans" hideLastTrans="0" cnt="1">
      <dgm:layoutNode name="picture1">
        <dgm:alg type="sp"/>
        <dgm:shape xmlns:r="http://schemas.openxmlformats.org/officeDocument/2006/relationships" r:blip="">
          <dgm:adjLst/>
        </dgm:shape>
        <dgm:presOf/>
        <dgm:constrLst/>
        <dgm:forEach name="Name113" ref="imageRepeat"/>
      </dgm:layoutNode>
    </dgm:forEach>
    <dgm:forEach name="Name114" axis="ch" ptType="node" st="2" cnt="1">
      <dgm:layoutNode name="parTx2">
        <dgm:choose name="Name115">
          <dgm:if name="Name116" func="var" arg="dir" op="equ" val="norm">
            <dgm:alg type="tx">
              <dgm:param type="parTxLTRAlign" val="l"/>
              <dgm:param type="parTxRTLAlign" val="r"/>
            </dgm:alg>
          </dgm:if>
          <dgm:else name="Name117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18">
          <dgm:if name="Name119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20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21">
        <dgm:if name="Name122" axis="ch" ptType="node" func="cnt" op="gte" val="1">
          <dgm:layoutNode name="desTx2" styleLbl="revTx">
            <dgm:varLst>
              <dgm:bulletEnabled val="1"/>
            </dgm:varLst>
            <dgm:choose name="Name123">
              <dgm:if name="Name124" func="var" arg="dir" op="equ" val="norm">
                <dgm:choose name="Name125">
                  <dgm:if name="Name126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27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28">
                <dgm:choose name="Name129">
                  <dgm:if name="Name130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31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32"/>
      </dgm:choose>
    </dgm:forEach>
    <dgm:forEach name="Name133" axis="ch" ptType="sibTrans" hideLastTrans="0" st="2" cnt="1">
      <dgm:layoutNode name="picture2">
        <dgm:alg type="sp"/>
        <dgm:shape xmlns:r="http://schemas.openxmlformats.org/officeDocument/2006/relationships" r:blip="">
          <dgm:adjLst/>
        </dgm:shape>
        <dgm:presOf/>
        <dgm:constrLst/>
        <dgm:forEach name="Name134" ref="imageRepeat"/>
      </dgm:layoutNode>
    </dgm:forEach>
    <dgm:forEach name="Name135" axis="ch" ptType="node" st="3" cnt="1">
      <dgm:layoutNode name="parTx3">
        <dgm:choose name="Name136">
          <dgm:if name="Name137" func="var" arg="dir" op="equ" val="norm">
            <dgm:alg type="tx">
              <dgm:param type="parTxLTRAlign" val="l"/>
              <dgm:param type="parTxRTLAlign" val="r"/>
            </dgm:alg>
          </dgm:if>
          <dgm:else name="Name138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39">
          <dgm:if name="Name140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41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42">
        <dgm:if name="Name143" axis="ch" ptType="node" func="cnt" op="gte" val="1">
          <dgm:layoutNode name="desTx3" styleLbl="revTx">
            <dgm:varLst>
              <dgm:bulletEnabled val="1"/>
            </dgm:varLst>
            <dgm:choose name="Name144">
              <dgm:if name="Name145" func="var" arg="dir" op="equ" val="norm">
                <dgm:choose name="Name146">
                  <dgm:if name="Name147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48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49">
                <dgm:choose name="Name150">
                  <dgm:if name="Name151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5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53"/>
      </dgm:choose>
    </dgm:forEach>
    <dgm:forEach name="Name154" axis="ch" ptType="sibTrans" hideLastTrans="0" st="3" cnt="1">
      <dgm:layoutNode name="picture3">
        <dgm:alg type="sp"/>
        <dgm:shape xmlns:r="http://schemas.openxmlformats.org/officeDocument/2006/relationships" r:blip="">
          <dgm:adjLst/>
        </dgm:shape>
        <dgm:presOf/>
        <dgm:constrLst/>
        <dgm:forEach name="Name155" ref="imageRepeat"/>
      </dgm:layoutNode>
    </dgm:forEach>
    <dgm:forEach name="Name156" axis="ch" ptType="node" st="4" cnt="1">
      <dgm:layoutNode name="parTx4">
        <dgm:choose name="Name157">
          <dgm:if name="Name158" func="var" arg="dir" op="equ" val="norm">
            <dgm:alg type="tx">
              <dgm:param type="parTxLTRAlign" val="l"/>
              <dgm:param type="parTxRTLAlign" val="r"/>
            </dgm:alg>
          </dgm:if>
          <dgm:else name="Name159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60">
          <dgm:if name="Name161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62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63">
        <dgm:if name="Name164" axis="ch" ptType="node" func="cnt" op="gte" val="1">
          <dgm:layoutNode name="desTx4" styleLbl="revTx">
            <dgm:varLst>
              <dgm:bulletEnabled val="1"/>
            </dgm:varLst>
            <dgm:choose name="Name165">
              <dgm:if name="Name166" func="var" arg="dir" op="equ" val="norm">
                <dgm:choose name="Name167">
                  <dgm:if name="Name168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69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70">
                <dgm:choose name="Name171">
                  <dgm:if name="Name172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73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74"/>
      </dgm:choose>
    </dgm:forEach>
    <dgm:forEach name="Name175" axis="ch" ptType="sibTrans" hideLastTrans="0" st="4" cnt="1">
      <dgm:layoutNode name="picture4">
        <dgm:alg type="sp"/>
        <dgm:shape xmlns:r="http://schemas.openxmlformats.org/officeDocument/2006/relationships" r:blip="">
          <dgm:adjLst/>
        </dgm:shape>
        <dgm:presOf/>
        <dgm:constrLst/>
        <dgm:forEach name="Name176" ref="imageRepeat"/>
      </dgm:layoutNode>
    </dgm:forEach>
    <dgm:forEach name="Name177" axis="ch" ptType="node" st="5" cnt="1">
      <dgm:layoutNode name="parTx5">
        <dgm:choose name="Name178">
          <dgm:if name="Name179" func="var" arg="dir" op="equ" val="norm">
            <dgm:alg type="tx">
              <dgm:param type="parTxLTRAlign" val="l"/>
              <dgm:param type="parTxRTLAlign" val="r"/>
            </dgm:alg>
          </dgm:if>
          <dgm:else name="Name180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81">
          <dgm:if name="Name182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83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84">
        <dgm:if name="Name185" axis="ch" ptType="node" func="cnt" op="gte" val="1">
          <dgm:layoutNode name="desTx5" styleLbl="revTx">
            <dgm:varLst>
              <dgm:bulletEnabled val="1"/>
            </dgm:varLst>
            <dgm:choose name="Name186">
              <dgm:if name="Name187" func="var" arg="dir" op="equ" val="norm">
                <dgm:choose name="Name188">
                  <dgm:if name="Name189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90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91">
                <dgm:choose name="Name192">
                  <dgm:if name="Name193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94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95"/>
      </dgm:choose>
    </dgm:forEach>
    <dgm:forEach name="Name196" axis="ch" ptType="sibTrans" hideLastTrans="0" st="5" cnt="1">
      <dgm:layoutNode name="picture5">
        <dgm:alg type="sp"/>
        <dgm:shape xmlns:r="http://schemas.openxmlformats.org/officeDocument/2006/relationships" r:blip="">
          <dgm:adjLst/>
        </dgm:shape>
        <dgm:presOf/>
        <dgm:constrLst/>
        <dgm:forEach name="Name197" ref="imageRepeat"/>
      </dgm:layoutNode>
    </dgm:forEach>
    <dgm:forEach name="Name198" axis="ch" ptType="node" st="6" cnt="1">
      <dgm:layoutNode name="parTx6">
        <dgm:choose name="Name199">
          <dgm:if name="Name200" func="var" arg="dir" op="equ" val="norm">
            <dgm:alg type="tx">
              <dgm:param type="parTxLTRAlign" val="l"/>
              <dgm:param type="parTxRTLAlign" val="r"/>
            </dgm:alg>
          </dgm:if>
          <dgm:else name="Name201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02">
          <dgm:if name="Name203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04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05">
        <dgm:if name="Name206" axis="ch" ptType="node" func="cnt" op="gte" val="1">
          <dgm:layoutNode name="desTx6" styleLbl="revTx">
            <dgm:varLst>
              <dgm:bulletEnabled val="1"/>
            </dgm:varLst>
            <dgm:choose name="Name207">
              <dgm:if name="Name208" func="var" arg="dir" op="equ" val="norm">
                <dgm:choose name="Name209">
                  <dgm:if name="Name210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11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12">
                <dgm:choose name="Name213">
                  <dgm:if name="Name214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15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16"/>
      </dgm:choose>
    </dgm:forEach>
    <dgm:forEach name="Name217" axis="ch" ptType="sibTrans" hideLastTrans="0" st="6" cnt="1">
      <dgm:layoutNode name="picture6">
        <dgm:alg type="sp"/>
        <dgm:shape xmlns:r="http://schemas.openxmlformats.org/officeDocument/2006/relationships" r:blip="">
          <dgm:adjLst/>
        </dgm:shape>
        <dgm:presOf/>
        <dgm:constrLst/>
        <dgm:forEach name="Name218" ref="imageRepeat"/>
      </dgm:layoutNode>
    </dgm:forEach>
    <dgm:forEach name="Name219" axis="ch" ptType="node" st="7" cnt="1">
      <dgm:layoutNode name="parTx7">
        <dgm:choose name="Name220">
          <dgm:if name="Name221" func="var" arg="dir" op="equ" val="norm">
            <dgm:alg type="tx">
              <dgm:param type="parTxLTRAlign" val="l"/>
              <dgm:param type="parTxRTLAlign" val="r"/>
            </dgm:alg>
          </dgm:if>
          <dgm:else name="Name222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23">
          <dgm:if name="Name224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25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26">
        <dgm:if name="Name227" axis="ch" ptType="node" func="cnt" op="gte" val="1">
          <dgm:layoutNode name="desTx7" styleLbl="revTx">
            <dgm:varLst>
              <dgm:bulletEnabled val="1"/>
            </dgm:varLst>
            <dgm:choose name="Name228">
              <dgm:if name="Name229" func="var" arg="dir" op="equ" val="norm">
                <dgm:choose name="Name230">
                  <dgm:if name="Name231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32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33">
                <dgm:choose name="Name234">
                  <dgm:if name="Name235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36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37"/>
      </dgm:choose>
    </dgm:forEach>
    <dgm:forEach name="Name238" axis="ch" ptType="sibTrans" hideLastTrans="0" st="7" cnt="1">
      <dgm:layoutNode name="picture7">
        <dgm:alg type="sp"/>
        <dgm:shape xmlns:r="http://schemas.openxmlformats.org/officeDocument/2006/relationships" r:blip="">
          <dgm:adjLst/>
        </dgm:shape>
        <dgm:presOf/>
        <dgm:constrLst/>
        <dgm:forEach name="Name239" ref="imageRepeat"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1A263A-6D28-4EC7-825D-1A2D330BFC88}" type="datetimeFigureOut">
              <a:rPr lang="en-ZA" smtClean="0"/>
              <a:t>2017/10/06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03C65A-9A92-4AF9-8292-A68711DFC10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557212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6438E1-CFF9-4F9D-83BA-958418B74F2B}" type="datetimeFigureOut">
              <a:rPr lang="en-ZA" smtClean="0"/>
              <a:pPr/>
              <a:t>2017/10/06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82CF11-7BFC-4D1F-B6DB-5A54B851DBEE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884387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FFCAB-13D0-459C-9C78-2C121F3FB5C8}" type="datetimeFigureOut">
              <a:rPr lang="en-ZA" smtClean="0"/>
              <a:pPr/>
              <a:t>2017/10/06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C390-854D-4727-A38F-53EE3198B7AF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968712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FFCAB-13D0-459C-9C78-2C121F3FB5C8}" type="datetimeFigureOut">
              <a:rPr lang="en-ZA" smtClean="0"/>
              <a:pPr/>
              <a:t>2017/10/06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C390-854D-4727-A38F-53EE3198B7AF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577243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FFCAB-13D0-459C-9C78-2C121F3FB5C8}" type="datetimeFigureOut">
              <a:rPr lang="en-ZA" smtClean="0"/>
              <a:pPr/>
              <a:t>2017/10/06</a:t>
            </a:fld>
            <a:endParaRPr lang="en-Z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C390-854D-4727-A38F-53EE3198B7AF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831573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FFCAB-13D0-459C-9C78-2C121F3FB5C8}" type="datetimeFigureOut">
              <a:rPr lang="en-ZA" smtClean="0"/>
              <a:pPr/>
              <a:t>2017/10/06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C390-854D-4727-A38F-53EE3198B7AF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172067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FFCAB-13D0-459C-9C78-2C121F3FB5C8}" type="datetimeFigureOut">
              <a:rPr lang="en-ZA" smtClean="0"/>
              <a:pPr/>
              <a:t>2017/10/06</a:t>
            </a:fld>
            <a:endParaRPr lang="en-Z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C390-854D-4727-A38F-53EE3198B7AF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8514295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FFCAB-13D0-459C-9C78-2C121F3FB5C8}" type="datetimeFigureOut">
              <a:rPr lang="en-ZA" smtClean="0"/>
              <a:pPr/>
              <a:t>2017/10/06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C390-854D-4727-A38F-53EE3198B7AF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4575817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FFCAB-13D0-459C-9C78-2C121F3FB5C8}" type="datetimeFigureOut">
              <a:rPr lang="en-ZA" smtClean="0"/>
              <a:pPr/>
              <a:t>2017/10/06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C390-854D-4727-A38F-53EE3198B7AF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2322839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FFCAB-13D0-459C-9C78-2C121F3FB5C8}" type="datetimeFigureOut">
              <a:rPr lang="en-ZA" smtClean="0"/>
              <a:pPr/>
              <a:t>2017/10/06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C390-854D-4727-A38F-53EE3198B7AF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979053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FFCAB-13D0-459C-9C78-2C121F3FB5C8}" type="datetimeFigureOut">
              <a:rPr lang="en-ZA" smtClean="0"/>
              <a:pPr/>
              <a:t>2017/10/06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C390-854D-4727-A38F-53EE3198B7AF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10161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19200" y="4800600"/>
            <a:ext cx="7086600" cy="5334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 b="1">
                <a:solidFill>
                  <a:srgbClr val="64ADC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019800"/>
            <a:ext cx="762000" cy="228600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29CBAE0-C9DC-48E5-BC21-54F13D4EB49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48736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1800">
                <a:solidFill>
                  <a:srgbClr val="64ADCF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019800"/>
            <a:ext cx="762000" cy="228600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29CBAE0-C9DC-48E5-BC21-54F13D4EB4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019800"/>
            <a:ext cx="762000" cy="228600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29CBAE0-C9DC-48E5-BC21-54F13D4EB49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48736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 b="1">
                <a:solidFill>
                  <a:srgbClr val="00A9A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019800"/>
            <a:ext cx="762000" cy="228600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29CBAE0-C9DC-48E5-BC21-54F13D4EB4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FFCAB-13D0-459C-9C78-2C121F3FB5C8}" type="datetimeFigureOut">
              <a:rPr lang="en-ZA" smtClean="0"/>
              <a:pPr/>
              <a:t>2017/10/06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C390-854D-4727-A38F-53EE3198B7AF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57849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FFCAB-13D0-459C-9C78-2C121F3FB5C8}" type="datetimeFigureOut">
              <a:rPr lang="en-ZA" smtClean="0"/>
              <a:pPr/>
              <a:t>2017/10/06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C390-854D-4727-A38F-53EE3198B7AF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885712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opt1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1239" y="0"/>
            <a:ext cx="9141521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2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opt1p2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1239" y="0"/>
            <a:ext cx="9141521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68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pt1p3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1239" y="0"/>
            <a:ext cx="9141521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FFCAB-13D0-459C-9C78-2C121F3FB5C8}" type="datetimeFigureOut">
              <a:rPr lang="en-ZA" smtClean="0"/>
              <a:pPr/>
              <a:t>2017/10/06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0C390-854D-4727-A38F-53EE3198B7AF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048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4800600"/>
            <a:ext cx="74676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ZA" sz="2200" dirty="0">
                <a:solidFill>
                  <a:schemeClr val="bg1"/>
                </a:solidFill>
              </a:rPr>
              <a:t>“Sustaining service </a:t>
            </a:r>
            <a:r>
              <a:rPr lang="en-ZA" sz="2200" dirty="0" smtClean="0">
                <a:solidFill>
                  <a:schemeClr val="bg1"/>
                </a:solidFill>
              </a:rPr>
              <a:t>delivery</a:t>
            </a:r>
            <a:br>
              <a:rPr lang="en-ZA" sz="2200" dirty="0" smtClean="0">
                <a:solidFill>
                  <a:schemeClr val="bg1"/>
                </a:solidFill>
              </a:rPr>
            </a:br>
            <a:r>
              <a:rPr lang="en-ZA" sz="2200" dirty="0" smtClean="0">
                <a:solidFill>
                  <a:schemeClr val="bg1"/>
                </a:solidFill>
              </a:rPr>
              <a:t>amidst </a:t>
            </a:r>
            <a:r>
              <a:rPr lang="en-ZA" sz="2200" dirty="0">
                <a:solidFill>
                  <a:schemeClr val="bg1"/>
                </a:solidFill>
              </a:rPr>
              <a:t>the challenging economic climate”</a:t>
            </a:r>
            <a:r>
              <a:rPr lang="en-US" sz="2200" dirty="0" smtClean="0">
                <a:solidFill>
                  <a:schemeClr val="bg1"/>
                </a:solidFill>
              </a:rPr>
              <a:t/>
            </a:r>
            <a:br>
              <a:rPr lang="en-US" sz="2200" dirty="0" smtClean="0">
                <a:solidFill>
                  <a:schemeClr val="bg1"/>
                </a:solidFill>
              </a:rPr>
            </a:br>
            <a:r>
              <a:rPr lang="en-US" sz="2200" dirty="0" smtClean="0">
                <a:solidFill>
                  <a:schemeClr val="bg1"/>
                </a:solidFill>
              </a:rPr>
              <a:t/>
            </a:r>
            <a:br>
              <a:rPr lang="en-US" sz="2200" dirty="0" smtClean="0">
                <a:solidFill>
                  <a:schemeClr val="bg1"/>
                </a:solidFill>
              </a:rPr>
            </a:br>
            <a:r>
              <a:rPr lang="en-ZA" sz="2200" dirty="0" smtClean="0">
                <a:solidFill>
                  <a:schemeClr val="bg1"/>
                </a:solidFill>
              </a:rPr>
              <a:t>CIGFARO </a:t>
            </a:r>
            <a:r>
              <a:rPr lang="en-ZA" sz="2200" dirty="0">
                <a:solidFill>
                  <a:schemeClr val="bg1"/>
                </a:solidFill>
              </a:rPr>
              <a:t>88th Annual Conference</a:t>
            </a:r>
            <a:r>
              <a:rPr lang="en-ZA" dirty="0"/>
              <a:t/>
            </a:r>
            <a:br>
              <a:rPr lang="en-ZA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b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55576" y="4237038"/>
            <a:ext cx="3435424" cy="334962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400" b="1">
                <a:solidFill>
                  <a:srgbClr val="A76127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0" i="1" dirty="0" smtClean="0">
                <a:solidFill>
                  <a:srgbClr val="A2C88D"/>
                </a:solidFill>
                <a:latin typeface="+mj-lt"/>
                <a:ea typeface="+mj-ea"/>
                <a:cs typeface="+mj-cs"/>
              </a:rPr>
              <a:t>09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A2C88D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October 2017</a:t>
            </a:r>
            <a:endParaRPr kumimoji="0" lang="en-US" sz="1800" b="0" i="1" u="none" strike="noStrike" kern="1200" cap="none" spc="0" normalizeH="0" baseline="0" noProof="0" dirty="0">
              <a:ln>
                <a:noFill/>
              </a:ln>
              <a:solidFill>
                <a:srgbClr val="A2C88D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Reputation promise/mission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b="1" dirty="0" smtClean="0"/>
              <a:t>The Auditor-General of South Africa has a constitutional mandate and, </a:t>
            </a:r>
          </a:p>
          <a:p>
            <a:pPr algn="ctr"/>
            <a:r>
              <a:rPr lang="en-US" b="1" dirty="0" smtClean="0"/>
              <a:t>as the Supreme Audit Institution (SAI) of South Africa, exists to strengthen our</a:t>
            </a:r>
          </a:p>
          <a:p>
            <a:pPr algn="ctr"/>
            <a:r>
              <a:rPr lang="en-US" b="1" dirty="0" smtClean="0"/>
              <a:t>country’s democracy by enabling oversight, accountability and governance in the </a:t>
            </a:r>
          </a:p>
          <a:p>
            <a:pPr algn="ctr"/>
            <a:r>
              <a:rPr lang="en-US" b="1" dirty="0" smtClean="0"/>
              <a:t>public sector through auditing, thereby building public confidence.</a:t>
            </a:r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2"/>
            <a:ext cx="8534399" cy="487362"/>
          </a:xfrm>
          <a:solidFill>
            <a:schemeClr val="tx1">
              <a:lumMod val="50000"/>
              <a:lumOff val="50000"/>
            </a:schemeClr>
          </a:solidFill>
        </p:spPr>
        <p:txBody>
          <a:bodyPr anchor="b">
            <a:normAutofit/>
          </a:bodyPr>
          <a:lstStyle/>
          <a:p>
            <a:r>
              <a:rPr lang="en-US" sz="1800" i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The challenging economic climate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99320"/>
            <a:ext cx="8229600" cy="1005378"/>
          </a:xfrm>
        </p:spPr>
        <p:txBody>
          <a:bodyPr/>
          <a:lstStyle/>
          <a:p>
            <a:endParaRPr lang="en-ZA" dirty="0" smtClean="0"/>
          </a:p>
          <a:p>
            <a:endParaRPr lang="en-ZA" dirty="0" smtClean="0"/>
          </a:p>
          <a:p>
            <a:endParaRPr lang="en-ZA" dirty="0" smtClean="0"/>
          </a:p>
          <a:p>
            <a:endParaRPr lang="en-ZA" dirty="0" smtClean="0"/>
          </a:p>
          <a:p>
            <a:endParaRPr lang="en-ZA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3528" y="692696"/>
            <a:ext cx="784887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en-ZA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ZA" sz="16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ZA" sz="1600" dirty="0"/>
          </a:p>
          <a:p>
            <a:pPr algn="just"/>
            <a:endParaRPr lang="en-ZA" sz="1600" dirty="0"/>
          </a:p>
          <a:p>
            <a:endParaRPr lang="en-ZA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557099187"/>
              </p:ext>
            </p:extLst>
          </p:nvPr>
        </p:nvGraphicFramePr>
        <p:xfrm>
          <a:off x="-756592" y="1124744"/>
          <a:ext cx="8640062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263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2"/>
            <a:ext cx="8534399" cy="487362"/>
          </a:xfrm>
          <a:solidFill>
            <a:schemeClr val="tx1">
              <a:lumMod val="50000"/>
              <a:lumOff val="50000"/>
            </a:schemeClr>
          </a:solidFill>
        </p:spPr>
        <p:txBody>
          <a:bodyPr anchor="b">
            <a:normAutofit/>
          </a:bodyPr>
          <a:lstStyle/>
          <a:p>
            <a:r>
              <a:rPr lang="en-ZA" sz="1800" i="1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Environment </a:t>
            </a:r>
            <a:r>
              <a:rPr lang="en-ZA" sz="1800" i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for </a:t>
            </a:r>
            <a:r>
              <a:rPr lang="en-ZA" sz="1800" i="1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impactful </a:t>
            </a:r>
            <a:r>
              <a:rPr lang="en-ZA" sz="1800" i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and </a:t>
            </a:r>
            <a:r>
              <a:rPr lang="en-ZA" sz="1800" i="1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sustainable service delivery</a:t>
            </a:r>
            <a:endParaRPr lang="en-US" sz="1800" i="1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25" name="Content Placeholder 6"/>
          <p:cNvSpPr txBox="1">
            <a:spLocks/>
          </p:cNvSpPr>
          <p:nvPr/>
        </p:nvSpPr>
        <p:spPr>
          <a:xfrm>
            <a:off x="1" y="1412777"/>
            <a:ext cx="9104693" cy="1152128"/>
          </a:xfrm>
          <a:prstGeom prst="rect">
            <a:avLst/>
          </a:prstGeom>
        </p:spPr>
        <p:txBody>
          <a:bodyPr wrap="none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0" hangingPunct="0">
              <a:defRPr/>
            </a:pPr>
            <a:endParaRPr lang="en-ZA" sz="1200" b="1" dirty="0" smtClean="0">
              <a:solidFill>
                <a:schemeClr val="tx1"/>
              </a:solidFill>
              <a:cs typeface="Arial" charset="0"/>
            </a:endParaRPr>
          </a:p>
          <a:p>
            <a:pPr marL="0" indent="0" eaLnBrk="0" hangingPunct="0">
              <a:defRPr/>
            </a:pPr>
            <a:endParaRPr lang="en-ZA" b="1" dirty="0" smtClean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endParaRPr lang="en-ZA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33372544"/>
              </p:ext>
            </p:extLst>
          </p:nvPr>
        </p:nvGraphicFramePr>
        <p:xfrm>
          <a:off x="395536" y="908720"/>
          <a:ext cx="7920880" cy="52565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6629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2"/>
            <a:ext cx="8534399" cy="487362"/>
          </a:xfrm>
          <a:solidFill>
            <a:schemeClr val="tx1">
              <a:lumMod val="50000"/>
              <a:lumOff val="50000"/>
            </a:schemeClr>
          </a:solidFill>
        </p:spPr>
        <p:txBody>
          <a:bodyPr anchor="b">
            <a:normAutofit/>
          </a:bodyPr>
          <a:lstStyle/>
          <a:p>
            <a:pPr lvl="0"/>
            <a:r>
              <a:rPr lang="en-ZA" sz="1800" i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The role of the audit profession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548680"/>
            <a:ext cx="8229600" cy="2232248"/>
          </a:xfrm>
        </p:spPr>
        <p:txBody>
          <a:bodyPr>
            <a:normAutofit/>
          </a:bodyPr>
          <a:lstStyle/>
          <a:p>
            <a:endParaRPr lang="en-ZA" dirty="0" smtClean="0"/>
          </a:p>
          <a:p>
            <a:endParaRPr lang="en-ZA" dirty="0" smtClean="0"/>
          </a:p>
          <a:p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508646337"/>
              </p:ext>
            </p:extLst>
          </p:nvPr>
        </p:nvGraphicFramePr>
        <p:xfrm>
          <a:off x="942140" y="3097256"/>
          <a:ext cx="6096000" cy="32557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389948938"/>
              </p:ext>
            </p:extLst>
          </p:nvPr>
        </p:nvGraphicFramePr>
        <p:xfrm>
          <a:off x="395536" y="620688"/>
          <a:ext cx="7728520" cy="24217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404566" y="2907512"/>
            <a:ext cx="2520280" cy="338554"/>
          </a:xfrm>
          <a:prstGeom prst="rect">
            <a:avLst/>
          </a:prstGeom>
          <a:solidFill>
            <a:schemeClr val="accent3">
              <a:lumMod val="75000"/>
            </a:schemeClr>
          </a:solidFill>
          <a:ln w="31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ZA" sz="1600" b="1" dirty="0" smtClean="0">
                <a:solidFill>
                  <a:schemeClr val="bg1"/>
                </a:solidFill>
              </a:rPr>
              <a:t>Integrated audits</a:t>
            </a:r>
            <a:endParaRPr lang="en-ZA" sz="1600" b="1" dirty="0">
              <a:solidFill>
                <a:schemeClr val="bg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6588224" y="4149080"/>
            <a:ext cx="1440160" cy="72008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400" b="1" i="1" dirty="0" smtClean="0"/>
              <a:t>3E’s</a:t>
            </a:r>
            <a:endParaRPr lang="en-ZA" sz="1400" b="1" i="1" dirty="0"/>
          </a:p>
        </p:txBody>
      </p:sp>
      <p:sp>
        <p:nvSpPr>
          <p:cNvPr id="13" name="Oval 12"/>
          <p:cNvSpPr/>
          <p:nvPr/>
        </p:nvSpPr>
        <p:spPr>
          <a:xfrm>
            <a:off x="5857230" y="5301209"/>
            <a:ext cx="1955129" cy="105182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600" b="1" i="1" dirty="0" smtClean="0"/>
              <a:t>Financial</a:t>
            </a:r>
            <a:r>
              <a:rPr lang="en-ZA" sz="1600" b="1" i="1" dirty="0"/>
              <a:t> </a:t>
            </a:r>
            <a:r>
              <a:rPr lang="en-ZA" sz="1600" b="1" i="1" dirty="0" smtClean="0"/>
              <a:t>&amp; compliance</a:t>
            </a:r>
            <a:endParaRPr lang="en-ZA" sz="1600" b="1" i="1" dirty="0"/>
          </a:p>
        </p:txBody>
      </p:sp>
      <p:cxnSp>
        <p:nvCxnSpPr>
          <p:cNvPr id="14" name="Curved Connector 13"/>
          <p:cNvCxnSpPr/>
          <p:nvPr/>
        </p:nvCxnSpPr>
        <p:spPr>
          <a:xfrm flipV="1">
            <a:off x="5742474" y="4581128"/>
            <a:ext cx="864096" cy="144016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6" name="Curved Connector 15"/>
          <p:cNvCxnSpPr>
            <a:endCxn id="13" idx="2"/>
          </p:cNvCxnSpPr>
          <p:nvPr/>
        </p:nvCxnSpPr>
        <p:spPr>
          <a:xfrm>
            <a:off x="4932040" y="5805265"/>
            <a:ext cx="925190" cy="21855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7740352" y="2948651"/>
            <a:ext cx="1296144" cy="72008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600" b="1" i="1" dirty="0" smtClean="0"/>
              <a:t>Impact</a:t>
            </a:r>
            <a:endParaRPr lang="en-ZA" sz="1600" b="1" i="1" dirty="0"/>
          </a:p>
        </p:txBody>
      </p:sp>
      <p:sp>
        <p:nvSpPr>
          <p:cNvPr id="42" name="TextBox 41"/>
          <p:cNvSpPr txBox="1"/>
          <p:nvPr/>
        </p:nvSpPr>
        <p:spPr>
          <a:xfrm>
            <a:off x="5220072" y="2689628"/>
            <a:ext cx="2231409" cy="830997"/>
          </a:xfrm>
          <a:prstGeom prst="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1200" i="1" dirty="0" smtClean="0"/>
              <a:t>Regularity Audit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1200" i="1" dirty="0" smtClean="0"/>
              <a:t>Performance Audit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1200" i="1" dirty="0" smtClean="0"/>
              <a:t>Information Systems Audit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1200" i="1" dirty="0" smtClean="0"/>
              <a:t>Investigations</a:t>
            </a:r>
            <a:endParaRPr lang="en-ZA" sz="1200" i="1" dirty="0"/>
          </a:p>
        </p:txBody>
      </p:sp>
      <p:cxnSp>
        <p:nvCxnSpPr>
          <p:cNvPr id="44" name="Curved Connector 43"/>
          <p:cNvCxnSpPr>
            <a:endCxn id="42" idx="1"/>
          </p:cNvCxnSpPr>
          <p:nvPr/>
        </p:nvCxnSpPr>
        <p:spPr>
          <a:xfrm>
            <a:off x="4932040" y="3105126"/>
            <a:ext cx="288032" cy="1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urved Connector 45"/>
          <p:cNvCxnSpPr>
            <a:stCxn id="42" idx="3"/>
            <a:endCxn id="18" idx="2"/>
          </p:cNvCxnSpPr>
          <p:nvPr/>
        </p:nvCxnSpPr>
        <p:spPr>
          <a:xfrm>
            <a:off x="7451481" y="3105127"/>
            <a:ext cx="288871" cy="203564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641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2"/>
            <a:ext cx="8534399" cy="487362"/>
          </a:xfrm>
          <a:solidFill>
            <a:schemeClr val="tx1">
              <a:lumMod val="50000"/>
              <a:lumOff val="50000"/>
            </a:schemeClr>
          </a:solidFill>
        </p:spPr>
        <p:txBody>
          <a:bodyPr anchor="b">
            <a:normAutofit/>
          </a:bodyPr>
          <a:lstStyle/>
          <a:p>
            <a:r>
              <a:rPr lang="en-ZA" sz="1800" i="1" dirty="0" smtClean="0">
                <a:solidFill>
                  <a:schemeClr val="bg1"/>
                </a:solidFill>
              </a:rPr>
              <a:t>Concluding remarks</a:t>
            </a:r>
            <a:endParaRPr lang="en-US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5749" y="4725144"/>
            <a:ext cx="7613195" cy="1005378"/>
          </a:xfr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ZA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Where </a:t>
            </a:r>
            <a:r>
              <a:rPr lang="en-ZA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audit firms conduct audits for the public sector, there is a need </a:t>
            </a:r>
            <a:r>
              <a:rPr lang="en-ZA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 consider </a:t>
            </a:r>
            <a:r>
              <a:rPr lang="en-ZA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elevating the audit methodology to ensure that service delivery is also part of the audit scope.</a:t>
            </a:r>
          </a:p>
          <a:p>
            <a:endParaRPr lang="en-ZA" dirty="0" smtClean="0"/>
          </a:p>
          <a:p>
            <a:endParaRPr lang="en-ZA" dirty="0" smtClean="0"/>
          </a:p>
          <a:p>
            <a:endParaRPr lang="en-ZA" dirty="0" smtClean="0"/>
          </a:p>
          <a:p>
            <a:endParaRPr lang="en-ZA" dirty="0" smtClean="0"/>
          </a:p>
          <a:p>
            <a:endParaRPr lang="en-US" dirty="0"/>
          </a:p>
        </p:txBody>
      </p:sp>
      <p:sp>
        <p:nvSpPr>
          <p:cNvPr id="25" name="Content Placeholder 6"/>
          <p:cNvSpPr txBox="1">
            <a:spLocks/>
          </p:cNvSpPr>
          <p:nvPr/>
        </p:nvSpPr>
        <p:spPr>
          <a:xfrm>
            <a:off x="1" y="1412777"/>
            <a:ext cx="9104693" cy="1152128"/>
          </a:xfrm>
          <a:prstGeom prst="rect">
            <a:avLst/>
          </a:prstGeom>
        </p:spPr>
        <p:txBody>
          <a:bodyPr wrap="none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0" hangingPunct="0">
              <a:defRPr/>
            </a:pPr>
            <a:endParaRPr lang="en-ZA" sz="1200" b="1" dirty="0" smtClean="0">
              <a:solidFill>
                <a:schemeClr val="tx1"/>
              </a:solidFill>
              <a:cs typeface="Arial" charset="0"/>
            </a:endParaRPr>
          </a:p>
          <a:p>
            <a:pPr marL="0" indent="0" eaLnBrk="0" hangingPunct="0">
              <a:defRPr/>
            </a:pPr>
            <a:endParaRPr lang="en-ZA" b="1" dirty="0" smtClean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07931" y="1412777"/>
            <a:ext cx="7488832" cy="92333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ZA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Auditing beyond the financials enables the organisation to determine whether the use of public funds has created value for the citizen and thereby elevating service delivery. </a:t>
            </a:r>
            <a:endParaRPr lang="en-ZA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0002" y="2623291"/>
            <a:ext cx="2876510" cy="1815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58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99320"/>
            <a:ext cx="8229600" cy="1005378"/>
          </a:xfrm>
        </p:spPr>
        <p:txBody>
          <a:bodyPr/>
          <a:lstStyle/>
          <a:p>
            <a:endParaRPr lang="en-ZA" dirty="0" smtClean="0"/>
          </a:p>
          <a:p>
            <a:endParaRPr lang="en-ZA" dirty="0" smtClean="0"/>
          </a:p>
          <a:p>
            <a:endParaRPr lang="en-ZA" dirty="0" smtClean="0"/>
          </a:p>
          <a:p>
            <a:endParaRPr lang="en-ZA" dirty="0" smtClean="0"/>
          </a:p>
          <a:p>
            <a:endParaRPr lang="en-ZA" dirty="0" smtClean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077200" cy="487362"/>
          </a:xfrm>
        </p:spPr>
        <p:txBody>
          <a:bodyPr>
            <a:noAutofit/>
          </a:bodyPr>
          <a:lstStyle/>
          <a:p>
            <a:pPr algn="ctr"/>
            <a:r>
              <a:rPr lang="en-ZA" sz="4400" dirty="0" smtClean="0"/>
              <a:t>Thank You</a:t>
            </a:r>
            <a:endParaRPr lang="en-ZA" sz="4400" dirty="0"/>
          </a:p>
        </p:txBody>
      </p:sp>
    </p:spTree>
    <p:extLst>
      <p:ext uri="{BB962C8B-B14F-4D97-AF65-F5344CB8AC3E}">
        <p14:creationId xmlns:p14="http://schemas.microsoft.com/office/powerpoint/2010/main" val="354868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7571</TotalTime>
  <Words>437</Words>
  <Application>Microsoft Office PowerPoint</Application>
  <PresentationFormat>On-screen Show (4:3)</PresentationFormat>
  <Paragraphs>68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Office Theme</vt:lpstr>
      <vt:lpstr>Custom Design</vt:lpstr>
      <vt:lpstr>3_Custom Design</vt:lpstr>
      <vt:lpstr>1_Custom Design</vt:lpstr>
      <vt:lpstr>“Sustaining service delivery amidst the challenging economic climate”  CIGFARO 88th Annual Conference  </vt:lpstr>
      <vt:lpstr>Reputation promise/mission</vt:lpstr>
      <vt:lpstr>The challenging economic climate</vt:lpstr>
      <vt:lpstr>Environment for impactful and sustainable service delivery</vt:lpstr>
      <vt:lpstr>The role of the audit profession </vt:lpstr>
      <vt:lpstr>Concluding remarks</vt:lpstr>
      <vt:lpstr>Thank You</vt:lpstr>
    </vt:vector>
  </TitlesOfParts>
  <Company>Auditor General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Gerharddt</dc:creator>
  <cp:lastModifiedBy>gavinv</cp:lastModifiedBy>
  <cp:revision>518</cp:revision>
  <cp:lastPrinted>2016-10-21T07:13:03Z</cp:lastPrinted>
  <dcterms:created xsi:type="dcterms:W3CDTF">2013-05-24T12:21:16Z</dcterms:created>
  <dcterms:modified xsi:type="dcterms:W3CDTF">2017-10-06T12:41:07Z</dcterms:modified>
</cp:coreProperties>
</file>