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833" r:id="rId2"/>
  </p:sldMasterIdLst>
  <p:notesMasterIdLst>
    <p:notesMasterId r:id="rId15"/>
  </p:notesMasterIdLst>
  <p:handoutMasterIdLst>
    <p:handoutMasterId r:id="rId16"/>
  </p:handoutMasterIdLst>
  <p:sldIdLst>
    <p:sldId id="861" r:id="rId3"/>
    <p:sldId id="1157" r:id="rId4"/>
    <p:sldId id="1172" r:id="rId5"/>
    <p:sldId id="1158" r:id="rId6"/>
    <p:sldId id="1174" r:id="rId7"/>
    <p:sldId id="1177" r:id="rId8"/>
    <p:sldId id="1176" r:id="rId9"/>
    <p:sldId id="1167" r:id="rId10"/>
    <p:sldId id="1168" r:id="rId11"/>
    <p:sldId id="1169" r:id="rId12"/>
    <p:sldId id="1170" r:id="rId13"/>
    <p:sldId id="871" r:id="rId14"/>
  </p:sldIdLst>
  <p:sldSz cx="12192000" cy="6858000"/>
  <p:notesSz cx="6808788" cy="9940925"/>
  <p:custShowLst>
    <p:custShow name="Custom Show 1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ana Nkhahle" initials="SN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E8D7A0"/>
    <a:srgbClr val="000000"/>
    <a:srgbClr val="D4A97E"/>
    <a:srgbClr val="D9BD65"/>
    <a:srgbClr val="FEF3EC"/>
    <a:srgbClr val="D3B477"/>
    <a:srgbClr val="F4E294"/>
    <a:srgbClr val="F4E8C8"/>
    <a:srgbClr val="EDE0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78330" autoAdjust="0"/>
  </p:normalViewPr>
  <p:slideViewPr>
    <p:cSldViewPr>
      <p:cViewPr>
        <p:scale>
          <a:sx n="90" d="100"/>
          <a:sy n="90" d="100"/>
        </p:scale>
        <p:origin x="78" y="-13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40" d="100"/>
        <a:sy n="40" d="100"/>
      </p:scale>
      <p:origin x="0" y="-18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125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Sheet1!$D$3:$D$8</c:f>
              <c:strCache>
                <c:ptCount val="6"/>
                <c:pt idx="0">
                  <c:v>Unqualified with no Findings</c:v>
                </c:pt>
                <c:pt idx="1">
                  <c:v>Unqualified with Findings</c:v>
                </c:pt>
                <c:pt idx="2">
                  <c:v>Qualified</c:v>
                </c:pt>
                <c:pt idx="3">
                  <c:v>Disclaimed</c:v>
                </c:pt>
                <c:pt idx="4">
                  <c:v>Adverse</c:v>
                </c:pt>
                <c:pt idx="5">
                  <c:v>Audits not Finalised</c:v>
                </c:pt>
              </c:strCache>
            </c:strRef>
          </c:cat>
          <c:val>
            <c:numRef>
              <c:f>Sheet1!$E$3:$E$8</c:f>
              <c:numCache>
                <c:formatCode>General</c:formatCode>
                <c:ptCount val="6"/>
                <c:pt idx="0">
                  <c:v>19</c:v>
                </c:pt>
                <c:pt idx="1">
                  <c:v>99</c:v>
                </c:pt>
                <c:pt idx="2">
                  <c:v>72</c:v>
                </c:pt>
                <c:pt idx="3">
                  <c:v>25</c:v>
                </c:pt>
                <c:pt idx="4">
                  <c:v>10</c:v>
                </c:pt>
                <c:pt idx="5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635280720"/>
        <c:axId val="-1635284528"/>
        <c:axId val="0"/>
      </c:bar3DChart>
      <c:catAx>
        <c:axId val="-163528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1635284528"/>
        <c:crosses val="autoZero"/>
        <c:auto val="1"/>
        <c:lblAlgn val="ctr"/>
        <c:lblOffset val="100"/>
        <c:noMultiLvlLbl val="0"/>
      </c:catAx>
      <c:valAx>
        <c:axId val="-1635284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1635280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9122388624975407E-2"/>
          <c:y val="2.6217056963640677E-2"/>
          <c:w val="0.91030894891091918"/>
          <c:h val="0.447652775817701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'% findings per audit area'!$A$3</c:f>
              <c:strCache>
                <c:ptCount val="1"/>
                <c:pt idx="0">
                  <c:v>findings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'% findings per audit area'!$B$2:$AI$2</c:f>
              <c:strCache>
                <c:ptCount val="34"/>
                <c:pt idx="0">
                  <c:v>Predetermined objectives</c:v>
                </c:pt>
                <c:pt idx="1">
                  <c:v>Compliance with legislation</c:v>
                </c:pt>
                <c:pt idx="2">
                  <c:v>Non-current assets</c:v>
                </c:pt>
                <c:pt idx="3">
                  <c:v>Current assets</c:v>
                </c:pt>
                <c:pt idx="4">
                  <c:v>Liabilities</c:v>
                </c:pt>
                <c:pt idx="5">
                  <c:v>Capital and reserves</c:v>
                </c:pt>
                <c:pt idx="6">
                  <c:v>Other disclosure items</c:v>
                </c:pt>
                <c:pt idx="7">
                  <c:v>Revenue</c:v>
                </c:pt>
                <c:pt idx="8">
                  <c:v>Expenditure</c:v>
                </c:pt>
                <c:pt idx="9">
                  <c:v>Unauthorised, irregular, as well as fruitless and wasteful expenditure</c:v>
                </c:pt>
                <c:pt idx="10">
                  <c:v>Aggregate misstatements</c:v>
                </c:pt>
                <c:pt idx="11">
                  <c:v>Reported information not useful</c:v>
                </c:pt>
                <c:pt idx="12">
                  <c:v>Reported information not reliable</c:v>
                </c:pt>
                <c:pt idx="13">
                  <c:v>Information not submitted in time for audit</c:v>
                </c:pt>
                <c:pt idx="14">
                  <c:v>No annual performance report</c:v>
                </c:pt>
                <c:pt idx="15">
                  <c:v>Underlying records/planning documents not submitted for audit</c:v>
                </c:pt>
                <c:pt idx="16">
                  <c:v>Material misstatement or
limitations in submitted AFS</c:v>
                </c:pt>
                <c:pt idx="17">
                  <c:v>Unauthorised, irregular, as well as fruitless and wasteful expenditure</c:v>
                </c:pt>
                <c:pt idx="18">
                  <c:v>Annual financial statements and annual report</c:v>
                </c:pt>
                <c:pt idx="19">
                  <c:v>Asset  management</c:v>
                </c:pt>
                <c:pt idx="20">
                  <c:v>Liability management</c:v>
                </c:pt>
                <c:pt idx="21">
                  <c:v>Budgets</c:v>
                </c:pt>
                <c:pt idx="22">
                  <c:v>Expenditure management</c:v>
                </c:pt>
                <c:pt idx="23">
                  <c:v>Consequence management</c:v>
                </c:pt>
                <c:pt idx="24">
                  <c:v>Revenue management</c:v>
                </c:pt>
                <c:pt idx="25">
                  <c:v>Strategic planning and performance management</c:v>
                </c:pt>
                <c:pt idx="26">
                  <c:v>Transfer and conditional grants</c:v>
                </c:pt>
                <c:pt idx="27">
                  <c:v>Procurement management</c:v>
                </c:pt>
                <c:pt idx="28">
                  <c:v>HR management</c:v>
                </c:pt>
                <c:pt idx="29">
                  <c:v>Quality of submitted performance reports</c:v>
                </c:pt>
                <c:pt idx="30">
                  <c:v>Supply chain management</c:v>
                </c:pt>
                <c:pt idx="31">
                  <c:v>Financial Health</c:v>
                </c:pt>
                <c:pt idx="32">
                  <c:v>Human resource management</c:v>
                </c:pt>
                <c:pt idx="33">
                  <c:v>Information Technology</c:v>
                </c:pt>
              </c:strCache>
            </c:strRef>
          </c:cat>
          <c:val>
            <c:numRef>
              <c:f>'% findings per audit area'!$B$3:$AI$3</c:f>
              <c:numCache>
                <c:formatCode>0%</c:formatCode>
                <c:ptCount val="34"/>
                <c:pt idx="0">
                  <c:v>0.55212355212355213</c:v>
                </c:pt>
                <c:pt idx="1">
                  <c:v>0.78378378378378377</c:v>
                </c:pt>
                <c:pt idx="2">
                  <c:v>0.24710424710424711</c:v>
                </c:pt>
                <c:pt idx="3">
                  <c:v>0.24324324324324326</c:v>
                </c:pt>
                <c:pt idx="4">
                  <c:v>0.25096525096525096</c:v>
                </c:pt>
                <c:pt idx="5">
                  <c:v>6.5637065637065631E-2</c:v>
                </c:pt>
                <c:pt idx="6">
                  <c:v>0.23938223938223938</c:v>
                </c:pt>
                <c:pt idx="7">
                  <c:v>0.22393822393822393</c:v>
                </c:pt>
                <c:pt idx="8">
                  <c:v>0.19691119691119691</c:v>
                </c:pt>
                <c:pt idx="9">
                  <c:v>0.20077220077220076</c:v>
                </c:pt>
                <c:pt idx="10">
                  <c:v>1.5444015444015444E-2</c:v>
                </c:pt>
                <c:pt idx="11">
                  <c:v>0.44401544401544402</c:v>
                </c:pt>
                <c:pt idx="12">
                  <c:v>0.38610038610038611</c:v>
                </c:pt>
                <c:pt idx="13">
                  <c:v>3.8610038610038611E-3</c:v>
                </c:pt>
                <c:pt idx="14">
                  <c:v>2.7027027027027029E-2</c:v>
                </c:pt>
                <c:pt idx="15">
                  <c:v>7.7220077220077218E-2</c:v>
                </c:pt>
                <c:pt idx="16">
                  <c:v>0.64864864864864868</c:v>
                </c:pt>
                <c:pt idx="17">
                  <c:v>0.57528957528957525</c:v>
                </c:pt>
                <c:pt idx="18">
                  <c:v>0.15444015444015444</c:v>
                </c:pt>
                <c:pt idx="19">
                  <c:v>0.38996138996138996</c:v>
                </c:pt>
                <c:pt idx="20">
                  <c:v>0.10810810810810811</c:v>
                </c:pt>
                <c:pt idx="21">
                  <c:v>1.1583011583011582E-2</c:v>
                </c:pt>
                <c:pt idx="22">
                  <c:v>0.46718146718146719</c:v>
                </c:pt>
                <c:pt idx="23">
                  <c:v>0.45559845559845558</c:v>
                </c:pt>
                <c:pt idx="24">
                  <c:v>0.25096525096525096</c:v>
                </c:pt>
                <c:pt idx="25">
                  <c:v>0.33976833976833976</c:v>
                </c:pt>
                <c:pt idx="26">
                  <c:v>0.14671814671814673</c:v>
                </c:pt>
                <c:pt idx="27">
                  <c:v>0.59073359073359077</c:v>
                </c:pt>
                <c:pt idx="28">
                  <c:v>0.32046332046332049</c:v>
                </c:pt>
                <c:pt idx="29">
                  <c:v>0.58301158301158296</c:v>
                </c:pt>
                <c:pt idx="30">
                  <c:v>0.56370656370656369</c:v>
                </c:pt>
                <c:pt idx="31">
                  <c:v>0.50579150579150578</c:v>
                </c:pt>
                <c:pt idx="32">
                  <c:v>0.49806949806949807</c:v>
                </c:pt>
                <c:pt idx="33">
                  <c:v>0.42084942084942084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848248944"/>
        <c:axId val="-1848252208"/>
      </c:barChart>
      <c:lineChart>
        <c:grouping val="standard"/>
        <c:varyColors val="0"/>
        <c:ser>
          <c:idx val="1"/>
          <c:order val="1"/>
          <c:tx>
            <c:strRef>
              <c:f>'% findings per audit area'!$A$4</c:f>
              <c:strCache>
                <c:ptCount val="1"/>
                <c:pt idx="0">
                  <c:v>disclaimed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'% findings per audit area'!$B$2:$AI$2</c:f>
              <c:strCache>
                <c:ptCount val="34"/>
                <c:pt idx="0">
                  <c:v>Predetermined objectives</c:v>
                </c:pt>
                <c:pt idx="1">
                  <c:v>Compliance with legislation</c:v>
                </c:pt>
                <c:pt idx="2">
                  <c:v>Non-current assets</c:v>
                </c:pt>
                <c:pt idx="3">
                  <c:v>Current assets</c:v>
                </c:pt>
                <c:pt idx="4">
                  <c:v>Liabilities</c:v>
                </c:pt>
                <c:pt idx="5">
                  <c:v>Capital and reserves</c:v>
                </c:pt>
                <c:pt idx="6">
                  <c:v>Other disclosure items</c:v>
                </c:pt>
                <c:pt idx="7">
                  <c:v>Revenue</c:v>
                </c:pt>
                <c:pt idx="8">
                  <c:v>Expenditure</c:v>
                </c:pt>
                <c:pt idx="9">
                  <c:v>Unauthorised, irregular, as well as fruitless and wasteful expenditure</c:v>
                </c:pt>
                <c:pt idx="10">
                  <c:v>Aggregate misstatements</c:v>
                </c:pt>
                <c:pt idx="11">
                  <c:v>Reported information not useful</c:v>
                </c:pt>
                <c:pt idx="12">
                  <c:v>Reported information not reliable</c:v>
                </c:pt>
                <c:pt idx="13">
                  <c:v>Information not submitted in time for audit</c:v>
                </c:pt>
                <c:pt idx="14">
                  <c:v>No annual performance report</c:v>
                </c:pt>
                <c:pt idx="15">
                  <c:v>Underlying records/planning documents not submitted for audit</c:v>
                </c:pt>
                <c:pt idx="16">
                  <c:v>Material misstatement or
limitations in submitted AFS</c:v>
                </c:pt>
                <c:pt idx="17">
                  <c:v>Unauthorised, irregular, as well as fruitless and wasteful expenditure</c:v>
                </c:pt>
                <c:pt idx="18">
                  <c:v>Annual financial statements and annual report</c:v>
                </c:pt>
                <c:pt idx="19">
                  <c:v>Asset  management</c:v>
                </c:pt>
                <c:pt idx="20">
                  <c:v>Liability management</c:v>
                </c:pt>
                <c:pt idx="21">
                  <c:v>Budgets</c:v>
                </c:pt>
                <c:pt idx="22">
                  <c:v>Expenditure management</c:v>
                </c:pt>
                <c:pt idx="23">
                  <c:v>Consequence management</c:v>
                </c:pt>
                <c:pt idx="24">
                  <c:v>Revenue management</c:v>
                </c:pt>
                <c:pt idx="25">
                  <c:v>Strategic planning and performance management</c:v>
                </c:pt>
                <c:pt idx="26">
                  <c:v>Transfer and conditional grants</c:v>
                </c:pt>
                <c:pt idx="27">
                  <c:v>Procurement management</c:v>
                </c:pt>
                <c:pt idx="28">
                  <c:v>HR management</c:v>
                </c:pt>
                <c:pt idx="29">
                  <c:v>Quality of submitted performance reports</c:v>
                </c:pt>
                <c:pt idx="30">
                  <c:v>Supply chain management</c:v>
                </c:pt>
                <c:pt idx="31">
                  <c:v>Financial Health</c:v>
                </c:pt>
                <c:pt idx="32">
                  <c:v>Human resource management</c:v>
                </c:pt>
                <c:pt idx="33">
                  <c:v>Information Technology</c:v>
                </c:pt>
              </c:strCache>
            </c:strRef>
          </c:cat>
          <c:val>
            <c:numRef>
              <c:f>'% findings per audit area'!$B$4:$AI$4</c:f>
              <c:numCache>
                <c:formatCode>0%</c:formatCode>
                <c:ptCount val="34"/>
                <c:pt idx="0">
                  <c:v>0.42857142857142855</c:v>
                </c:pt>
                <c:pt idx="1">
                  <c:v>0.71042471042471045</c:v>
                </c:pt>
                <c:pt idx="2">
                  <c:v>9.6525096525096526E-2</c:v>
                </c:pt>
                <c:pt idx="3">
                  <c:v>7.7220077220077218E-2</c:v>
                </c:pt>
                <c:pt idx="4">
                  <c:v>0.11583011583011583</c:v>
                </c:pt>
                <c:pt idx="5">
                  <c:v>3.0888030888030889E-2</c:v>
                </c:pt>
                <c:pt idx="6">
                  <c:v>0.10038610038610038</c:v>
                </c:pt>
                <c:pt idx="7">
                  <c:v>7.7220077220077218E-2</c:v>
                </c:pt>
                <c:pt idx="8">
                  <c:v>8.8803088803088806E-2</c:v>
                </c:pt>
                <c:pt idx="9">
                  <c:v>6.5637065637065631E-2</c:v>
                </c:pt>
                <c:pt idx="10">
                  <c:v>1.1583011583011582E-2</c:v>
                </c:pt>
                <c:pt idx="11">
                  <c:v>0.10810810810810811</c:v>
                </c:pt>
                <c:pt idx="12">
                  <c:v>0.10810810810810811</c:v>
                </c:pt>
                <c:pt idx="13">
                  <c:v>3.8610038610038611E-3</c:v>
                </c:pt>
                <c:pt idx="14">
                  <c:v>7.7220077220077222E-3</c:v>
                </c:pt>
                <c:pt idx="15">
                  <c:v>6.1776061776061778E-2</c:v>
                </c:pt>
                <c:pt idx="16">
                  <c:v>7.7220077220077218E-2</c:v>
                </c:pt>
                <c:pt idx="17">
                  <c:v>6.1776061776061778E-2</c:v>
                </c:pt>
                <c:pt idx="18">
                  <c:v>5.4054054054054057E-2</c:v>
                </c:pt>
                <c:pt idx="19">
                  <c:v>0.13127413127413126</c:v>
                </c:pt>
                <c:pt idx="20">
                  <c:v>4.633204633204633E-2</c:v>
                </c:pt>
                <c:pt idx="21">
                  <c:v>7.7220077220077222E-3</c:v>
                </c:pt>
                <c:pt idx="22">
                  <c:v>7.3359073359073365E-2</c:v>
                </c:pt>
                <c:pt idx="23">
                  <c:v>0.11196911196911197</c:v>
                </c:pt>
                <c:pt idx="24">
                  <c:v>8.1081081081081086E-2</c:v>
                </c:pt>
                <c:pt idx="25">
                  <c:v>0.16602316602316602</c:v>
                </c:pt>
                <c:pt idx="26">
                  <c:v>0.10038610038610038</c:v>
                </c:pt>
                <c:pt idx="27">
                  <c:v>0.11196911196911197</c:v>
                </c:pt>
                <c:pt idx="28">
                  <c:v>0.14285714285714285</c:v>
                </c:pt>
                <c:pt idx="29">
                  <c:v>4.2471042471042469E-2</c:v>
                </c:pt>
                <c:pt idx="30">
                  <c:v>3.4749034749034749E-2</c:v>
                </c:pt>
                <c:pt idx="31">
                  <c:v>0.23938223938223938</c:v>
                </c:pt>
                <c:pt idx="32">
                  <c:v>0.37451737451737449</c:v>
                </c:pt>
                <c:pt idx="33">
                  <c:v>0.31274131274131273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848248944"/>
        <c:axId val="-1848252208"/>
      </c:lineChart>
      <c:catAx>
        <c:axId val="-1848248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1848252208"/>
        <c:crosses val="autoZero"/>
        <c:auto val="1"/>
        <c:lblAlgn val="ctr"/>
        <c:lblOffset val="100"/>
        <c:noMultiLvlLbl val="0"/>
      </c:catAx>
      <c:valAx>
        <c:axId val="-1848252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1848248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0F5543-5C93-4082-9F32-87D21B95BE4B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9E2B925F-01F9-4378-ABCF-B813BA2A75CB}">
      <dgm:prSet phldrT="[Text]"/>
      <dgm:spPr/>
      <dgm:t>
        <a:bodyPr/>
        <a:lstStyle/>
        <a:p>
          <a:r>
            <a:rPr lang="en-ZA" dirty="0" smtClean="0"/>
            <a:t>2. Municipal Audit Support Programme (MASP)</a:t>
          </a:r>
          <a:endParaRPr lang="en-ZA" dirty="0"/>
        </a:p>
      </dgm:t>
    </dgm:pt>
    <dgm:pt modelId="{ECCAC078-F1A7-469B-B7EF-27FA183BF0BF}" type="parTrans" cxnId="{AFD140C6-6D62-47E3-8B08-60B8928E645E}">
      <dgm:prSet/>
      <dgm:spPr/>
      <dgm:t>
        <a:bodyPr/>
        <a:lstStyle/>
        <a:p>
          <a:endParaRPr lang="en-ZA"/>
        </a:p>
      </dgm:t>
    </dgm:pt>
    <dgm:pt modelId="{979D4DC8-CACA-4A00-9E5B-969D7E0C4B41}" type="sibTrans" cxnId="{AFD140C6-6D62-47E3-8B08-60B8928E645E}">
      <dgm:prSet/>
      <dgm:spPr/>
      <dgm:t>
        <a:bodyPr/>
        <a:lstStyle/>
        <a:p>
          <a:endParaRPr lang="en-ZA"/>
        </a:p>
      </dgm:t>
    </dgm:pt>
    <dgm:pt modelId="{549DE113-8E46-4D9D-9FDB-1B4E974D9811}">
      <dgm:prSet phldrT="[Text]"/>
      <dgm:spPr/>
      <dgm:t>
        <a:bodyPr/>
        <a:lstStyle/>
        <a:p>
          <a:r>
            <a:rPr lang="en-ZA" dirty="0" smtClean="0"/>
            <a:t>3. 2017/18 MFMA Outcomes</a:t>
          </a:r>
          <a:endParaRPr lang="en-ZA" dirty="0"/>
        </a:p>
      </dgm:t>
    </dgm:pt>
    <dgm:pt modelId="{426B34CF-ACEA-4226-B372-6F91755DB161}" type="parTrans" cxnId="{08BA5FCA-2989-49A1-AB5F-8CED6487FEDC}">
      <dgm:prSet/>
      <dgm:spPr/>
      <dgm:t>
        <a:bodyPr/>
        <a:lstStyle/>
        <a:p>
          <a:endParaRPr lang="en-ZA"/>
        </a:p>
      </dgm:t>
    </dgm:pt>
    <dgm:pt modelId="{224C4131-FDBA-455B-9A43-900BC95B4F79}" type="sibTrans" cxnId="{08BA5FCA-2989-49A1-AB5F-8CED6487FEDC}">
      <dgm:prSet/>
      <dgm:spPr/>
      <dgm:t>
        <a:bodyPr/>
        <a:lstStyle/>
        <a:p>
          <a:endParaRPr lang="en-ZA"/>
        </a:p>
      </dgm:t>
    </dgm:pt>
    <dgm:pt modelId="{28A90C4F-9C10-45E0-8E5B-186EE20B24AE}">
      <dgm:prSet phldrT="[Text]"/>
      <dgm:spPr/>
      <dgm:t>
        <a:bodyPr/>
        <a:lstStyle/>
        <a:p>
          <a:r>
            <a:rPr lang="en-ZA" dirty="0" smtClean="0"/>
            <a:t>4. MASP Support Plan</a:t>
          </a:r>
          <a:endParaRPr lang="en-ZA" dirty="0"/>
        </a:p>
      </dgm:t>
    </dgm:pt>
    <dgm:pt modelId="{64086C2A-A7C9-4665-8CC1-845B37A1FCEC}" type="parTrans" cxnId="{44CD1DB8-CDEB-4B06-A5E0-74813E5C6C2B}">
      <dgm:prSet/>
      <dgm:spPr/>
      <dgm:t>
        <a:bodyPr/>
        <a:lstStyle/>
        <a:p>
          <a:endParaRPr lang="en-ZA"/>
        </a:p>
      </dgm:t>
    </dgm:pt>
    <dgm:pt modelId="{915FD08A-3E85-46DB-8C35-E807780282E2}" type="sibTrans" cxnId="{44CD1DB8-CDEB-4B06-A5E0-74813E5C6C2B}">
      <dgm:prSet/>
      <dgm:spPr/>
      <dgm:t>
        <a:bodyPr/>
        <a:lstStyle/>
        <a:p>
          <a:endParaRPr lang="en-ZA"/>
        </a:p>
      </dgm:t>
    </dgm:pt>
    <dgm:pt modelId="{1C0583EB-ECFB-4EA4-9ACC-71476FE95AE5}">
      <dgm:prSet/>
      <dgm:spPr/>
      <dgm:t>
        <a:bodyPr/>
        <a:lstStyle/>
        <a:p>
          <a:r>
            <a:rPr lang="en-ZA" dirty="0" smtClean="0"/>
            <a:t>5. Stakeholder Matrix</a:t>
          </a:r>
          <a:endParaRPr lang="en-ZA" dirty="0"/>
        </a:p>
      </dgm:t>
    </dgm:pt>
    <dgm:pt modelId="{00B1E6FA-0196-4674-A6AC-567F998B96DD}" type="parTrans" cxnId="{94EFF873-6A74-4EBA-95A0-1C4F5FAA1BF4}">
      <dgm:prSet/>
      <dgm:spPr/>
      <dgm:t>
        <a:bodyPr/>
        <a:lstStyle/>
        <a:p>
          <a:endParaRPr lang="en-ZA"/>
        </a:p>
      </dgm:t>
    </dgm:pt>
    <dgm:pt modelId="{DB426C70-F52C-424A-AFF5-59C1014E4C08}" type="sibTrans" cxnId="{94EFF873-6A74-4EBA-95A0-1C4F5FAA1BF4}">
      <dgm:prSet/>
      <dgm:spPr/>
      <dgm:t>
        <a:bodyPr/>
        <a:lstStyle/>
        <a:p>
          <a:endParaRPr lang="en-ZA"/>
        </a:p>
      </dgm:t>
    </dgm:pt>
    <dgm:pt modelId="{6EDC69D4-CE6E-46E9-AB06-F9025833EB1E}">
      <dgm:prSet/>
      <dgm:spPr/>
      <dgm:t>
        <a:bodyPr/>
        <a:lstStyle/>
        <a:p>
          <a:r>
            <a:rPr lang="en-ZA" dirty="0" smtClean="0"/>
            <a:t>1. SALGA Strategy</a:t>
          </a:r>
          <a:endParaRPr lang="en-ZA" dirty="0"/>
        </a:p>
      </dgm:t>
    </dgm:pt>
    <dgm:pt modelId="{FA6A31F6-0B4A-4833-90E0-D4AD956DD5CF}" type="parTrans" cxnId="{37B7CAF1-0B0E-4431-8B78-FC4F0FD19305}">
      <dgm:prSet/>
      <dgm:spPr/>
      <dgm:t>
        <a:bodyPr/>
        <a:lstStyle/>
        <a:p>
          <a:endParaRPr lang="en-ZA"/>
        </a:p>
      </dgm:t>
    </dgm:pt>
    <dgm:pt modelId="{31212393-6C65-4926-849A-0C3AB7CF7A9F}" type="sibTrans" cxnId="{37B7CAF1-0B0E-4431-8B78-FC4F0FD19305}">
      <dgm:prSet/>
      <dgm:spPr/>
      <dgm:t>
        <a:bodyPr/>
        <a:lstStyle/>
        <a:p>
          <a:endParaRPr lang="en-ZA"/>
        </a:p>
      </dgm:t>
    </dgm:pt>
    <dgm:pt modelId="{42A1F4AB-4960-4A5A-8674-09E55BB862ED}" type="pres">
      <dgm:prSet presAssocID="{B70F5543-5C93-4082-9F32-87D21B95BE4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3B5DEAB8-6435-42E9-8E4C-C06E6846032E}" type="pres">
      <dgm:prSet presAssocID="{6EDC69D4-CE6E-46E9-AB06-F9025833EB1E}" presName="parentLin" presStyleCnt="0"/>
      <dgm:spPr/>
    </dgm:pt>
    <dgm:pt modelId="{FCE15239-26C9-4AAB-A72E-52BD1D4113D4}" type="pres">
      <dgm:prSet presAssocID="{6EDC69D4-CE6E-46E9-AB06-F9025833EB1E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C67DFE20-578A-4E0A-9867-8B219EB37473}" type="pres">
      <dgm:prSet presAssocID="{6EDC69D4-CE6E-46E9-AB06-F9025833EB1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8E0C48A-6AA4-4537-98C7-09BCECFE9FF1}" type="pres">
      <dgm:prSet presAssocID="{6EDC69D4-CE6E-46E9-AB06-F9025833EB1E}" presName="negativeSpace" presStyleCnt="0"/>
      <dgm:spPr/>
    </dgm:pt>
    <dgm:pt modelId="{B887C135-9192-4609-B2F7-A0C22F66F4C5}" type="pres">
      <dgm:prSet presAssocID="{6EDC69D4-CE6E-46E9-AB06-F9025833EB1E}" presName="childText" presStyleLbl="conFgAcc1" presStyleIdx="0" presStyleCnt="5">
        <dgm:presLayoutVars>
          <dgm:bulletEnabled val="1"/>
        </dgm:presLayoutVars>
      </dgm:prSet>
      <dgm:spPr/>
    </dgm:pt>
    <dgm:pt modelId="{DB20722C-295E-4615-8446-C69C5B3B4501}" type="pres">
      <dgm:prSet presAssocID="{31212393-6C65-4926-849A-0C3AB7CF7A9F}" presName="spaceBetweenRectangles" presStyleCnt="0"/>
      <dgm:spPr/>
    </dgm:pt>
    <dgm:pt modelId="{81D66D87-31DF-4062-A5F7-8DCD77B10FF2}" type="pres">
      <dgm:prSet presAssocID="{9E2B925F-01F9-4378-ABCF-B813BA2A75CB}" presName="parentLin" presStyleCnt="0"/>
      <dgm:spPr/>
    </dgm:pt>
    <dgm:pt modelId="{43750394-061A-4FDE-95E5-2C7B8AE95E40}" type="pres">
      <dgm:prSet presAssocID="{9E2B925F-01F9-4378-ABCF-B813BA2A75CB}" presName="parentLeftMargin" presStyleLbl="node1" presStyleIdx="0" presStyleCnt="5"/>
      <dgm:spPr/>
      <dgm:t>
        <a:bodyPr/>
        <a:lstStyle/>
        <a:p>
          <a:endParaRPr lang="en-ZA"/>
        </a:p>
      </dgm:t>
    </dgm:pt>
    <dgm:pt modelId="{292C0703-8FF6-451D-A667-5DB06B92B009}" type="pres">
      <dgm:prSet presAssocID="{9E2B925F-01F9-4378-ABCF-B813BA2A75CB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38BC3DB-859F-4407-B8DC-B161E3675540}" type="pres">
      <dgm:prSet presAssocID="{9E2B925F-01F9-4378-ABCF-B813BA2A75CB}" presName="negativeSpace" presStyleCnt="0"/>
      <dgm:spPr/>
    </dgm:pt>
    <dgm:pt modelId="{935F420A-AD50-467E-BE06-3D053C164E17}" type="pres">
      <dgm:prSet presAssocID="{9E2B925F-01F9-4378-ABCF-B813BA2A75CB}" presName="childText" presStyleLbl="conFgAcc1" presStyleIdx="1" presStyleCnt="5">
        <dgm:presLayoutVars>
          <dgm:bulletEnabled val="1"/>
        </dgm:presLayoutVars>
      </dgm:prSet>
      <dgm:spPr/>
    </dgm:pt>
    <dgm:pt modelId="{845DB866-F93B-4A4B-BE42-E8E3586ADD19}" type="pres">
      <dgm:prSet presAssocID="{979D4DC8-CACA-4A00-9E5B-969D7E0C4B41}" presName="spaceBetweenRectangles" presStyleCnt="0"/>
      <dgm:spPr/>
    </dgm:pt>
    <dgm:pt modelId="{94F717FA-9C81-4DBE-9489-577147A9EF7C}" type="pres">
      <dgm:prSet presAssocID="{549DE113-8E46-4D9D-9FDB-1B4E974D9811}" presName="parentLin" presStyleCnt="0"/>
      <dgm:spPr/>
    </dgm:pt>
    <dgm:pt modelId="{86DFE6F8-1E28-4B01-9956-D8CB1EB42705}" type="pres">
      <dgm:prSet presAssocID="{549DE113-8E46-4D9D-9FDB-1B4E974D9811}" presName="parentLeftMargin" presStyleLbl="node1" presStyleIdx="1" presStyleCnt="5"/>
      <dgm:spPr/>
      <dgm:t>
        <a:bodyPr/>
        <a:lstStyle/>
        <a:p>
          <a:endParaRPr lang="en-ZA"/>
        </a:p>
      </dgm:t>
    </dgm:pt>
    <dgm:pt modelId="{3D07174B-D707-44D7-B0AA-8E446E79518C}" type="pres">
      <dgm:prSet presAssocID="{549DE113-8E46-4D9D-9FDB-1B4E974D981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0CDA0145-ED6E-4ED8-9A4A-F941B4687F79}" type="pres">
      <dgm:prSet presAssocID="{549DE113-8E46-4D9D-9FDB-1B4E974D9811}" presName="negativeSpace" presStyleCnt="0"/>
      <dgm:spPr/>
    </dgm:pt>
    <dgm:pt modelId="{0B0310CA-110D-43AA-B211-45F04EE68C19}" type="pres">
      <dgm:prSet presAssocID="{549DE113-8E46-4D9D-9FDB-1B4E974D9811}" presName="childText" presStyleLbl="conFgAcc1" presStyleIdx="2" presStyleCnt="5">
        <dgm:presLayoutVars>
          <dgm:bulletEnabled val="1"/>
        </dgm:presLayoutVars>
      </dgm:prSet>
      <dgm:spPr/>
    </dgm:pt>
    <dgm:pt modelId="{DC025409-7C74-4BA3-A1A1-819379F8FA5D}" type="pres">
      <dgm:prSet presAssocID="{224C4131-FDBA-455B-9A43-900BC95B4F79}" presName="spaceBetweenRectangles" presStyleCnt="0"/>
      <dgm:spPr/>
    </dgm:pt>
    <dgm:pt modelId="{3458D344-861A-42F8-B409-950655078EDD}" type="pres">
      <dgm:prSet presAssocID="{28A90C4F-9C10-45E0-8E5B-186EE20B24AE}" presName="parentLin" presStyleCnt="0"/>
      <dgm:spPr/>
    </dgm:pt>
    <dgm:pt modelId="{53797FFD-E2F9-4689-86A8-3DCFD1751693}" type="pres">
      <dgm:prSet presAssocID="{28A90C4F-9C10-45E0-8E5B-186EE20B24AE}" presName="parentLeftMargin" presStyleLbl="node1" presStyleIdx="2" presStyleCnt="5"/>
      <dgm:spPr/>
      <dgm:t>
        <a:bodyPr/>
        <a:lstStyle/>
        <a:p>
          <a:endParaRPr lang="en-ZA"/>
        </a:p>
      </dgm:t>
    </dgm:pt>
    <dgm:pt modelId="{842C62E6-3520-4068-A733-A0E2CEA20FEA}" type="pres">
      <dgm:prSet presAssocID="{28A90C4F-9C10-45E0-8E5B-186EE20B24A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0372333F-F82E-4D56-835A-807958972799}" type="pres">
      <dgm:prSet presAssocID="{28A90C4F-9C10-45E0-8E5B-186EE20B24AE}" presName="negativeSpace" presStyleCnt="0"/>
      <dgm:spPr/>
    </dgm:pt>
    <dgm:pt modelId="{F0E56362-B858-42D5-A0EC-FA48CFFE8260}" type="pres">
      <dgm:prSet presAssocID="{28A90C4F-9C10-45E0-8E5B-186EE20B24AE}" presName="childText" presStyleLbl="conFgAcc1" presStyleIdx="3" presStyleCnt="5">
        <dgm:presLayoutVars>
          <dgm:bulletEnabled val="1"/>
        </dgm:presLayoutVars>
      </dgm:prSet>
      <dgm:spPr/>
    </dgm:pt>
    <dgm:pt modelId="{A28F5A1D-96CC-477E-969E-46E1DB7E830F}" type="pres">
      <dgm:prSet presAssocID="{915FD08A-3E85-46DB-8C35-E807780282E2}" presName="spaceBetweenRectangles" presStyleCnt="0"/>
      <dgm:spPr/>
    </dgm:pt>
    <dgm:pt modelId="{FCE0ED1D-2610-4E0C-BDCF-E253DA367946}" type="pres">
      <dgm:prSet presAssocID="{1C0583EB-ECFB-4EA4-9ACC-71476FE95AE5}" presName="parentLin" presStyleCnt="0"/>
      <dgm:spPr/>
    </dgm:pt>
    <dgm:pt modelId="{0496F9B9-659F-4198-881E-3E3DB9451150}" type="pres">
      <dgm:prSet presAssocID="{1C0583EB-ECFB-4EA4-9ACC-71476FE95AE5}" presName="parentLeftMargin" presStyleLbl="node1" presStyleIdx="3" presStyleCnt="5"/>
      <dgm:spPr/>
      <dgm:t>
        <a:bodyPr/>
        <a:lstStyle/>
        <a:p>
          <a:endParaRPr lang="en-ZA"/>
        </a:p>
      </dgm:t>
    </dgm:pt>
    <dgm:pt modelId="{36D492A4-0282-41A5-BEB5-F9BCDF026EEA}" type="pres">
      <dgm:prSet presAssocID="{1C0583EB-ECFB-4EA4-9ACC-71476FE95AE5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7A5F81F-D6AB-4542-93D1-68D2C8F3EBCC}" type="pres">
      <dgm:prSet presAssocID="{1C0583EB-ECFB-4EA4-9ACC-71476FE95AE5}" presName="negativeSpace" presStyleCnt="0"/>
      <dgm:spPr/>
    </dgm:pt>
    <dgm:pt modelId="{1825930E-FDE8-489D-969C-2BAA7DDD1A07}" type="pres">
      <dgm:prSet presAssocID="{1C0583EB-ECFB-4EA4-9ACC-71476FE95AE5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8490C352-1F4B-4389-833C-ADEFB1265ABE}" type="presOf" srcId="{1C0583EB-ECFB-4EA4-9ACC-71476FE95AE5}" destId="{36D492A4-0282-41A5-BEB5-F9BCDF026EEA}" srcOrd="1" destOrd="0" presId="urn:microsoft.com/office/officeart/2005/8/layout/list1"/>
    <dgm:cxn modelId="{B343DC3F-D714-4598-B904-0B570A61D340}" type="presOf" srcId="{28A90C4F-9C10-45E0-8E5B-186EE20B24AE}" destId="{842C62E6-3520-4068-A733-A0E2CEA20FEA}" srcOrd="1" destOrd="0" presId="urn:microsoft.com/office/officeart/2005/8/layout/list1"/>
    <dgm:cxn modelId="{BC0A89A5-CC0C-4876-B064-3C2FEA3372B8}" type="presOf" srcId="{9E2B925F-01F9-4378-ABCF-B813BA2A75CB}" destId="{43750394-061A-4FDE-95E5-2C7B8AE95E40}" srcOrd="0" destOrd="0" presId="urn:microsoft.com/office/officeart/2005/8/layout/list1"/>
    <dgm:cxn modelId="{AE6FA2EE-CCF9-44A7-9019-07A9D91AE250}" type="presOf" srcId="{B70F5543-5C93-4082-9F32-87D21B95BE4B}" destId="{42A1F4AB-4960-4A5A-8674-09E55BB862ED}" srcOrd="0" destOrd="0" presId="urn:microsoft.com/office/officeart/2005/8/layout/list1"/>
    <dgm:cxn modelId="{AFD140C6-6D62-47E3-8B08-60B8928E645E}" srcId="{B70F5543-5C93-4082-9F32-87D21B95BE4B}" destId="{9E2B925F-01F9-4378-ABCF-B813BA2A75CB}" srcOrd="1" destOrd="0" parTransId="{ECCAC078-F1A7-469B-B7EF-27FA183BF0BF}" sibTransId="{979D4DC8-CACA-4A00-9E5B-969D7E0C4B41}"/>
    <dgm:cxn modelId="{44CD1DB8-CDEB-4B06-A5E0-74813E5C6C2B}" srcId="{B70F5543-5C93-4082-9F32-87D21B95BE4B}" destId="{28A90C4F-9C10-45E0-8E5B-186EE20B24AE}" srcOrd="3" destOrd="0" parTransId="{64086C2A-A7C9-4665-8CC1-845B37A1FCEC}" sibTransId="{915FD08A-3E85-46DB-8C35-E807780282E2}"/>
    <dgm:cxn modelId="{37B7CAF1-0B0E-4431-8B78-FC4F0FD19305}" srcId="{B70F5543-5C93-4082-9F32-87D21B95BE4B}" destId="{6EDC69D4-CE6E-46E9-AB06-F9025833EB1E}" srcOrd="0" destOrd="0" parTransId="{FA6A31F6-0B4A-4833-90E0-D4AD956DD5CF}" sibTransId="{31212393-6C65-4926-849A-0C3AB7CF7A9F}"/>
    <dgm:cxn modelId="{D04C6E7C-4C7C-4056-8755-6E4AAF58830F}" type="presOf" srcId="{6EDC69D4-CE6E-46E9-AB06-F9025833EB1E}" destId="{C67DFE20-578A-4E0A-9867-8B219EB37473}" srcOrd="1" destOrd="0" presId="urn:microsoft.com/office/officeart/2005/8/layout/list1"/>
    <dgm:cxn modelId="{BE12B239-F9CE-4999-95D2-B078C4BAC641}" type="presOf" srcId="{549DE113-8E46-4D9D-9FDB-1B4E974D9811}" destId="{86DFE6F8-1E28-4B01-9956-D8CB1EB42705}" srcOrd="0" destOrd="0" presId="urn:microsoft.com/office/officeart/2005/8/layout/list1"/>
    <dgm:cxn modelId="{80BACB9D-45E8-4F62-9528-37E2EA98AD5D}" type="presOf" srcId="{549DE113-8E46-4D9D-9FDB-1B4E974D9811}" destId="{3D07174B-D707-44D7-B0AA-8E446E79518C}" srcOrd="1" destOrd="0" presId="urn:microsoft.com/office/officeart/2005/8/layout/list1"/>
    <dgm:cxn modelId="{5E287325-7D67-493E-B9A2-72E45B6CB33F}" type="presOf" srcId="{1C0583EB-ECFB-4EA4-9ACC-71476FE95AE5}" destId="{0496F9B9-659F-4198-881E-3E3DB9451150}" srcOrd="0" destOrd="0" presId="urn:microsoft.com/office/officeart/2005/8/layout/list1"/>
    <dgm:cxn modelId="{A4B31F19-BA01-43EB-A53B-E3BA0B487FB2}" type="presOf" srcId="{9E2B925F-01F9-4378-ABCF-B813BA2A75CB}" destId="{292C0703-8FF6-451D-A667-5DB06B92B009}" srcOrd="1" destOrd="0" presId="urn:microsoft.com/office/officeart/2005/8/layout/list1"/>
    <dgm:cxn modelId="{08BA5FCA-2989-49A1-AB5F-8CED6487FEDC}" srcId="{B70F5543-5C93-4082-9F32-87D21B95BE4B}" destId="{549DE113-8E46-4D9D-9FDB-1B4E974D9811}" srcOrd="2" destOrd="0" parTransId="{426B34CF-ACEA-4226-B372-6F91755DB161}" sibTransId="{224C4131-FDBA-455B-9A43-900BC95B4F79}"/>
    <dgm:cxn modelId="{36061B4C-1866-4E40-A5BA-AB65B4CFC277}" type="presOf" srcId="{28A90C4F-9C10-45E0-8E5B-186EE20B24AE}" destId="{53797FFD-E2F9-4689-86A8-3DCFD1751693}" srcOrd="0" destOrd="0" presId="urn:microsoft.com/office/officeart/2005/8/layout/list1"/>
    <dgm:cxn modelId="{94EFF873-6A74-4EBA-95A0-1C4F5FAA1BF4}" srcId="{B70F5543-5C93-4082-9F32-87D21B95BE4B}" destId="{1C0583EB-ECFB-4EA4-9ACC-71476FE95AE5}" srcOrd="4" destOrd="0" parTransId="{00B1E6FA-0196-4674-A6AC-567F998B96DD}" sibTransId="{DB426C70-F52C-424A-AFF5-59C1014E4C08}"/>
    <dgm:cxn modelId="{84460F4C-E28F-4064-9C43-04B305B73849}" type="presOf" srcId="{6EDC69D4-CE6E-46E9-AB06-F9025833EB1E}" destId="{FCE15239-26C9-4AAB-A72E-52BD1D4113D4}" srcOrd="0" destOrd="0" presId="urn:microsoft.com/office/officeart/2005/8/layout/list1"/>
    <dgm:cxn modelId="{13303433-F91B-4002-8F1F-359B04B8BCA8}" type="presParOf" srcId="{42A1F4AB-4960-4A5A-8674-09E55BB862ED}" destId="{3B5DEAB8-6435-42E9-8E4C-C06E6846032E}" srcOrd="0" destOrd="0" presId="urn:microsoft.com/office/officeart/2005/8/layout/list1"/>
    <dgm:cxn modelId="{E195E82E-F39F-46C0-BEA8-9D2E3CFAAD91}" type="presParOf" srcId="{3B5DEAB8-6435-42E9-8E4C-C06E6846032E}" destId="{FCE15239-26C9-4AAB-A72E-52BD1D4113D4}" srcOrd="0" destOrd="0" presId="urn:microsoft.com/office/officeart/2005/8/layout/list1"/>
    <dgm:cxn modelId="{FF1E1EDE-ED5B-4B21-9B98-880C3900555D}" type="presParOf" srcId="{3B5DEAB8-6435-42E9-8E4C-C06E6846032E}" destId="{C67DFE20-578A-4E0A-9867-8B219EB37473}" srcOrd="1" destOrd="0" presId="urn:microsoft.com/office/officeart/2005/8/layout/list1"/>
    <dgm:cxn modelId="{33E6D735-786F-40D3-BEA6-5A473E085495}" type="presParOf" srcId="{42A1F4AB-4960-4A5A-8674-09E55BB862ED}" destId="{A8E0C48A-6AA4-4537-98C7-09BCECFE9FF1}" srcOrd="1" destOrd="0" presId="urn:microsoft.com/office/officeart/2005/8/layout/list1"/>
    <dgm:cxn modelId="{7C0ABDB9-4C09-482A-9F17-21527C89636C}" type="presParOf" srcId="{42A1F4AB-4960-4A5A-8674-09E55BB862ED}" destId="{B887C135-9192-4609-B2F7-A0C22F66F4C5}" srcOrd="2" destOrd="0" presId="urn:microsoft.com/office/officeart/2005/8/layout/list1"/>
    <dgm:cxn modelId="{2D3F9398-47E8-42B0-9769-15B0BDDA4F25}" type="presParOf" srcId="{42A1F4AB-4960-4A5A-8674-09E55BB862ED}" destId="{DB20722C-295E-4615-8446-C69C5B3B4501}" srcOrd="3" destOrd="0" presId="urn:microsoft.com/office/officeart/2005/8/layout/list1"/>
    <dgm:cxn modelId="{1A6D850D-2CFE-42CA-A14A-654C6B211362}" type="presParOf" srcId="{42A1F4AB-4960-4A5A-8674-09E55BB862ED}" destId="{81D66D87-31DF-4062-A5F7-8DCD77B10FF2}" srcOrd="4" destOrd="0" presId="urn:microsoft.com/office/officeart/2005/8/layout/list1"/>
    <dgm:cxn modelId="{43C2F8C1-A8DF-40A1-A217-8DEADCAE16F8}" type="presParOf" srcId="{81D66D87-31DF-4062-A5F7-8DCD77B10FF2}" destId="{43750394-061A-4FDE-95E5-2C7B8AE95E40}" srcOrd="0" destOrd="0" presId="urn:microsoft.com/office/officeart/2005/8/layout/list1"/>
    <dgm:cxn modelId="{3BB9134C-8C45-4165-9E97-DB7B01FEFDA7}" type="presParOf" srcId="{81D66D87-31DF-4062-A5F7-8DCD77B10FF2}" destId="{292C0703-8FF6-451D-A667-5DB06B92B009}" srcOrd="1" destOrd="0" presId="urn:microsoft.com/office/officeart/2005/8/layout/list1"/>
    <dgm:cxn modelId="{F84F4816-37A6-4054-904C-D761F90D3C95}" type="presParOf" srcId="{42A1F4AB-4960-4A5A-8674-09E55BB862ED}" destId="{638BC3DB-859F-4407-B8DC-B161E3675540}" srcOrd="5" destOrd="0" presId="urn:microsoft.com/office/officeart/2005/8/layout/list1"/>
    <dgm:cxn modelId="{6F9CA2C6-3ECE-41EB-8BF6-E724F6C44F1B}" type="presParOf" srcId="{42A1F4AB-4960-4A5A-8674-09E55BB862ED}" destId="{935F420A-AD50-467E-BE06-3D053C164E17}" srcOrd="6" destOrd="0" presId="urn:microsoft.com/office/officeart/2005/8/layout/list1"/>
    <dgm:cxn modelId="{7AD2610F-45B3-46D3-80F5-E886691C4981}" type="presParOf" srcId="{42A1F4AB-4960-4A5A-8674-09E55BB862ED}" destId="{845DB866-F93B-4A4B-BE42-E8E3586ADD19}" srcOrd="7" destOrd="0" presId="urn:microsoft.com/office/officeart/2005/8/layout/list1"/>
    <dgm:cxn modelId="{C4DF779C-679A-428B-B753-EECC98E710FC}" type="presParOf" srcId="{42A1F4AB-4960-4A5A-8674-09E55BB862ED}" destId="{94F717FA-9C81-4DBE-9489-577147A9EF7C}" srcOrd="8" destOrd="0" presId="urn:microsoft.com/office/officeart/2005/8/layout/list1"/>
    <dgm:cxn modelId="{F33693AB-4AEA-4AD5-942B-3EC97D7BCE1A}" type="presParOf" srcId="{94F717FA-9C81-4DBE-9489-577147A9EF7C}" destId="{86DFE6F8-1E28-4B01-9956-D8CB1EB42705}" srcOrd="0" destOrd="0" presId="urn:microsoft.com/office/officeart/2005/8/layout/list1"/>
    <dgm:cxn modelId="{4996B3F1-ED25-4FD8-9151-ED640E7E9916}" type="presParOf" srcId="{94F717FA-9C81-4DBE-9489-577147A9EF7C}" destId="{3D07174B-D707-44D7-B0AA-8E446E79518C}" srcOrd="1" destOrd="0" presId="urn:microsoft.com/office/officeart/2005/8/layout/list1"/>
    <dgm:cxn modelId="{4EA59E8B-FF56-4805-A798-192512344128}" type="presParOf" srcId="{42A1F4AB-4960-4A5A-8674-09E55BB862ED}" destId="{0CDA0145-ED6E-4ED8-9A4A-F941B4687F79}" srcOrd="9" destOrd="0" presId="urn:microsoft.com/office/officeart/2005/8/layout/list1"/>
    <dgm:cxn modelId="{E5B16E58-D4F8-412A-B5B3-7D767A6057F9}" type="presParOf" srcId="{42A1F4AB-4960-4A5A-8674-09E55BB862ED}" destId="{0B0310CA-110D-43AA-B211-45F04EE68C19}" srcOrd="10" destOrd="0" presId="urn:microsoft.com/office/officeart/2005/8/layout/list1"/>
    <dgm:cxn modelId="{43436FE5-9AAF-47B3-ADE1-84601518C477}" type="presParOf" srcId="{42A1F4AB-4960-4A5A-8674-09E55BB862ED}" destId="{DC025409-7C74-4BA3-A1A1-819379F8FA5D}" srcOrd="11" destOrd="0" presId="urn:microsoft.com/office/officeart/2005/8/layout/list1"/>
    <dgm:cxn modelId="{B55C0A31-7C45-462B-93BF-41B9A5A89CA5}" type="presParOf" srcId="{42A1F4AB-4960-4A5A-8674-09E55BB862ED}" destId="{3458D344-861A-42F8-B409-950655078EDD}" srcOrd="12" destOrd="0" presId="urn:microsoft.com/office/officeart/2005/8/layout/list1"/>
    <dgm:cxn modelId="{649C9E12-BFFD-4A78-BA11-E12FA1813F28}" type="presParOf" srcId="{3458D344-861A-42F8-B409-950655078EDD}" destId="{53797FFD-E2F9-4689-86A8-3DCFD1751693}" srcOrd="0" destOrd="0" presId="urn:microsoft.com/office/officeart/2005/8/layout/list1"/>
    <dgm:cxn modelId="{B27BB9F1-8532-4652-AFA6-4D88070E6AC8}" type="presParOf" srcId="{3458D344-861A-42F8-B409-950655078EDD}" destId="{842C62E6-3520-4068-A733-A0E2CEA20FEA}" srcOrd="1" destOrd="0" presId="urn:microsoft.com/office/officeart/2005/8/layout/list1"/>
    <dgm:cxn modelId="{21E8E327-BE3A-4E35-A6E9-22F9707DE5A0}" type="presParOf" srcId="{42A1F4AB-4960-4A5A-8674-09E55BB862ED}" destId="{0372333F-F82E-4D56-835A-807958972799}" srcOrd="13" destOrd="0" presId="urn:microsoft.com/office/officeart/2005/8/layout/list1"/>
    <dgm:cxn modelId="{F46CFC5A-72A6-46CD-8E98-91660DA54115}" type="presParOf" srcId="{42A1F4AB-4960-4A5A-8674-09E55BB862ED}" destId="{F0E56362-B858-42D5-A0EC-FA48CFFE8260}" srcOrd="14" destOrd="0" presId="urn:microsoft.com/office/officeart/2005/8/layout/list1"/>
    <dgm:cxn modelId="{2B0851AE-3063-4E84-AC32-7B29B1A192B4}" type="presParOf" srcId="{42A1F4AB-4960-4A5A-8674-09E55BB862ED}" destId="{A28F5A1D-96CC-477E-969E-46E1DB7E830F}" srcOrd="15" destOrd="0" presId="urn:microsoft.com/office/officeart/2005/8/layout/list1"/>
    <dgm:cxn modelId="{79796F40-D000-4EB8-A31D-3C89627D7F54}" type="presParOf" srcId="{42A1F4AB-4960-4A5A-8674-09E55BB862ED}" destId="{FCE0ED1D-2610-4E0C-BDCF-E253DA367946}" srcOrd="16" destOrd="0" presId="urn:microsoft.com/office/officeart/2005/8/layout/list1"/>
    <dgm:cxn modelId="{4C934A73-D581-4648-B74F-9FC10939A6AE}" type="presParOf" srcId="{FCE0ED1D-2610-4E0C-BDCF-E253DA367946}" destId="{0496F9B9-659F-4198-881E-3E3DB9451150}" srcOrd="0" destOrd="0" presId="urn:microsoft.com/office/officeart/2005/8/layout/list1"/>
    <dgm:cxn modelId="{26F57AAD-86F4-47FE-B0F4-FE7FB51A9F74}" type="presParOf" srcId="{FCE0ED1D-2610-4E0C-BDCF-E253DA367946}" destId="{36D492A4-0282-41A5-BEB5-F9BCDF026EEA}" srcOrd="1" destOrd="0" presId="urn:microsoft.com/office/officeart/2005/8/layout/list1"/>
    <dgm:cxn modelId="{C813CFC7-41C4-4C1B-857E-C94EED6A8492}" type="presParOf" srcId="{42A1F4AB-4960-4A5A-8674-09E55BB862ED}" destId="{17A5F81F-D6AB-4542-93D1-68D2C8F3EBCC}" srcOrd="17" destOrd="0" presId="urn:microsoft.com/office/officeart/2005/8/layout/list1"/>
    <dgm:cxn modelId="{D28B16C0-7118-4CB2-AACE-FB6671840E99}" type="presParOf" srcId="{42A1F4AB-4960-4A5A-8674-09E55BB862ED}" destId="{1825930E-FDE8-489D-969C-2BAA7DDD1A07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E1F0BC-DF9E-4D91-906C-2DD2C461483C}" type="doc">
      <dgm:prSet loTypeId="urn:microsoft.com/office/officeart/2005/8/layout/venn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ZA"/>
        </a:p>
      </dgm:t>
    </dgm:pt>
    <dgm:pt modelId="{00E5D1A2-7B17-48B4-B331-C6D5A7002319}">
      <dgm:prSet phldrT="[Text]" custT="1"/>
      <dgm:spPr/>
      <dgm:t>
        <a:bodyPr/>
        <a:lstStyle/>
        <a:p>
          <a:r>
            <a:rPr lang="en-ZA" sz="1050" b="1" dirty="0">
              <a:solidFill>
                <a:schemeClr val="accent6"/>
              </a:solidFill>
            </a:rPr>
            <a:t>Responsive</a:t>
          </a:r>
        </a:p>
      </dgm:t>
    </dgm:pt>
    <dgm:pt modelId="{8ED1158B-6F47-496B-AAA1-BC2E65DF9738}" type="parTrans" cxnId="{1968ADBA-DADB-4DCA-B25C-333DFA3B64D0}">
      <dgm:prSet/>
      <dgm:spPr/>
      <dgm:t>
        <a:bodyPr/>
        <a:lstStyle/>
        <a:p>
          <a:endParaRPr lang="en-ZA"/>
        </a:p>
      </dgm:t>
    </dgm:pt>
    <dgm:pt modelId="{C8F761C5-4E7F-473E-98D8-122C20661E24}" type="sibTrans" cxnId="{1968ADBA-DADB-4DCA-B25C-333DFA3B64D0}">
      <dgm:prSet/>
      <dgm:spPr/>
      <dgm:t>
        <a:bodyPr/>
        <a:lstStyle/>
        <a:p>
          <a:endParaRPr lang="en-ZA"/>
        </a:p>
      </dgm:t>
    </dgm:pt>
    <dgm:pt modelId="{7B3BA1AC-A74B-43CD-B7AF-93BABC6053B8}">
      <dgm:prSet phldrT="[Text]" custT="1"/>
      <dgm:spPr/>
      <dgm:t>
        <a:bodyPr/>
        <a:lstStyle/>
        <a:p>
          <a:r>
            <a:rPr lang="en-ZA" sz="1050" b="1" dirty="0">
              <a:solidFill>
                <a:schemeClr val="accent6"/>
              </a:solidFill>
            </a:rPr>
            <a:t>Innovative</a:t>
          </a:r>
        </a:p>
      </dgm:t>
    </dgm:pt>
    <dgm:pt modelId="{1D42373B-DBB3-4EEF-9B7F-DE9C4AD45D0E}" type="parTrans" cxnId="{7B7DCE3E-36B2-442C-B547-8A8B10BB548F}">
      <dgm:prSet/>
      <dgm:spPr/>
      <dgm:t>
        <a:bodyPr/>
        <a:lstStyle/>
        <a:p>
          <a:endParaRPr lang="en-ZA"/>
        </a:p>
      </dgm:t>
    </dgm:pt>
    <dgm:pt modelId="{BC26E386-CB62-4600-97E6-E84CC5BD788C}" type="sibTrans" cxnId="{7B7DCE3E-36B2-442C-B547-8A8B10BB548F}">
      <dgm:prSet/>
      <dgm:spPr/>
      <dgm:t>
        <a:bodyPr/>
        <a:lstStyle/>
        <a:p>
          <a:endParaRPr lang="en-ZA"/>
        </a:p>
      </dgm:t>
    </dgm:pt>
    <dgm:pt modelId="{777A2DAA-E9F4-46F0-BADE-3FF75DCCDD1F}">
      <dgm:prSet phldrT="[Text]" custT="1"/>
      <dgm:spPr/>
      <dgm:t>
        <a:bodyPr/>
        <a:lstStyle/>
        <a:p>
          <a:r>
            <a:rPr lang="en-ZA" sz="1050" b="1" dirty="0">
              <a:solidFill>
                <a:schemeClr val="accent6"/>
              </a:solidFill>
            </a:rPr>
            <a:t>Dynamic</a:t>
          </a:r>
        </a:p>
      </dgm:t>
    </dgm:pt>
    <dgm:pt modelId="{115BB764-FC95-4F02-B1AA-5BCF432919FE}" type="parTrans" cxnId="{3726BA0E-BBA2-4771-A869-CB0202F44D27}">
      <dgm:prSet/>
      <dgm:spPr/>
      <dgm:t>
        <a:bodyPr/>
        <a:lstStyle/>
        <a:p>
          <a:endParaRPr lang="en-ZA"/>
        </a:p>
      </dgm:t>
    </dgm:pt>
    <dgm:pt modelId="{6D00AC7E-DC3E-495A-BAC5-E073F413935D}" type="sibTrans" cxnId="{3726BA0E-BBA2-4771-A869-CB0202F44D27}">
      <dgm:prSet/>
      <dgm:spPr/>
      <dgm:t>
        <a:bodyPr/>
        <a:lstStyle/>
        <a:p>
          <a:endParaRPr lang="en-ZA"/>
        </a:p>
      </dgm:t>
    </dgm:pt>
    <dgm:pt modelId="{1CAB58B1-AAF4-499E-BF1D-7738AA8A0894}">
      <dgm:prSet phldrT="[Text]" custT="1"/>
      <dgm:spPr/>
      <dgm:t>
        <a:bodyPr/>
        <a:lstStyle/>
        <a:p>
          <a:r>
            <a:rPr lang="en-ZA" sz="1050" b="1" dirty="0">
              <a:solidFill>
                <a:schemeClr val="accent6"/>
              </a:solidFill>
            </a:rPr>
            <a:t>Excellence</a:t>
          </a:r>
        </a:p>
      </dgm:t>
    </dgm:pt>
    <dgm:pt modelId="{7CA9527B-ED9E-4C10-A5EF-9A0C60CBC86D}" type="parTrans" cxnId="{0543B08F-7926-45CC-B661-6947BAAC3B61}">
      <dgm:prSet/>
      <dgm:spPr/>
      <dgm:t>
        <a:bodyPr/>
        <a:lstStyle/>
        <a:p>
          <a:endParaRPr lang="en-ZA"/>
        </a:p>
      </dgm:t>
    </dgm:pt>
    <dgm:pt modelId="{E6EC4EB7-81CA-481A-835A-09ACC1B8B50D}" type="sibTrans" cxnId="{0543B08F-7926-45CC-B661-6947BAAC3B61}">
      <dgm:prSet/>
      <dgm:spPr/>
      <dgm:t>
        <a:bodyPr/>
        <a:lstStyle/>
        <a:p>
          <a:endParaRPr lang="en-ZA"/>
        </a:p>
      </dgm:t>
    </dgm:pt>
    <dgm:pt modelId="{9429F654-8EF7-472E-8A32-DC813C19A3A7}" type="pres">
      <dgm:prSet presAssocID="{36E1F0BC-DF9E-4D91-906C-2DD2C461483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934E6E9-8E5D-4D5C-9723-262DF8202AB2}" type="pres">
      <dgm:prSet presAssocID="{00E5D1A2-7B17-48B4-B331-C6D5A7002319}" presName="Name5" presStyleLbl="vennNode1" presStyleIdx="0" presStyleCnt="4" custScaleX="173938" custLinFactX="-29493" custLinFactNeighborX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8B0DF09-BBDD-4BC1-8DA7-5DCFEF96E6B2}" type="pres">
      <dgm:prSet presAssocID="{C8F761C5-4E7F-473E-98D8-122C20661E24}" presName="space" presStyleCnt="0"/>
      <dgm:spPr/>
    </dgm:pt>
    <dgm:pt modelId="{A683EAD7-A178-4BEB-85D6-5E477E898DE2}" type="pres">
      <dgm:prSet presAssocID="{7B3BA1AC-A74B-43CD-B7AF-93BABC6053B8}" presName="Name5" presStyleLbl="vennNode1" presStyleIdx="1" presStyleCnt="4" custScaleX="129508" custLinFactNeighborX="-6509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4C1F52B-E3D7-40F1-A872-01034A1C6AD6}" type="pres">
      <dgm:prSet presAssocID="{BC26E386-CB62-4600-97E6-E84CC5BD788C}" presName="space" presStyleCnt="0"/>
      <dgm:spPr/>
    </dgm:pt>
    <dgm:pt modelId="{9ABCB508-103F-4408-B8CE-E65B829F1495}" type="pres">
      <dgm:prSet presAssocID="{777A2DAA-E9F4-46F0-BADE-3FF75DCCDD1F}" presName="Name5" presStyleLbl="vennNode1" presStyleIdx="2" presStyleCnt="4" custScaleX="136818" custLinFactNeighborX="4614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23DFBC-0516-45E0-AEE7-9FBBFE1B0B50}" type="pres">
      <dgm:prSet presAssocID="{6D00AC7E-DC3E-495A-BAC5-E073F413935D}" presName="space" presStyleCnt="0"/>
      <dgm:spPr/>
    </dgm:pt>
    <dgm:pt modelId="{FEA3DADC-C3CB-4499-8B18-0782EF79B3DA}" type="pres">
      <dgm:prSet presAssocID="{1CAB58B1-AAF4-499E-BF1D-7738AA8A0894}" presName="Name5" presStyleLbl="vennNode1" presStyleIdx="3" presStyleCnt="4" custScaleX="127162" custLinFactX="13407" custLinFactNeighborX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2C4D64B-A194-4A2C-8252-2913DE65DB82}" type="presOf" srcId="{00E5D1A2-7B17-48B4-B331-C6D5A7002319}" destId="{5934E6E9-8E5D-4D5C-9723-262DF8202AB2}" srcOrd="0" destOrd="0" presId="urn:microsoft.com/office/officeart/2005/8/layout/venn3"/>
    <dgm:cxn modelId="{20C7507B-2F14-4802-B19A-278173FB9ADF}" type="presOf" srcId="{1CAB58B1-AAF4-499E-BF1D-7738AA8A0894}" destId="{FEA3DADC-C3CB-4499-8B18-0782EF79B3DA}" srcOrd="0" destOrd="0" presId="urn:microsoft.com/office/officeart/2005/8/layout/venn3"/>
    <dgm:cxn modelId="{3726BA0E-BBA2-4771-A869-CB0202F44D27}" srcId="{36E1F0BC-DF9E-4D91-906C-2DD2C461483C}" destId="{777A2DAA-E9F4-46F0-BADE-3FF75DCCDD1F}" srcOrd="2" destOrd="0" parTransId="{115BB764-FC95-4F02-B1AA-5BCF432919FE}" sibTransId="{6D00AC7E-DC3E-495A-BAC5-E073F413935D}"/>
    <dgm:cxn modelId="{7B7DCE3E-36B2-442C-B547-8A8B10BB548F}" srcId="{36E1F0BC-DF9E-4D91-906C-2DD2C461483C}" destId="{7B3BA1AC-A74B-43CD-B7AF-93BABC6053B8}" srcOrd="1" destOrd="0" parTransId="{1D42373B-DBB3-4EEF-9B7F-DE9C4AD45D0E}" sibTransId="{BC26E386-CB62-4600-97E6-E84CC5BD788C}"/>
    <dgm:cxn modelId="{1968ADBA-DADB-4DCA-B25C-333DFA3B64D0}" srcId="{36E1F0BC-DF9E-4D91-906C-2DD2C461483C}" destId="{00E5D1A2-7B17-48B4-B331-C6D5A7002319}" srcOrd="0" destOrd="0" parTransId="{8ED1158B-6F47-496B-AAA1-BC2E65DF9738}" sibTransId="{C8F761C5-4E7F-473E-98D8-122C20661E24}"/>
    <dgm:cxn modelId="{FBC96820-0DA0-43DA-8E62-7F9C54EAFE5D}" type="presOf" srcId="{7B3BA1AC-A74B-43CD-B7AF-93BABC6053B8}" destId="{A683EAD7-A178-4BEB-85D6-5E477E898DE2}" srcOrd="0" destOrd="0" presId="urn:microsoft.com/office/officeart/2005/8/layout/venn3"/>
    <dgm:cxn modelId="{8F0C3CE8-D288-4ED7-A79C-5034E5B87D71}" type="presOf" srcId="{777A2DAA-E9F4-46F0-BADE-3FF75DCCDD1F}" destId="{9ABCB508-103F-4408-B8CE-E65B829F1495}" srcOrd="0" destOrd="0" presId="urn:microsoft.com/office/officeart/2005/8/layout/venn3"/>
    <dgm:cxn modelId="{9B720DE1-3D03-49D6-B77E-7AFCF316FCE7}" type="presOf" srcId="{36E1F0BC-DF9E-4D91-906C-2DD2C461483C}" destId="{9429F654-8EF7-472E-8A32-DC813C19A3A7}" srcOrd="0" destOrd="0" presId="urn:microsoft.com/office/officeart/2005/8/layout/venn3"/>
    <dgm:cxn modelId="{0543B08F-7926-45CC-B661-6947BAAC3B61}" srcId="{36E1F0BC-DF9E-4D91-906C-2DD2C461483C}" destId="{1CAB58B1-AAF4-499E-BF1D-7738AA8A0894}" srcOrd="3" destOrd="0" parTransId="{7CA9527B-ED9E-4C10-A5EF-9A0C60CBC86D}" sibTransId="{E6EC4EB7-81CA-481A-835A-09ACC1B8B50D}"/>
    <dgm:cxn modelId="{0BA6659A-B21E-40D1-A740-3CC00CC7E361}" type="presParOf" srcId="{9429F654-8EF7-472E-8A32-DC813C19A3A7}" destId="{5934E6E9-8E5D-4D5C-9723-262DF8202AB2}" srcOrd="0" destOrd="0" presId="urn:microsoft.com/office/officeart/2005/8/layout/venn3"/>
    <dgm:cxn modelId="{0894BAE3-6EBF-4679-AEA8-42291D47B453}" type="presParOf" srcId="{9429F654-8EF7-472E-8A32-DC813C19A3A7}" destId="{F8B0DF09-BBDD-4BC1-8DA7-5DCFEF96E6B2}" srcOrd="1" destOrd="0" presId="urn:microsoft.com/office/officeart/2005/8/layout/venn3"/>
    <dgm:cxn modelId="{6B671CD4-DEBD-42C7-96FE-F50B73E2D8EC}" type="presParOf" srcId="{9429F654-8EF7-472E-8A32-DC813C19A3A7}" destId="{A683EAD7-A178-4BEB-85D6-5E477E898DE2}" srcOrd="2" destOrd="0" presId="urn:microsoft.com/office/officeart/2005/8/layout/venn3"/>
    <dgm:cxn modelId="{0F12F40F-5085-4203-9CAC-74F67C70312A}" type="presParOf" srcId="{9429F654-8EF7-472E-8A32-DC813C19A3A7}" destId="{24C1F52B-E3D7-40F1-A872-01034A1C6AD6}" srcOrd="3" destOrd="0" presId="urn:microsoft.com/office/officeart/2005/8/layout/venn3"/>
    <dgm:cxn modelId="{7DCFEFC5-2BA8-4BCC-B292-6948E5ED7501}" type="presParOf" srcId="{9429F654-8EF7-472E-8A32-DC813C19A3A7}" destId="{9ABCB508-103F-4408-B8CE-E65B829F1495}" srcOrd="4" destOrd="0" presId="urn:microsoft.com/office/officeart/2005/8/layout/venn3"/>
    <dgm:cxn modelId="{D0FEF0E5-EB7F-4352-96D3-2B48F5784BFF}" type="presParOf" srcId="{9429F654-8EF7-472E-8A32-DC813C19A3A7}" destId="{3223DFBC-0516-45E0-AEE7-9FBBFE1B0B50}" srcOrd="5" destOrd="0" presId="urn:microsoft.com/office/officeart/2005/8/layout/venn3"/>
    <dgm:cxn modelId="{5CF7D497-B4DB-4119-9695-CDE32086107F}" type="presParOf" srcId="{9429F654-8EF7-472E-8A32-DC813C19A3A7}" destId="{FEA3DADC-C3CB-4499-8B18-0782EF79B3DA}" srcOrd="6" destOrd="0" presId="urn:microsoft.com/office/officeart/2005/8/layout/venn3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2AA3B6-0C4C-427D-9440-177896B02E5E}" type="doc">
      <dgm:prSet loTypeId="urn:microsoft.com/office/officeart/2005/8/layout/hierarchy4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ZA"/>
        </a:p>
      </dgm:t>
    </dgm:pt>
    <dgm:pt modelId="{BAEFD56E-5271-41AE-8F0F-7D8C8A32E455}">
      <dgm:prSet phldrT="[Text]" custT="1"/>
      <dgm:spPr/>
      <dgm:t>
        <a:bodyPr/>
        <a:lstStyle/>
        <a:p>
          <a:r>
            <a:rPr lang="en-ZA" sz="2800" dirty="0" smtClean="0">
              <a:solidFill>
                <a:schemeClr val="accent2">
                  <a:lumMod val="75000"/>
                </a:schemeClr>
              </a:solidFill>
            </a:rPr>
            <a:t>Capacity Building</a:t>
          </a:r>
          <a:endParaRPr lang="en-ZA" sz="2800" dirty="0">
            <a:solidFill>
              <a:schemeClr val="accent2">
                <a:lumMod val="75000"/>
              </a:schemeClr>
            </a:solidFill>
          </a:endParaRPr>
        </a:p>
      </dgm:t>
    </dgm:pt>
    <dgm:pt modelId="{6B0A2677-D830-4E44-8053-41D6EAB7E5F4}" type="parTrans" cxnId="{5340E59E-E365-48B8-A3DC-0F2D15732626}">
      <dgm:prSet/>
      <dgm:spPr/>
      <dgm:t>
        <a:bodyPr/>
        <a:lstStyle/>
        <a:p>
          <a:endParaRPr lang="en-ZA">
            <a:solidFill>
              <a:schemeClr val="accent5">
                <a:lumMod val="50000"/>
              </a:schemeClr>
            </a:solidFill>
          </a:endParaRPr>
        </a:p>
      </dgm:t>
    </dgm:pt>
    <dgm:pt modelId="{461924A9-155C-42B6-80C6-A9F17044485D}" type="sibTrans" cxnId="{5340E59E-E365-48B8-A3DC-0F2D15732626}">
      <dgm:prSet/>
      <dgm:spPr/>
      <dgm:t>
        <a:bodyPr/>
        <a:lstStyle/>
        <a:p>
          <a:endParaRPr lang="en-ZA">
            <a:solidFill>
              <a:schemeClr val="accent5">
                <a:lumMod val="50000"/>
              </a:schemeClr>
            </a:solidFill>
          </a:endParaRPr>
        </a:p>
      </dgm:t>
    </dgm:pt>
    <dgm:pt modelId="{D12C7DBF-C2FA-4DD6-A461-A2C013854B45}">
      <dgm:prSet phldrT="[Text]"/>
      <dgm:spPr/>
      <dgm:t>
        <a:bodyPr/>
        <a:lstStyle/>
        <a:p>
          <a:r>
            <a:rPr lang="en-ZA" smtClean="0">
              <a:solidFill>
                <a:schemeClr val="bg2">
                  <a:lumMod val="50000"/>
                </a:schemeClr>
              </a:solidFill>
            </a:rPr>
            <a:t>Workshops</a:t>
          </a:r>
          <a:endParaRPr lang="en-ZA" dirty="0">
            <a:solidFill>
              <a:schemeClr val="bg2">
                <a:lumMod val="50000"/>
              </a:schemeClr>
            </a:solidFill>
          </a:endParaRPr>
        </a:p>
      </dgm:t>
    </dgm:pt>
    <dgm:pt modelId="{09F75D7C-5599-4070-9FC7-5C9DFF2488E5}" type="parTrans" cxnId="{4FC05137-989E-4DB8-A276-0279EAE168C7}">
      <dgm:prSet/>
      <dgm:spPr/>
      <dgm:t>
        <a:bodyPr/>
        <a:lstStyle/>
        <a:p>
          <a:endParaRPr lang="en-ZA">
            <a:solidFill>
              <a:schemeClr val="accent5">
                <a:lumMod val="50000"/>
              </a:schemeClr>
            </a:solidFill>
          </a:endParaRPr>
        </a:p>
      </dgm:t>
    </dgm:pt>
    <dgm:pt modelId="{62A78BB0-7248-450F-8B95-D69394E8253F}" type="sibTrans" cxnId="{4FC05137-989E-4DB8-A276-0279EAE168C7}">
      <dgm:prSet/>
      <dgm:spPr/>
      <dgm:t>
        <a:bodyPr/>
        <a:lstStyle/>
        <a:p>
          <a:endParaRPr lang="en-ZA">
            <a:solidFill>
              <a:schemeClr val="accent5">
                <a:lumMod val="50000"/>
              </a:schemeClr>
            </a:solidFill>
          </a:endParaRPr>
        </a:p>
      </dgm:t>
    </dgm:pt>
    <dgm:pt modelId="{DDE73F53-EE9C-4787-AF90-2C08E1FF5BCB}">
      <dgm:prSet phldrT="[Text]"/>
      <dgm:spPr/>
      <dgm:t>
        <a:bodyPr/>
        <a:lstStyle/>
        <a:p>
          <a:r>
            <a:rPr lang="en-ZA" dirty="0" smtClean="0">
              <a:solidFill>
                <a:schemeClr val="bg2">
                  <a:lumMod val="50000"/>
                </a:schemeClr>
              </a:solidFill>
            </a:rPr>
            <a:t>Accredited</a:t>
          </a:r>
        </a:p>
        <a:p>
          <a:r>
            <a:rPr lang="en-ZA" dirty="0" smtClean="0">
              <a:solidFill>
                <a:schemeClr val="bg2">
                  <a:lumMod val="50000"/>
                </a:schemeClr>
              </a:solidFill>
            </a:rPr>
            <a:t>Training</a:t>
          </a:r>
          <a:endParaRPr lang="en-ZA" dirty="0">
            <a:solidFill>
              <a:schemeClr val="bg2">
                <a:lumMod val="50000"/>
              </a:schemeClr>
            </a:solidFill>
          </a:endParaRPr>
        </a:p>
      </dgm:t>
    </dgm:pt>
    <dgm:pt modelId="{3B72CC39-5BA0-4CBC-A0CE-2EFBCA5B32ED}" type="parTrans" cxnId="{4B527ED7-A5A6-48FF-8B02-701A3BCA8549}">
      <dgm:prSet/>
      <dgm:spPr/>
      <dgm:t>
        <a:bodyPr/>
        <a:lstStyle/>
        <a:p>
          <a:endParaRPr lang="en-ZA">
            <a:solidFill>
              <a:schemeClr val="accent5">
                <a:lumMod val="50000"/>
              </a:schemeClr>
            </a:solidFill>
          </a:endParaRPr>
        </a:p>
      </dgm:t>
    </dgm:pt>
    <dgm:pt modelId="{48FFAF8E-63A5-40D5-ADE1-4C993C62446B}" type="sibTrans" cxnId="{4B527ED7-A5A6-48FF-8B02-701A3BCA8549}">
      <dgm:prSet/>
      <dgm:spPr/>
      <dgm:t>
        <a:bodyPr/>
        <a:lstStyle/>
        <a:p>
          <a:endParaRPr lang="en-ZA">
            <a:solidFill>
              <a:schemeClr val="accent5">
                <a:lumMod val="50000"/>
              </a:schemeClr>
            </a:solidFill>
          </a:endParaRPr>
        </a:p>
      </dgm:t>
    </dgm:pt>
    <dgm:pt modelId="{C2EF8D54-9DFB-447C-B4B3-A12366DBA286}">
      <dgm:prSet phldrT="[Text]"/>
      <dgm:spPr/>
      <dgm:t>
        <a:bodyPr/>
        <a:lstStyle/>
        <a:p>
          <a:r>
            <a:rPr lang="en-ZA" smtClean="0"/>
            <a:t>Support &amp; Advice</a:t>
          </a:r>
          <a:endParaRPr lang="en-ZA" dirty="0"/>
        </a:p>
      </dgm:t>
    </dgm:pt>
    <dgm:pt modelId="{F5D8799A-ABA2-4FD6-AA01-F0E4BF71F422}" type="parTrans" cxnId="{362284B9-9CE5-4CF1-8F71-E1938FAA11F2}">
      <dgm:prSet/>
      <dgm:spPr/>
      <dgm:t>
        <a:bodyPr/>
        <a:lstStyle/>
        <a:p>
          <a:endParaRPr lang="en-ZA">
            <a:solidFill>
              <a:schemeClr val="accent5">
                <a:lumMod val="50000"/>
              </a:schemeClr>
            </a:solidFill>
          </a:endParaRPr>
        </a:p>
      </dgm:t>
    </dgm:pt>
    <dgm:pt modelId="{4D41BF4D-27C2-4BAB-A086-1D6CC021C0E8}" type="sibTrans" cxnId="{362284B9-9CE5-4CF1-8F71-E1938FAA11F2}">
      <dgm:prSet/>
      <dgm:spPr/>
      <dgm:t>
        <a:bodyPr/>
        <a:lstStyle/>
        <a:p>
          <a:endParaRPr lang="en-ZA">
            <a:solidFill>
              <a:schemeClr val="accent5">
                <a:lumMod val="50000"/>
              </a:schemeClr>
            </a:solidFill>
          </a:endParaRPr>
        </a:p>
      </dgm:t>
    </dgm:pt>
    <dgm:pt modelId="{859197C6-856D-41CE-B56F-0A40162BE327}">
      <dgm:prSet phldrT="[Text]" custT="1"/>
      <dgm:spPr/>
      <dgm:t>
        <a:bodyPr/>
        <a:lstStyle/>
        <a:p>
          <a:r>
            <a:rPr lang="en-ZA" sz="2800" dirty="0" smtClean="0">
              <a:solidFill>
                <a:schemeClr val="accent3">
                  <a:lumMod val="75000"/>
                </a:schemeClr>
              </a:solidFill>
            </a:rPr>
            <a:t>Profiling </a:t>
          </a:r>
          <a:endParaRPr lang="en-ZA" sz="2800" dirty="0">
            <a:solidFill>
              <a:schemeClr val="accent3">
                <a:lumMod val="75000"/>
              </a:schemeClr>
            </a:solidFill>
          </a:endParaRPr>
        </a:p>
      </dgm:t>
    </dgm:pt>
    <dgm:pt modelId="{08604DC1-7CFD-414D-8E2F-9580C1C53D3B}" type="parTrans" cxnId="{E2B0C5AC-6FD6-469E-8896-4CCF6A08C73D}">
      <dgm:prSet/>
      <dgm:spPr/>
      <dgm:t>
        <a:bodyPr/>
        <a:lstStyle/>
        <a:p>
          <a:endParaRPr lang="en-ZA">
            <a:solidFill>
              <a:schemeClr val="accent5">
                <a:lumMod val="50000"/>
              </a:schemeClr>
            </a:solidFill>
          </a:endParaRPr>
        </a:p>
      </dgm:t>
    </dgm:pt>
    <dgm:pt modelId="{6A0BD632-BAE2-4E06-8B65-BA4E16D28F69}" type="sibTrans" cxnId="{E2B0C5AC-6FD6-469E-8896-4CCF6A08C73D}">
      <dgm:prSet/>
      <dgm:spPr/>
      <dgm:t>
        <a:bodyPr/>
        <a:lstStyle/>
        <a:p>
          <a:endParaRPr lang="en-ZA">
            <a:solidFill>
              <a:schemeClr val="accent5">
                <a:lumMod val="50000"/>
              </a:schemeClr>
            </a:solidFill>
          </a:endParaRPr>
        </a:p>
      </dgm:t>
    </dgm:pt>
    <dgm:pt modelId="{27669C69-731E-4ED6-A581-D5982063F467}">
      <dgm:prSet phldrT="[Text]"/>
      <dgm:spPr/>
      <dgm:t>
        <a:bodyPr/>
        <a:lstStyle/>
        <a:p>
          <a:r>
            <a:rPr lang="en-ZA" dirty="0" smtClean="0">
              <a:solidFill>
                <a:schemeClr val="bg2">
                  <a:lumMod val="50000"/>
                </a:schemeClr>
              </a:solidFill>
            </a:rPr>
            <a:t>Accountability</a:t>
          </a:r>
        </a:p>
        <a:p>
          <a:r>
            <a:rPr lang="en-ZA" dirty="0" smtClean="0">
              <a:solidFill>
                <a:schemeClr val="bg2">
                  <a:lumMod val="50000"/>
                </a:schemeClr>
              </a:solidFill>
            </a:rPr>
            <a:t>The Voice</a:t>
          </a:r>
          <a:endParaRPr lang="en-ZA" dirty="0">
            <a:solidFill>
              <a:schemeClr val="bg2">
                <a:lumMod val="50000"/>
              </a:schemeClr>
            </a:solidFill>
          </a:endParaRPr>
        </a:p>
      </dgm:t>
    </dgm:pt>
    <dgm:pt modelId="{169EB401-050E-4CCD-9345-7190FA93F654}" type="parTrans" cxnId="{219FFDFE-9E03-4D39-90C8-12EEBE68B44A}">
      <dgm:prSet/>
      <dgm:spPr/>
      <dgm:t>
        <a:bodyPr/>
        <a:lstStyle/>
        <a:p>
          <a:endParaRPr lang="en-ZA">
            <a:solidFill>
              <a:schemeClr val="accent5">
                <a:lumMod val="50000"/>
              </a:schemeClr>
            </a:solidFill>
          </a:endParaRPr>
        </a:p>
      </dgm:t>
    </dgm:pt>
    <dgm:pt modelId="{E2C211F6-2747-43C0-B08B-303CBC142BD3}" type="sibTrans" cxnId="{219FFDFE-9E03-4D39-90C8-12EEBE68B44A}">
      <dgm:prSet/>
      <dgm:spPr/>
      <dgm:t>
        <a:bodyPr/>
        <a:lstStyle/>
        <a:p>
          <a:endParaRPr lang="en-ZA">
            <a:solidFill>
              <a:schemeClr val="accent5">
                <a:lumMod val="50000"/>
              </a:schemeClr>
            </a:solidFill>
          </a:endParaRPr>
        </a:p>
      </dgm:t>
    </dgm:pt>
    <dgm:pt modelId="{AA2B40AF-AED4-4F6D-953D-C9D6DE1210AF}">
      <dgm:prSet phldrT="[Text]"/>
      <dgm:spPr/>
      <dgm:t>
        <a:bodyPr/>
        <a:lstStyle/>
        <a:p>
          <a:r>
            <a:rPr lang="en-ZA" dirty="0" smtClean="0">
              <a:solidFill>
                <a:schemeClr val="bg2">
                  <a:lumMod val="50000"/>
                </a:schemeClr>
              </a:solidFill>
            </a:rPr>
            <a:t>Knowledge Sharing</a:t>
          </a:r>
          <a:endParaRPr lang="en-ZA" dirty="0">
            <a:solidFill>
              <a:schemeClr val="bg2">
                <a:lumMod val="50000"/>
              </a:schemeClr>
            </a:solidFill>
          </a:endParaRPr>
        </a:p>
      </dgm:t>
    </dgm:pt>
    <dgm:pt modelId="{6514E9BF-6C79-4FEA-8176-9EC7C7886006}" type="parTrans" cxnId="{F1579F09-395F-4A2E-B613-AC1B737E4339}">
      <dgm:prSet/>
      <dgm:spPr/>
      <dgm:t>
        <a:bodyPr/>
        <a:lstStyle/>
        <a:p>
          <a:endParaRPr lang="en-ZA">
            <a:solidFill>
              <a:schemeClr val="accent5">
                <a:lumMod val="50000"/>
              </a:schemeClr>
            </a:solidFill>
          </a:endParaRPr>
        </a:p>
      </dgm:t>
    </dgm:pt>
    <dgm:pt modelId="{DCFA63D7-A875-4635-BF9E-0CCD23767EF0}" type="sibTrans" cxnId="{F1579F09-395F-4A2E-B613-AC1B737E4339}">
      <dgm:prSet/>
      <dgm:spPr/>
      <dgm:t>
        <a:bodyPr/>
        <a:lstStyle/>
        <a:p>
          <a:endParaRPr lang="en-ZA">
            <a:solidFill>
              <a:schemeClr val="accent5">
                <a:lumMod val="50000"/>
              </a:schemeClr>
            </a:solidFill>
          </a:endParaRPr>
        </a:p>
      </dgm:t>
    </dgm:pt>
    <dgm:pt modelId="{4DB40244-078A-4806-9239-2EC42BFCCAE9}">
      <dgm:prSet phldrT="[Text]"/>
      <dgm:spPr/>
      <dgm:t>
        <a:bodyPr/>
        <a:lstStyle/>
        <a:p>
          <a:r>
            <a:rPr lang="en-ZA" smtClean="0"/>
            <a:t>Municipal secondment</a:t>
          </a:r>
          <a:endParaRPr lang="en-ZA" dirty="0"/>
        </a:p>
      </dgm:t>
    </dgm:pt>
    <dgm:pt modelId="{1953B0E5-38A7-48CF-B6DF-914E1A50A1DF}" type="sibTrans" cxnId="{CE4E5217-1AD2-4E7F-9AAA-98D17600605D}">
      <dgm:prSet/>
      <dgm:spPr/>
      <dgm:t>
        <a:bodyPr/>
        <a:lstStyle/>
        <a:p>
          <a:endParaRPr lang="en-ZA">
            <a:solidFill>
              <a:schemeClr val="accent5">
                <a:lumMod val="50000"/>
              </a:schemeClr>
            </a:solidFill>
          </a:endParaRPr>
        </a:p>
      </dgm:t>
    </dgm:pt>
    <dgm:pt modelId="{98AFE353-FB79-4F83-8C71-BFCDF8961F07}" type="parTrans" cxnId="{CE4E5217-1AD2-4E7F-9AAA-98D17600605D}">
      <dgm:prSet/>
      <dgm:spPr/>
      <dgm:t>
        <a:bodyPr/>
        <a:lstStyle/>
        <a:p>
          <a:endParaRPr lang="en-ZA">
            <a:solidFill>
              <a:schemeClr val="accent5">
                <a:lumMod val="50000"/>
              </a:schemeClr>
            </a:solidFill>
          </a:endParaRPr>
        </a:p>
      </dgm:t>
    </dgm:pt>
    <dgm:pt modelId="{D362F1EE-B9AB-497B-B091-6DB7BB389C2C}">
      <dgm:prSet phldrT="[Text]" custT="1"/>
      <dgm:spPr/>
      <dgm:t>
        <a:bodyPr/>
        <a:lstStyle/>
        <a:p>
          <a:r>
            <a:rPr lang="en-ZA" sz="2800" smtClean="0"/>
            <a:t>Hands-on Support</a:t>
          </a:r>
          <a:endParaRPr lang="en-ZA" sz="2800" dirty="0"/>
        </a:p>
      </dgm:t>
    </dgm:pt>
    <dgm:pt modelId="{1D4E19DD-40A3-48DB-BEEB-470410E86DA1}" type="sibTrans" cxnId="{2047D795-A16E-4EB1-A2FF-4FAFBCE970FD}">
      <dgm:prSet/>
      <dgm:spPr/>
      <dgm:t>
        <a:bodyPr/>
        <a:lstStyle/>
        <a:p>
          <a:endParaRPr lang="en-ZA">
            <a:solidFill>
              <a:schemeClr val="accent5">
                <a:lumMod val="50000"/>
              </a:schemeClr>
            </a:solidFill>
          </a:endParaRPr>
        </a:p>
      </dgm:t>
    </dgm:pt>
    <dgm:pt modelId="{4BF6138E-BD3F-4503-9863-F2C4E5043C96}" type="parTrans" cxnId="{2047D795-A16E-4EB1-A2FF-4FAFBCE970FD}">
      <dgm:prSet/>
      <dgm:spPr/>
      <dgm:t>
        <a:bodyPr/>
        <a:lstStyle/>
        <a:p>
          <a:endParaRPr lang="en-ZA">
            <a:solidFill>
              <a:schemeClr val="accent5">
                <a:lumMod val="50000"/>
              </a:schemeClr>
            </a:solidFill>
          </a:endParaRPr>
        </a:p>
      </dgm:t>
    </dgm:pt>
    <dgm:pt modelId="{268B4D9B-B680-44D2-8F5A-0130FBA39FEC}" type="pres">
      <dgm:prSet presAssocID="{002AA3B6-0C4C-427D-9440-177896B02E5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D0BC2B0-EB66-49EF-A25E-EABD515EF2B3}" type="pres">
      <dgm:prSet presAssocID="{BAEFD56E-5271-41AE-8F0F-7D8C8A32E455}" presName="vertOne" presStyleCnt="0"/>
      <dgm:spPr/>
    </dgm:pt>
    <dgm:pt modelId="{02ABC09F-B32B-4C1B-A49C-76A53BE4C712}" type="pres">
      <dgm:prSet presAssocID="{BAEFD56E-5271-41AE-8F0F-7D8C8A32E455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6CCD43-494D-45C4-BAF7-9377C0D31F8C}" type="pres">
      <dgm:prSet presAssocID="{BAEFD56E-5271-41AE-8F0F-7D8C8A32E455}" presName="parTransOne" presStyleCnt="0"/>
      <dgm:spPr/>
    </dgm:pt>
    <dgm:pt modelId="{7287FEF5-AACD-44C1-ACC4-2036DDF1FCBF}" type="pres">
      <dgm:prSet presAssocID="{BAEFD56E-5271-41AE-8F0F-7D8C8A32E455}" presName="horzOne" presStyleCnt="0"/>
      <dgm:spPr/>
    </dgm:pt>
    <dgm:pt modelId="{3B5CAF76-5B97-4829-B73D-3FAEB24E39A2}" type="pres">
      <dgm:prSet presAssocID="{D12C7DBF-C2FA-4DD6-A461-A2C013854B45}" presName="vertTwo" presStyleCnt="0"/>
      <dgm:spPr/>
    </dgm:pt>
    <dgm:pt modelId="{A9D62175-EA0F-4462-B458-D25505A888B3}" type="pres">
      <dgm:prSet presAssocID="{D12C7DBF-C2FA-4DD6-A461-A2C013854B45}" presName="txTwo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7D5104-2224-475C-95AA-50B1EDE72FAC}" type="pres">
      <dgm:prSet presAssocID="{D12C7DBF-C2FA-4DD6-A461-A2C013854B45}" presName="horzTwo" presStyleCnt="0"/>
      <dgm:spPr/>
    </dgm:pt>
    <dgm:pt modelId="{5D3CEC77-79DA-44FD-B000-355C15B00927}" type="pres">
      <dgm:prSet presAssocID="{62A78BB0-7248-450F-8B95-D69394E8253F}" presName="sibSpaceTwo" presStyleCnt="0"/>
      <dgm:spPr/>
    </dgm:pt>
    <dgm:pt modelId="{D335F59A-6A1B-4AED-9325-18B1A6C6957A}" type="pres">
      <dgm:prSet presAssocID="{DDE73F53-EE9C-4787-AF90-2C08E1FF5BCB}" presName="vertTwo" presStyleCnt="0"/>
      <dgm:spPr/>
    </dgm:pt>
    <dgm:pt modelId="{F83FFDDA-CD00-4AB3-9D4A-80C3D166EF95}" type="pres">
      <dgm:prSet presAssocID="{DDE73F53-EE9C-4787-AF90-2C08E1FF5BCB}" presName="txTwo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3E96BF-FCF6-411A-8A10-F38AA388A8CE}" type="pres">
      <dgm:prSet presAssocID="{DDE73F53-EE9C-4787-AF90-2C08E1FF5BCB}" presName="horzTwo" presStyleCnt="0"/>
      <dgm:spPr/>
    </dgm:pt>
    <dgm:pt modelId="{FF06FDAC-AE85-44C0-9E66-5902AA503CFA}" type="pres">
      <dgm:prSet presAssocID="{461924A9-155C-42B6-80C6-A9F17044485D}" presName="sibSpaceOne" presStyleCnt="0"/>
      <dgm:spPr/>
    </dgm:pt>
    <dgm:pt modelId="{0AEECCE7-09FE-4B2E-9613-D727ABD88A96}" type="pres">
      <dgm:prSet presAssocID="{D362F1EE-B9AB-497B-B091-6DB7BB389C2C}" presName="vertOne" presStyleCnt="0"/>
      <dgm:spPr/>
    </dgm:pt>
    <dgm:pt modelId="{37D7D210-D352-4338-A729-7B8F1E00A8F1}" type="pres">
      <dgm:prSet presAssocID="{D362F1EE-B9AB-497B-B091-6DB7BB389C2C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DEA0F5-ECE3-42A5-A623-E01B855A6EA0}" type="pres">
      <dgm:prSet presAssocID="{D362F1EE-B9AB-497B-B091-6DB7BB389C2C}" presName="parTransOne" presStyleCnt="0"/>
      <dgm:spPr/>
    </dgm:pt>
    <dgm:pt modelId="{A4BF7B2C-915C-4E7C-BB2A-2D2C94E16AB1}" type="pres">
      <dgm:prSet presAssocID="{D362F1EE-B9AB-497B-B091-6DB7BB389C2C}" presName="horzOne" presStyleCnt="0"/>
      <dgm:spPr/>
    </dgm:pt>
    <dgm:pt modelId="{D959A9EA-5161-43D6-81D2-1F37954C8B02}" type="pres">
      <dgm:prSet presAssocID="{4DB40244-078A-4806-9239-2EC42BFCCAE9}" presName="vertTwo" presStyleCnt="0"/>
      <dgm:spPr/>
    </dgm:pt>
    <dgm:pt modelId="{3E010AB2-0531-4A6D-838B-F8BA2F8E22FD}" type="pres">
      <dgm:prSet presAssocID="{4DB40244-078A-4806-9239-2EC42BFCCAE9}" presName="txTwo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699526-3712-4562-B8EC-775D38DA0037}" type="pres">
      <dgm:prSet presAssocID="{4DB40244-078A-4806-9239-2EC42BFCCAE9}" presName="horzTwo" presStyleCnt="0"/>
      <dgm:spPr/>
    </dgm:pt>
    <dgm:pt modelId="{D1BD5082-55F6-4301-92F8-5D9854146FE6}" type="pres">
      <dgm:prSet presAssocID="{1953B0E5-38A7-48CF-B6DF-914E1A50A1DF}" presName="sibSpaceTwo" presStyleCnt="0"/>
      <dgm:spPr/>
    </dgm:pt>
    <dgm:pt modelId="{E8C3E346-78A2-4CBA-9A62-E4E7BF302432}" type="pres">
      <dgm:prSet presAssocID="{C2EF8D54-9DFB-447C-B4B3-A12366DBA286}" presName="vertTwo" presStyleCnt="0"/>
      <dgm:spPr/>
    </dgm:pt>
    <dgm:pt modelId="{7B9C444D-69FA-44CD-A744-91C3247599B7}" type="pres">
      <dgm:prSet presAssocID="{C2EF8D54-9DFB-447C-B4B3-A12366DBA286}" presName="txTwo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DDD515-5531-4EFC-B167-94A289D172E6}" type="pres">
      <dgm:prSet presAssocID="{C2EF8D54-9DFB-447C-B4B3-A12366DBA286}" presName="horzTwo" presStyleCnt="0"/>
      <dgm:spPr/>
    </dgm:pt>
    <dgm:pt modelId="{1695B029-A046-4D55-A9A3-12434EC854E5}" type="pres">
      <dgm:prSet presAssocID="{1D4E19DD-40A3-48DB-BEEB-470410E86DA1}" presName="sibSpaceOne" presStyleCnt="0"/>
      <dgm:spPr/>
    </dgm:pt>
    <dgm:pt modelId="{7C03BB30-E297-4E9F-9DA3-B926980E38F8}" type="pres">
      <dgm:prSet presAssocID="{859197C6-856D-41CE-B56F-0A40162BE327}" presName="vertOne" presStyleCnt="0"/>
      <dgm:spPr/>
    </dgm:pt>
    <dgm:pt modelId="{B31A6493-725E-4E5F-B7D3-14DBB71AFB2B}" type="pres">
      <dgm:prSet presAssocID="{859197C6-856D-41CE-B56F-0A40162BE327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0353B0-56BB-4718-9144-C4C505E4FA20}" type="pres">
      <dgm:prSet presAssocID="{859197C6-856D-41CE-B56F-0A40162BE327}" presName="parTransOne" presStyleCnt="0"/>
      <dgm:spPr/>
    </dgm:pt>
    <dgm:pt modelId="{E44621CF-D1A8-453C-A4B6-B9EA95E339AD}" type="pres">
      <dgm:prSet presAssocID="{859197C6-856D-41CE-B56F-0A40162BE327}" presName="horzOne" presStyleCnt="0"/>
      <dgm:spPr/>
    </dgm:pt>
    <dgm:pt modelId="{C6A7ACF0-78DD-4169-A271-E651821BF81A}" type="pres">
      <dgm:prSet presAssocID="{27669C69-731E-4ED6-A581-D5982063F467}" presName="vertTwo" presStyleCnt="0"/>
      <dgm:spPr/>
    </dgm:pt>
    <dgm:pt modelId="{4D4F9780-124D-4EBC-A86B-1CEC6CD8A1A5}" type="pres">
      <dgm:prSet presAssocID="{27669C69-731E-4ED6-A581-D5982063F467}" presName="txTwo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A26A5421-EBDA-497D-91D8-512965646EBA}" type="pres">
      <dgm:prSet presAssocID="{27669C69-731E-4ED6-A581-D5982063F467}" presName="horzTwo" presStyleCnt="0"/>
      <dgm:spPr/>
    </dgm:pt>
    <dgm:pt modelId="{04EBF6BE-5349-472F-A7A9-93416D392261}" type="pres">
      <dgm:prSet presAssocID="{E2C211F6-2747-43C0-B08B-303CBC142BD3}" presName="sibSpaceTwo" presStyleCnt="0"/>
      <dgm:spPr/>
    </dgm:pt>
    <dgm:pt modelId="{C77E16B5-CAE3-42BC-8F50-933F57721B64}" type="pres">
      <dgm:prSet presAssocID="{AA2B40AF-AED4-4F6D-953D-C9D6DE1210AF}" presName="vertTwo" presStyleCnt="0"/>
      <dgm:spPr/>
    </dgm:pt>
    <dgm:pt modelId="{4FFD5B5C-6CB5-4A34-A3A1-72D3CD1435D8}" type="pres">
      <dgm:prSet presAssocID="{AA2B40AF-AED4-4F6D-953D-C9D6DE1210AF}" presName="txTwo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A98B558B-77EB-45BE-B48F-B0E44688B9E6}" type="pres">
      <dgm:prSet presAssocID="{AA2B40AF-AED4-4F6D-953D-C9D6DE1210AF}" presName="horzTwo" presStyleCnt="0"/>
      <dgm:spPr/>
    </dgm:pt>
  </dgm:ptLst>
  <dgm:cxnLst>
    <dgm:cxn modelId="{6675243D-DD3E-4E39-9A5E-B8BBE97F8EC5}" type="presOf" srcId="{C2EF8D54-9DFB-447C-B4B3-A12366DBA286}" destId="{7B9C444D-69FA-44CD-A744-91C3247599B7}" srcOrd="0" destOrd="0" presId="urn:microsoft.com/office/officeart/2005/8/layout/hierarchy4"/>
    <dgm:cxn modelId="{28A92904-D362-45A3-8448-DF09F3AAE2B6}" type="presOf" srcId="{DDE73F53-EE9C-4787-AF90-2C08E1FF5BCB}" destId="{F83FFDDA-CD00-4AB3-9D4A-80C3D166EF95}" srcOrd="0" destOrd="0" presId="urn:microsoft.com/office/officeart/2005/8/layout/hierarchy4"/>
    <dgm:cxn modelId="{F1579F09-395F-4A2E-B613-AC1B737E4339}" srcId="{859197C6-856D-41CE-B56F-0A40162BE327}" destId="{AA2B40AF-AED4-4F6D-953D-C9D6DE1210AF}" srcOrd="1" destOrd="0" parTransId="{6514E9BF-6C79-4FEA-8176-9EC7C7886006}" sibTransId="{DCFA63D7-A875-4635-BF9E-0CCD23767EF0}"/>
    <dgm:cxn modelId="{2047D795-A16E-4EB1-A2FF-4FAFBCE970FD}" srcId="{002AA3B6-0C4C-427D-9440-177896B02E5E}" destId="{D362F1EE-B9AB-497B-B091-6DB7BB389C2C}" srcOrd="1" destOrd="0" parTransId="{4BF6138E-BD3F-4503-9863-F2C4E5043C96}" sibTransId="{1D4E19DD-40A3-48DB-BEEB-470410E86DA1}"/>
    <dgm:cxn modelId="{4DE2C2D4-A07F-4828-BAF6-2B64109466E5}" type="presOf" srcId="{BAEFD56E-5271-41AE-8F0F-7D8C8A32E455}" destId="{02ABC09F-B32B-4C1B-A49C-76A53BE4C712}" srcOrd="0" destOrd="0" presId="urn:microsoft.com/office/officeart/2005/8/layout/hierarchy4"/>
    <dgm:cxn modelId="{4B527ED7-A5A6-48FF-8B02-701A3BCA8549}" srcId="{BAEFD56E-5271-41AE-8F0F-7D8C8A32E455}" destId="{DDE73F53-EE9C-4787-AF90-2C08E1FF5BCB}" srcOrd="1" destOrd="0" parTransId="{3B72CC39-5BA0-4CBC-A0CE-2EFBCA5B32ED}" sibTransId="{48FFAF8E-63A5-40D5-ADE1-4C993C62446B}"/>
    <dgm:cxn modelId="{218D570B-4311-47D0-9ACE-167DF2897A64}" type="presOf" srcId="{859197C6-856D-41CE-B56F-0A40162BE327}" destId="{B31A6493-725E-4E5F-B7D3-14DBB71AFB2B}" srcOrd="0" destOrd="0" presId="urn:microsoft.com/office/officeart/2005/8/layout/hierarchy4"/>
    <dgm:cxn modelId="{4FC05137-989E-4DB8-A276-0279EAE168C7}" srcId="{BAEFD56E-5271-41AE-8F0F-7D8C8A32E455}" destId="{D12C7DBF-C2FA-4DD6-A461-A2C013854B45}" srcOrd="0" destOrd="0" parTransId="{09F75D7C-5599-4070-9FC7-5C9DFF2488E5}" sibTransId="{62A78BB0-7248-450F-8B95-D69394E8253F}"/>
    <dgm:cxn modelId="{131716C9-A2E6-4875-BAB7-9943E8316E9C}" type="presOf" srcId="{D362F1EE-B9AB-497B-B091-6DB7BB389C2C}" destId="{37D7D210-D352-4338-A729-7B8F1E00A8F1}" srcOrd="0" destOrd="0" presId="urn:microsoft.com/office/officeart/2005/8/layout/hierarchy4"/>
    <dgm:cxn modelId="{7AC42BFD-471D-401C-AAD8-BEE1D24C393A}" type="presOf" srcId="{D12C7DBF-C2FA-4DD6-A461-A2C013854B45}" destId="{A9D62175-EA0F-4462-B458-D25505A888B3}" srcOrd="0" destOrd="0" presId="urn:microsoft.com/office/officeart/2005/8/layout/hierarchy4"/>
    <dgm:cxn modelId="{4AD6986B-0B50-47E6-A0D7-5017DB9810EC}" type="presOf" srcId="{AA2B40AF-AED4-4F6D-953D-C9D6DE1210AF}" destId="{4FFD5B5C-6CB5-4A34-A3A1-72D3CD1435D8}" srcOrd="0" destOrd="0" presId="urn:microsoft.com/office/officeart/2005/8/layout/hierarchy4"/>
    <dgm:cxn modelId="{14B44D12-053B-4F46-A587-4756642B43E6}" type="presOf" srcId="{002AA3B6-0C4C-427D-9440-177896B02E5E}" destId="{268B4D9B-B680-44D2-8F5A-0130FBA39FEC}" srcOrd="0" destOrd="0" presId="urn:microsoft.com/office/officeart/2005/8/layout/hierarchy4"/>
    <dgm:cxn modelId="{E2B0C5AC-6FD6-469E-8896-4CCF6A08C73D}" srcId="{002AA3B6-0C4C-427D-9440-177896B02E5E}" destId="{859197C6-856D-41CE-B56F-0A40162BE327}" srcOrd="2" destOrd="0" parTransId="{08604DC1-7CFD-414D-8E2F-9580C1C53D3B}" sibTransId="{6A0BD632-BAE2-4E06-8B65-BA4E16D28F69}"/>
    <dgm:cxn modelId="{219FFDFE-9E03-4D39-90C8-12EEBE68B44A}" srcId="{859197C6-856D-41CE-B56F-0A40162BE327}" destId="{27669C69-731E-4ED6-A581-D5982063F467}" srcOrd="0" destOrd="0" parTransId="{169EB401-050E-4CCD-9345-7190FA93F654}" sibTransId="{E2C211F6-2747-43C0-B08B-303CBC142BD3}"/>
    <dgm:cxn modelId="{3A2E8B74-37E0-42C8-BA92-4AEAFA679499}" type="presOf" srcId="{4DB40244-078A-4806-9239-2EC42BFCCAE9}" destId="{3E010AB2-0531-4A6D-838B-F8BA2F8E22FD}" srcOrd="0" destOrd="0" presId="urn:microsoft.com/office/officeart/2005/8/layout/hierarchy4"/>
    <dgm:cxn modelId="{5340E59E-E365-48B8-A3DC-0F2D15732626}" srcId="{002AA3B6-0C4C-427D-9440-177896B02E5E}" destId="{BAEFD56E-5271-41AE-8F0F-7D8C8A32E455}" srcOrd="0" destOrd="0" parTransId="{6B0A2677-D830-4E44-8053-41D6EAB7E5F4}" sibTransId="{461924A9-155C-42B6-80C6-A9F17044485D}"/>
    <dgm:cxn modelId="{362284B9-9CE5-4CF1-8F71-E1938FAA11F2}" srcId="{D362F1EE-B9AB-497B-B091-6DB7BB389C2C}" destId="{C2EF8D54-9DFB-447C-B4B3-A12366DBA286}" srcOrd="1" destOrd="0" parTransId="{F5D8799A-ABA2-4FD6-AA01-F0E4BF71F422}" sibTransId="{4D41BF4D-27C2-4BAB-A086-1D6CC021C0E8}"/>
    <dgm:cxn modelId="{CE4E5217-1AD2-4E7F-9AAA-98D17600605D}" srcId="{D362F1EE-B9AB-497B-B091-6DB7BB389C2C}" destId="{4DB40244-078A-4806-9239-2EC42BFCCAE9}" srcOrd="0" destOrd="0" parTransId="{98AFE353-FB79-4F83-8C71-BFCDF8961F07}" sibTransId="{1953B0E5-38A7-48CF-B6DF-914E1A50A1DF}"/>
    <dgm:cxn modelId="{D130734D-EFD0-4B22-B8C4-D600EC1590FA}" type="presOf" srcId="{27669C69-731E-4ED6-A581-D5982063F467}" destId="{4D4F9780-124D-4EBC-A86B-1CEC6CD8A1A5}" srcOrd="0" destOrd="0" presId="urn:microsoft.com/office/officeart/2005/8/layout/hierarchy4"/>
    <dgm:cxn modelId="{C7D5FA75-B0E4-4EF6-A1FC-FA1683ED34EB}" type="presParOf" srcId="{268B4D9B-B680-44D2-8F5A-0130FBA39FEC}" destId="{0D0BC2B0-EB66-49EF-A25E-EABD515EF2B3}" srcOrd="0" destOrd="0" presId="urn:microsoft.com/office/officeart/2005/8/layout/hierarchy4"/>
    <dgm:cxn modelId="{05505AF0-0EBE-4F5E-B1E3-C6A68AEAC488}" type="presParOf" srcId="{0D0BC2B0-EB66-49EF-A25E-EABD515EF2B3}" destId="{02ABC09F-B32B-4C1B-A49C-76A53BE4C712}" srcOrd="0" destOrd="0" presId="urn:microsoft.com/office/officeart/2005/8/layout/hierarchy4"/>
    <dgm:cxn modelId="{FA610737-6483-4CDE-8F0D-9B0885DD4DC6}" type="presParOf" srcId="{0D0BC2B0-EB66-49EF-A25E-EABD515EF2B3}" destId="{696CCD43-494D-45C4-BAF7-9377C0D31F8C}" srcOrd="1" destOrd="0" presId="urn:microsoft.com/office/officeart/2005/8/layout/hierarchy4"/>
    <dgm:cxn modelId="{F5263CDD-906E-40CC-874D-84C6F5F727C5}" type="presParOf" srcId="{0D0BC2B0-EB66-49EF-A25E-EABD515EF2B3}" destId="{7287FEF5-AACD-44C1-ACC4-2036DDF1FCBF}" srcOrd="2" destOrd="0" presId="urn:microsoft.com/office/officeart/2005/8/layout/hierarchy4"/>
    <dgm:cxn modelId="{6501309A-83CA-4BF2-9026-DA1CEDAE5C3F}" type="presParOf" srcId="{7287FEF5-AACD-44C1-ACC4-2036DDF1FCBF}" destId="{3B5CAF76-5B97-4829-B73D-3FAEB24E39A2}" srcOrd="0" destOrd="0" presId="urn:microsoft.com/office/officeart/2005/8/layout/hierarchy4"/>
    <dgm:cxn modelId="{CE99904D-62D0-40CD-8595-402ACCEF83BE}" type="presParOf" srcId="{3B5CAF76-5B97-4829-B73D-3FAEB24E39A2}" destId="{A9D62175-EA0F-4462-B458-D25505A888B3}" srcOrd="0" destOrd="0" presId="urn:microsoft.com/office/officeart/2005/8/layout/hierarchy4"/>
    <dgm:cxn modelId="{DC00D795-9B0E-47F1-AE85-2BD12EAD1720}" type="presParOf" srcId="{3B5CAF76-5B97-4829-B73D-3FAEB24E39A2}" destId="{587D5104-2224-475C-95AA-50B1EDE72FAC}" srcOrd="1" destOrd="0" presId="urn:microsoft.com/office/officeart/2005/8/layout/hierarchy4"/>
    <dgm:cxn modelId="{C491B51E-FEE8-436F-AE6C-3FADC98F3F29}" type="presParOf" srcId="{7287FEF5-AACD-44C1-ACC4-2036DDF1FCBF}" destId="{5D3CEC77-79DA-44FD-B000-355C15B00927}" srcOrd="1" destOrd="0" presId="urn:microsoft.com/office/officeart/2005/8/layout/hierarchy4"/>
    <dgm:cxn modelId="{AFD9432E-9729-461E-BE2A-7145A616C9B4}" type="presParOf" srcId="{7287FEF5-AACD-44C1-ACC4-2036DDF1FCBF}" destId="{D335F59A-6A1B-4AED-9325-18B1A6C6957A}" srcOrd="2" destOrd="0" presId="urn:microsoft.com/office/officeart/2005/8/layout/hierarchy4"/>
    <dgm:cxn modelId="{29BAF41B-46EA-42D4-B09C-CF3F45FD84F0}" type="presParOf" srcId="{D335F59A-6A1B-4AED-9325-18B1A6C6957A}" destId="{F83FFDDA-CD00-4AB3-9D4A-80C3D166EF95}" srcOrd="0" destOrd="0" presId="urn:microsoft.com/office/officeart/2005/8/layout/hierarchy4"/>
    <dgm:cxn modelId="{CE95178F-88DE-49B4-B9B7-84386A23294A}" type="presParOf" srcId="{D335F59A-6A1B-4AED-9325-18B1A6C6957A}" destId="{9D3E96BF-FCF6-411A-8A10-F38AA388A8CE}" srcOrd="1" destOrd="0" presId="urn:microsoft.com/office/officeart/2005/8/layout/hierarchy4"/>
    <dgm:cxn modelId="{665AF003-6495-43C2-BD6A-6924BB12FC37}" type="presParOf" srcId="{268B4D9B-B680-44D2-8F5A-0130FBA39FEC}" destId="{FF06FDAC-AE85-44C0-9E66-5902AA503CFA}" srcOrd="1" destOrd="0" presId="urn:microsoft.com/office/officeart/2005/8/layout/hierarchy4"/>
    <dgm:cxn modelId="{2495592E-99C6-4FA5-B453-6DEEF9FA4107}" type="presParOf" srcId="{268B4D9B-B680-44D2-8F5A-0130FBA39FEC}" destId="{0AEECCE7-09FE-4B2E-9613-D727ABD88A96}" srcOrd="2" destOrd="0" presId="urn:microsoft.com/office/officeart/2005/8/layout/hierarchy4"/>
    <dgm:cxn modelId="{53B0F521-FB99-4D35-90EC-3B7297BE179C}" type="presParOf" srcId="{0AEECCE7-09FE-4B2E-9613-D727ABD88A96}" destId="{37D7D210-D352-4338-A729-7B8F1E00A8F1}" srcOrd="0" destOrd="0" presId="urn:microsoft.com/office/officeart/2005/8/layout/hierarchy4"/>
    <dgm:cxn modelId="{AD07715D-B8C8-4F7F-94EE-268DA5356AC8}" type="presParOf" srcId="{0AEECCE7-09FE-4B2E-9613-D727ABD88A96}" destId="{3EDEA0F5-ECE3-42A5-A623-E01B855A6EA0}" srcOrd="1" destOrd="0" presId="urn:microsoft.com/office/officeart/2005/8/layout/hierarchy4"/>
    <dgm:cxn modelId="{2BE10A18-54C1-41DF-A532-10172054A6E8}" type="presParOf" srcId="{0AEECCE7-09FE-4B2E-9613-D727ABD88A96}" destId="{A4BF7B2C-915C-4E7C-BB2A-2D2C94E16AB1}" srcOrd="2" destOrd="0" presId="urn:microsoft.com/office/officeart/2005/8/layout/hierarchy4"/>
    <dgm:cxn modelId="{49D18F30-BA41-4C94-B544-1AA1CDF7DD3E}" type="presParOf" srcId="{A4BF7B2C-915C-4E7C-BB2A-2D2C94E16AB1}" destId="{D959A9EA-5161-43D6-81D2-1F37954C8B02}" srcOrd="0" destOrd="0" presId="urn:microsoft.com/office/officeart/2005/8/layout/hierarchy4"/>
    <dgm:cxn modelId="{E547B34B-8251-4CA7-9FC2-DAB577D8808E}" type="presParOf" srcId="{D959A9EA-5161-43D6-81D2-1F37954C8B02}" destId="{3E010AB2-0531-4A6D-838B-F8BA2F8E22FD}" srcOrd="0" destOrd="0" presId="urn:microsoft.com/office/officeart/2005/8/layout/hierarchy4"/>
    <dgm:cxn modelId="{11C7EF40-E8C4-49F4-911B-23CE32D6DD61}" type="presParOf" srcId="{D959A9EA-5161-43D6-81D2-1F37954C8B02}" destId="{F2699526-3712-4562-B8EC-775D38DA0037}" srcOrd="1" destOrd="0" presId="urn:microsoft.com/office/officeart/2005/8/layout/hierarchy4"/>
    <dgm:cxn modelId="{2BCE6122-9CD0-4E51-A4FD-77521C83D730}" type="presParOf" srcId="{A4BF7B2C-915C-4E7C-BB2A-2D2C94E16AB1}" destId="{D1BD5082-55F6-4301-92F8-5D9854146FE6}" srcOrd="1" destOrd="0" presId="urn:microsoft.com/office/officeart/2005/8/layout/hierarchy4"/>
    <dgm:cxn modelId="{5D90187B-8873-4934-8627-7161A54766BF}" type="presParOf" srcId="{A4BF7B2C-915C-4E7C-BB2A-2D2C94E16AB1}" destId="{E8C3E346-78A2-4CBA-9A62-E4E7BF302432}" srcOrd="2" destOrd="0" presId="urn:microsoft.com/office/officeart/2005/8/layout/hierarchy4"/>
    <dgm:cxn modelId="{6505C08E-B7D4-4B35-8989-22B531F30496}" type="presParOf" srcId="{E8C3E346-78A2-4CBA-9A62-E4E7BF302432}" destId="{7B9C444D-69FA-44CD-A744-91C3247599B7}" srcOrd="0" destOrd="0" presId="urn:microsoft.com/office/officeart/2005/8/layout/hierarchy4"/>
    <dgm:cxn modelId="{DD428723-A3A5-49D9-9011-4DD59196E12B}" type="presParOf" srcId="{E8C3E346-78A2-4CBA-9A62-E4E7BF302432}" destId="{4DDDD515-5531-4EFC-B167-94A289D172E6}" srcOrd="1" destOrd="0" presId="urn:microsoft.com/office/officeart/2005/8/layout/hierarchy4"/>
    <dgm:cxn modelId="{C5E9644C-7AF9-4F7F-B964-78EDB1FD55FE}" type="presParOf" srcId="{268B4D9B-B680-44D2-8F5A-0130FBA39FEC}" destId="{1695B029-A046-4D55-A9A3-12434EC854E5}" srcOrd="3" destOrd="0" presId="urn:microsoft.com/office/officeart/2005/8/layout/hierarchy4"/>
    <dgm:cxn modelId="{229B00B0-06F1-4A11-9460-C6F86029FAC9}" type="presParOf" srcId="{268B4D9B-B680-44D2-8F5A-0130FBA39FEC}" destId="{7C03BB30-E297-4E9F-9DA3-B926980E38F8}" srcOrd="4" destOrd="0" presId="urn:microsoft.com/office/officeart/2005/8/layout/hierarchy4"/>
    <dgm:cxn modelId="{2411E1AD-DFA8-4DE5-B79A-873DC0C10BE3}" type="presParOf" srcId="{7C03BB30-E297-4E9F-9DA3-B926980E38F8}" destId="{B31A6493-725E-4E5F-B7D3-14DBB71AFB2B}" srcOrd="0" destOrd="0" presId="urn:microsoft.com/office/officeart/2005/8/layout/hierarchy4"/>
    <dgm:cxn modelId="{56DD1B22-D967-4452-8836-91E6F3B113ED}" type="presParOf" srcId="{7C03BB30-E297-4E9F-9DA3-B926980E38F8}" destId="{120353B0-56BB-4718-9144-C4C505E4FA20}" srcOrd="1" destOrd="0" presId="urn:microsoft.com/office/officeart/2005/8/layout/hierarchy4"/>
    <dgm:cxn modelId="{D13C5AC9-F3D9-45D8-8401-AD97D1A5321D}" type="presParOf" srcId="{7C03BB30-E297-4E9F-9DA3-B926980E38F8}" destId="{E44621CF-D1A8-453C-A4B6-B9EA95E339AD}" srcOrd="2" destOrd="0" presId="urn:microsoft.com/office/officeart/2005/8/layout/hierarchy4"/>
    <dgm:cxn modelId="{4C594643-72FC-4000-AFB5-740A3D95A15D}" type="presParOf" srcId="{E44621CF-D1A8-453C-A4B6-B9EA95E339AD}" destId="{C6A7ACF0-78DD-4169-A271-E651821BF81A}" srcOrd="0" destOrd="0" presId="urn:microsoft.com/office/officeart/2005/8/layout/hierarchy4"/>
    <dgm:cxn modelId="{7C612C30-B91D-4BF6-80F1-C80FF6480C84}" type="presParOf" srcId="{C6A7ACF0-78DD-4169-A271-E651821BF81A}" destId="{4D4F9780-124D-4EBC-A86B-1CEC6CD8A1A5}" srcOrd="0" destOrd="0" presId="urn:microsoft.com/office/officeart/2005/8/layout/hierarchy4"/>
    <dgm:cxn modelId="{E32E8378-8528-4F3B-95DB-05C01D3EBF59}" type="presParOf" srcId="{C6A7ACF0-78DD-4169-A271-E651821BF81A}" destId="{A26A5421-EBDA-497D-91D8-512965646EBA}" srcOrd="1" destOrd="0" presId="urn:microsoft.com/office/officeart/2005/8/layout/hierarchy4"/>
    <dgm:cxn modelId="{0A1012B0-FEC3-401B-9F73-D36617E0E5B8}" type="presParOf" srcId="{E44621CF-D1A8-453C-A4B6-B9EA95E339AD}" destId="{04EBF6BE-5349-472F-A7A9-93416D392261}" srcOrd="1" destOrd="0" presId="urn:microsoft.com/office/officeart/2005/8/layout/hierarchy4"/>
    <dgm:cxn modelId="{FC5E8F99-1D22-481B-926A-A75C926DAE23}" type="presParOf" srcId="{E44621CF-D1A8-453C-A4B6-B9EA95E339AD}" destId="{C77E16B5-CAE3-42BC-8F50-933F57721B64}" srcOrd="2" destOrd="0" presId="urn:microsoft.com/office/officeart/2005/8/layout/hierarchy4"/>
    <dgm:cxn modelId="{8DFDCB06-2C42-4E97-B964-AAA0FE443231}" type="presParOf" srcId="{C77E16B5-CAE3-42BC-8F50-933F57721B64}" destId="{4FFD5B5C-6CB5-4A34-A3A1-72D3CD1435D8}" srcOrd="0" destOrd="0" presId="urn:microsoft.com/office/officeart/2005/8/layout/hierarchy4"/>
    <dgm:cxn modelId="{E24F522A-2FBD-4D00-9231-07CC6D2B8462}" type="presParOf" srcId="{C77E16B5-CAE3-42BC-8F50-933F57721B64}" destId="{A98B558B-77EB-45BE-B48F-B0E44688B9E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E602E7-ABD8-4CDA-B9AB-4AEBC2BFE0B6}" type="doc">
      <dgm:prSet loTypeId="urn:microsoft.com/office/officeart/2005/8/layout/radial1" loCatId="relationship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en-ZA"/>
        </a:p>
      </dgm:t>
    </dgm:pt>
    <dgm:pt modelId="{788A7D5B-B0FC-45C4-A78B-63AFCE9E0362}">
      <dgm:prSet phldrT="[Text]"/>
      <dgm:spPr/>
      <dgm:t>
        <a:bodyPr/>
        <a:lstStyle/>
        <a:p>
          <a:r>
            <a:rPr lang="en-ZA" b="1" dirty="0" smtClean="0">
              <a:solidFill>
                <a:schemeClr val="accent2">
                  <a:lumMod val="50000"/>
                </a:schemeClr>
              </a:solidFill>
            </a:rPr>
            <a:t>MASP</a:t>
          </a:r>
          <a:endParaRPr lang="en-ZA" b="1" dirty="0">
            <a:solidFill>
              <a:schemeClr val="accent2">
                <a:lumMod val="50000"/>
              </a:schemeClr>
            </a:solidFill>
          </a:endParaRPr>
        </a:p>
      </dgm:t>
    </dgm:pt>
    <dgm:pt modelId="{334B8A84-AEC9-4846-9E79-E191A282785C}" type="parTrans" cxnId="{95FB623F-57DB-4CA1-A670-24AFB0BB42D7}">
      <dgm:prSet/>
      <dgm:spPr/>
      <dgm:t>
        <a:bodyPr/>
        <a:lstStyle/>
        <a:p>
          <a:endParaRPr lang="en-ZA" b="1"/>
        </a:p>
      </dgm:t>
    </dgm:pt>
    <dgm:pt modelId="{0458FB23-5CC3-4C74-A376-299D8E1F670D}" type="sibTrans" cxnId="{95FB623F-57DB-4CA1-A670-24AFB0BB42D7}">
      <dgm:prSet/>
      <dgm:spPr/>
      <dgm:t>
        <a:bodyPr/>
        <a:lstStyle/>
        <a:p>
          <a:endParaRPr lang="en-ZA" b="1"/>
        </a:p>
      </dgm:t>
    </dgm:pt>
    <dgm:pt modelId="{5F24C3EA-D91D-4E86-9432-D9F7C3D9337F}">
      <dgm:prSet phldrT="[Text]"/>
      <dgm:spPr/>
      <dgm:t>
        <a:bodyPr/>
        <a:lstStyle/>
        <a:p>
          <a:r>
            <a:rPr lang="en-ZA" b="1" dirty="0" smtClean="0"/>
            <a:t>Treasury</a:t>
          </a:r>
          <a:endParaRPr lang="en-ZA" b="1" dirty="0"/>
        </a:p>
      </dgm:t>
    </dgm:pt>
    <dgm:pt modelId="{14FCE471-2565-457B-AD1A-35B1B05AA1A7}" type="parTrans" cxnId="{8935EAEC-0401-409D-873E-057C6605271D}">
      <dgm:prSet/>
      <dgm:spPr/>
      <dgm:t>
        <a:bodyPr/>
        <a:lstStyle/>
        <a:p>
          <a:endParaRPr lang="en-ZA" b="1"/>
        </a:p>
      </dgm:t>
    </dgm:pt>
    <dgm:pt modelId="{368689E2-2067-4F95-BC9E-C7C5543DC647}" type="sibTrans" cxnId="{8935EAEC-0401-409D-873E-057C6605271D}">
      <dgm:prSet/>
      <dgm:spPr/>
      <dgm:t>
        <a:bodyPr/>
        <a:lstStyle/>
        <a:p>
          <a:endParaRPr lang="en-ZA" b="1"/>
        </a:p>
      </dgm:t>
    </dgm:pt>
    <dgm:pt modelId="{8A1D01D0-5EF2-4B62-A212-8A5071C03F2D}">
      <dgm:prSet phldrT="[Text]"/>
      <dgm:spPr/>
      <dgm:t>
        <a:bodyPr/>
        <a:lstStyle/>
        <a:p>
          <a:r>
            <a:rPr lang="en-ZA" b="1" dirty="0" smtClean="0"/>
            <a:t>COGTA</a:t>
          </a:r>
          <a:endParaRPr lang="en-ZA" b="1" dirty="0"/>
        </a:p>
      </dgm:t>
    </dgm:pt>
    <dgm:pt modelId="{6CB95C34-5D88-43E9-AA1A-7348B22A0124}" type="parTrans" cxnId="{5373B03D-634A-444B-8542-C64C4A8A0C82}">
      <dgm:prSet/>
      <dgm:spPr/>
      <dgm:t>
        <a:bodyPr/>
        <a:lstStyle/>
        <a:p>
          <a:endParaRPr lang="en-ZA" b="1"/>
        </a:p>
      </dgm:t>
    </dgm:pt>
    <dgm:pt modelId="{20DD01E3-BF22-4EF6-BBFE-6D72B2AF5C7C}" type="sibTrans" cxnId="{5373B03D-634A-444B-8542-C64C4A8A0C82}">
      <dgm:prSet/>
      <dgm:spPr/>
      <dgm:t>
        <a:bodyPr/>
        <a:lstStyle/>
        <a:p>
          <a:endParaRPr lang="en-ZA" b="1"/>
        </a:p>
      </dgm:t>
    </dgm:pt>
    <dgm:pt modelId="{E3018A1A-3EB3-4786-AD8D-7662CDF59F0A}">
      <dgm:prSet phldrT="[Text]"/>
      <dgm:spPr/>
      <dgm:t>
        <a:bodyPr/>
        <a:lstStyle/>
        <a:p>
          <a:r>
            <a:rPr lang="en-ZA" b="1" dirty="0" smtClean="0"/>
            <a:t>Auditor-General SA</a:t>
          </a:r>
          <a:endParaRPr lang="en-ZA" b="1" dirty="0"/>
        </a:p>
      </dgm:t>
    </dgm:pt>
    <dgm:pt modelId="{CF6F8427-68F3-4284-8811-BBFDF502484B}" type="parTrans" cxnId="{6567E4C4-46E5-43DC-852B-A653435BF92E}">
      <dgm:prSet/>
      <dgm:spPr/>
      <dgm:t>
        <a:bodyPr/>
        <a:lstStyle/>
        <a:p>
          <a:endParaRPr lang="en-ZA" b="1"/>
        </a:p>
      </dgm:t>
    </dgm:pt>
    <dgm:pt modelId="{C09F8789-3FC4-492B-84BE-66B0CD4BE33B}" type="sibTrans" cxnId="{6567E4C4-46E5-43DC-852B-A653435BF92E}">
      <dgm:prSet/>
      <dgm:spPr/>
      <dgm:t>
        <a:bodyPr/>
        <a:lstStyle/>
        <a:p>
          <a:endParaRPr lang="en-ZA" b="1"/>
        </a:p>
      </dgm:t>
    </dgm:pt>
    <dgm:pt modelId="{A32A9D86-0890-450F-9736-E54836E7D83A}">
      <dgm:prSet phldrT="[Text]"/>
      <dgm:spPr/>
      <dgm:t>
        <a:bodyPr/>
        <a:lstStyle/>
        <a:p>
          <a:r>
            <a:rPr lang="en-ZA" b="1" dirty="0" smtClean="0"/>
            <a:t>Audit Firms</a:t>
          </a:r>
          <a:endParaRPr lang="en-ZA" b="1" dirty="0"/>
        </a:p>
      </dgm:t>
    </dgm:pt>
    <dgm:pt modelId="{34E75154-D53C-4713-A121-0A0BF60E5C74}" type="parTrans" cxnId="{6C577AA0-2E65-49D1-A632-3CAAFB3F6F46}">
      <dgm:prSet/>
      <dgm:spPr/>
      <dgm:t>
        <a:bodyPr/>
        <a:lstStyle/>
        <a:p>
          <a:endParaRPr lang="en-ZA" b="1"/>
        </a:p>
      </dgm:t>
    </dgm:pt>
    <dgm:pt modelId="{F97E88D9-4743-41CE-8085-0D605B6E8FBE}" type="sibTrans" cxnId="{6C577AA0-2E65-49D1-A632-3CAAFB3F6F46}">
      <dgm:prSet/>
      <dgm:spPr/>
      <dgm:t>
        <a:bodyPr/>
        <a:lstStyle/>
        <a:p>
          <a:endParaRPr lang="en-ZA" b="1"/>
        </a:p>
      </dgm:t>
    </dgm:pt>
    <dgm:pt modelId="{2AA6E9B9-7ED0-42A1-B190-61CF72903D47}">
      <dgm:prSet/>
      <dgm:spPr/>
      <dgm:t>
        <a:bodyPr/>
        <a:lstStyle/>
        <a:p>
          <a:r>
            <a:rPr lang="en-ZA" b="1" dirty="0" smtClean="0"/>
            <a:t>Accounting Standards Board (ASB)</a:t>
          </a:r>
          <a:endParaRPr lang="en-ZA" b="1" dirty="0"/>
        </a:p>
      </dgm:t>
    </dgm:pt>
    <dgm:pt modelId="{F16786E2-54AE-4F6A-A24A-010A9FD813CA}" type="parTrans" cxnId="{93092979-69B6-4B6D-AF71-3BEDEB39601A}">
      <dgm:prSet/>
      <dgm:spPr/>
      <dgm:t>
        <a:bodyPr/>
        <a:lstStyle/>
        <a:p>
          <a:endParaRPr lang="en-ZA" b="1"/>
        </a:p>
      </dgm:t>
    </dgm:pt>
    <dgm:pt modelId="{B0D9F203-A0D6-4ADC-B649-7975E5617DE4}" type="sibTrans" cxnId="{93092979-69B6-4B6D-AF71-3BEDEB39601A}">
      <dgm:prSet/>
      <dgm:spPr/>
      <dgm:t>
        <a:bodyPr/>
        <a:lstStyle/>
        <a:p>
          <a:endParaRPr lang="en-ZA" b="1"/>
        </a:p>
      </dgm:t>
    </dgm:pt>
    <dgm:pt modelId="{76A41072-0814-4CE6-8DB1-B46950F11E1E}">
      <dgm:prSet/>
      <dgm:spPr/>
      <dgm:t>
        <a:bodyPr/>
        <a:lstStyle/>
        <a:p>
          <a:r>
            <a:rPr lang="en-ZA" b="1" dirty="0" smtClean="0"/>
            <a:t>LGSETA</a:t>
          </a:r>
          <a:endParaRPr lang="en-ZA" b="1" dirty="0"/>
        </a:p>
      </dgm:t>
    </dgm:pt>
    <dgm:pt modelId="{245A519D-CAF6-4653-A32F-CD790FEC62BA}" type="parTrans" cxnId="{48D04D75-9257-4DF5-83D0-D8D842EB567F}">
      <dgm:prSet/>
      <dgm:spPr/>
      <dgm:t>
        <a:bodyPr/>
        <a:lstStyle/>
        <a:p>
          <a:endParaRPr lang="en-ZA" b="1"/>
        </a:p>
      </dgm:t>
    </dgm:pt>
    <dgm:pt modelId="{40E226C7-DD47-41B4-8D34-3ED4A2CB38DC}" type="sibTrans" cxnId="{48D04D75-9257-4DF5-83D0-D8D842EB567F}">
      <dgm:prSet/>
      <dgm:spPr/>
      <dgm:t>
        <a:bodyPr/>
        <a:lstStyle/>
        <a:p>
          <a:endParaRPr lang="en-ZA" b="1"/>
        </a:p>
      </dgm:t>
    </dgm:pt>
    <dgm:pt modelId="{60E70E1F-E774-48F7-8F92-4CA03B2731B5}" type="pres">
      <dgm:prSet presAssocID="{C1E602E7-ABD8-4CDA-B9AB-4AEBC2BFE0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D830EF-5C79-4307-8B86-0E398054AEAA}" type="pres">
      <dgm:prSet presAssocID="{788A7D5B-B0FC-45C4-A78B-63AFCE9E0362}" presName="centerShape" presStyleLbl="node0" presStyleIdx="0" presStyleCnt="1"/>
      <dgm:spPr/>
      <dgm:t>
        <a:bodyPr/>
        <a:lstStyle/>
        <a:p>
          <a:endParaRPr lang="en-ZA"/>
        </a:p>
      </dgm:t>
    </dgm:pt>
    <dgm:pt modelId="{76F0175B-7737-4B06-9954-1DE30CC2050E}" type="pres">
      <dgm:prSet presAssocID="{14FCE471-2565-457B-AD1A-35B1B05AA1A7}" presName="Name9" presStyleLbl="parChTrans1D2" presStyleIdx="0" presStyleCnt="6"/>
      <dgm:spPr/>
      <dgm:t>
        <a:bodyPr/>
        <a:lstStyle/>
        <a:p>
          <a:endParaRPr lang="en-US"/>
        </a:p>
      </dgm:t>
    </dgm:pt>
    <dgm:pt modelId="{94EE6273-38A7-4174-9E6D-D5C16F0A149B}" type="pres">
      <dgm:prSet presAssocID="{14FCE471-2565-457B-AD1A-35B1B05AA1A7}" presName="connTx" presStyleLbl="parChTrans1D2" presStyleIdx="0" presStyleCnt="6"/>
      <dgm:spPr/>
      <dgm:t>
        <a:bodyPr/>
        <a:lstStyle/>
        <a:p>
          <a:endParaRPr lang="en-US"/>
        </a:p>
      </dgm:t>
    </dgm:pt>
    <dgm:pt modelId="{2657C5A3-3752-4B6F-BE45-7F8D5C158B90}" type="pres">
      <dgm:prSet presAssocID="{5F24C3EA-D91D-4E86-9432-D9F7C3D9337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172975D-27FA-4775-AF5D-B642EE14D417}" type="pres">
      <dgm:prSet presAssocID="{6CB95C34-5D88-43E9-AA1A-7348B22A0124}" presName="Name9" presStyleLbl="parChTrans1D2" presStyleIdx="1" presStyleCnt="6"/>
      <dgm:spPr/>
      <dgm:t>
        <a:bodyPr/>
        <a:lstStyle/>
        <a:p>
          <a:endParaRPr lang="en-US"/>
        </a:p>
      </dgm:t>
    </dgm:pt>
    <dgm:pt modelId="{735CEC1C-0AA8-443C-9BC1-4C121A4DD8E3}" type="pres">
      <dgm:prSet presAssocID="{6CB95C34-5D88-43E9-AA1A-7348B22A0124}" presName="connTx" presStyleLbl="parChTrans1D2" presStyleIdx="1" presStyleCnt="6"/>
      <dgm:spPr/>
      <dgm:t>
        <a:bodyPr/>
        <a:lstStyle/>
        <a:p>
          <a:endParaRPr lang="en-US"/>
        </a:p>
      </dgm:t>
    </dgm:pt>
    <dgm:pt modelId="{74C7579D-09A7-4E91-B65D-E08A9E52965B}" type="pres">
      <dgm:prSet presAssocID="{8A1D01D0-5EF2-4B62-A212-8A5071C03F2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370E336-AD94-4FD5-B8EF-9B88686B6488}" type="pres">
      <dgm:prSet presAssocID="{245A519D-CAF6-4653-A32F-CD790FEC62BA}" presName="Name9" presStyleLbl="parChTrans1D2" presStyleIdx="2" presStyleCnt="6"/>
      <dgm:spPr/>
      <dgm:t>
        <a:bodyPr/>
        <a:lstStyle/>
        <a:p>
          <a:endParaRPr lang="en-US"/>
        </a:p>
      </dgm:t>
    </dgm:pt>
    <dgm:pt modelId="{891EA139-D616-4981-B05B-CCC2374F0E11}" type="pres">
      <dgm:prSet presAssocID="{245A519D-CAF6-4653-A32F-CD790FEC62BA}" presName="connTx" presStyleLbl="parChTrans1D2" presStyleIdx="2" presStyleCnt="6"/>
      <dgm:spPr/>
      <dgm:t>
        <a:bodyPr/>
        <a:lstStyle/>
        <a:p>
          <a:endParaRPr lang="en-US"/>
        </a:p>
      </dgm:t>
    </dgm:pt>
    <dgm:pt modelId="{EACE8612-52FD-4361-B0DF-AEC12A2657F4}" type="pres">
      <dgm:prSet presAssocID="{76A41072-0814-4CE6-8DB1-B46950F11E1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5BFBE3-065B-486C-8144-E2261A76C933}" type="pres">
      <dgm:prSet presAssocID="{F16786E2-54AE-4F6A-A24A-010A9FD813CA}" presName="Name9" presStyleLbl="parChTrans1D2" presStyleIdx="3" presStyleCnt="6"/>
      <dgm:spPr/>
      <dgm:t>
        <a:bodyPr/>
        <a:lstStyle/>
        <a:p>
          <a:endParaRPr lang="en-US"/>
        </a:p>
      </dgm:t>
    </dgm:pt>
    <dgm:pt modelId="{B1CFCA80-EE97-408C-92C8-C85BDD9C59AA}" type="pres">
      <dgm:prSet presAssocID="{F16786E2-54AE-4F6A-A24A-010A9FD813CA}" presName="connTx" presStyleLbl="parChTrans1D2" presStyleIdx="3" presStyleCnt="6"/>
      <dgm:spPr/>
      <dgm:t>
        <a:bodyPr/>
        <a:lstStyle/>
        <a:p>
          <a:endParaRPr lang="en-US"/>
        </a:p>
      </dgm:t>
    </dgm:pt>
    <dgm:pt modelId="{340B80CA-29C0-4987-A39E-55ED9F8396AC}" type="pres">
      <dgm:prSet presAssocID="{2AA6E9B9-7ED0-42A1-B190-61CF72903D4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6C97C41-CD79-4116-AE3F-57BB64164595}" type="pres">
      <dgm:prSet presAssocID="{CF6F8427-68F3-4284-8811-BBFDF502484B}" presName="Name9" presStyleLbl="parChTrans1D2" presStyleIdx="4" presStyleCnt="6"/>
      <dgm:spPr/>
      <dgm:t>
        <a:bodyPr/>
        <a:lstStyle/>
        <a:p>
          <a:endParaRPr lang="en-US"/>
        </a:p>
      </dgm:t>
    </dgm:pt>
    <dgm:pt modelId="{287BE0A3-40B1-4139-9625-10981E1C87F0}" type="pres">
      <dgm:prSet presAssocID="{CF6F8427-68F3-4284-8811-BBFDF502484B}" presName="connTx" presStyleLbl="parChTrans1D2" presStyleIdx="4" presStyleCnt="6"/>
      <dgm:spPr/>
      <dgm:t>
        <a:bodyPr/>
        <a:lstStyle/>
        <a:p>
          <a:endParaRPr lang="en-US"/>
        </a:p>
      </dgm:t>
    </dgm:pt>
    <dgm:pt modelId="{F1F79FA7-5947-42BC-86C0-4ECEF4FAB3DC}" type="pres">
      <dgm:prSet presAssocID="{E3018A1A-3EB3-4786-AD8D-7662CDF59F0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3F8A465-21DA-45AE-AD65-BA01D939B98A}" type="pres">
      <dgm:prSet presAssocID="{34E75154-D53C-4713-A121-0A0BF60E5C74}" presName="Name9" presStyleLbl="parChTrans1D2" presStyleIdx="5" presStyleCnt="6"/>
      <dgm:spPr/>
      <dgm:t>
        <a:bodyPr/>
        <a:lstStyle/>
        <a:p>
          <a:endParaRPr lang="en-US"/>
        </a:p>
      </dgm:t>
    </dgm:pt>
    <dgm:pt modelId="{2AA43DF4-DDA6-4DA1-9882-F8C41758B943}" type="pres">
      <dgm:prSet presAssocID="{34E75154-D53C-4713-A121-0A0BF60E5C74}" presName="connTx" presStyleLbl="parChTrans1D2" presStyleIdx="5" presStyleCnt="6"/>
      <dgm:spPr/>
      <dgm:t>
        <a:bodyPr/>
        <a:lstStyle/>
        <a:p>
          <a:endParaRPr lang="en-US"/>
        </a:p>
      </dgm:t>
    </dgm:pt>
    <dgm:pt modelId="{B5F54255-8074-413C-BD3F-AE378C13DD45}" type="pres">
      <dgm:prSet presAssocID="{A32A9D86-0890-450F-9736-E54836E7D83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D01E42-77A4-42F8-8E25-3E121416BFB8}" type="presOf" srcId="{C1E602E7-ABD8-4CDA-B9AB-4AEBC2BFE0B6}" destId="{60E70E1F-E774-48F7-8F92-4CA03B2731B5}" srcOrd="0" destOrd="0" presId="urn:microsoft.com/office/officeart/2005/8/layout/radial1"/>
    <dgm:cxn modelId="{A7872946-0BDA-4986-83E5-7B4C4FD5B2F4}" type="presOf" srcId="{E3018A1A-3EB3-4786-AD8D-7662CDF59F0A}" destId="{F1F79FA7-5947-42BC-86C0-4ECEF4FAB3DC}" srcOrd="0" destOrd="0" presId="urn:microsoft.com/office/officeart/2005/8/layout/radial1"/>
    <dgm:cxn modelId="{6567E4C4-46E5-43DC-852B-A653435BF92E}" srcId="{788A7D5B-B0FC-45C4-A78B-63AFCE9E0362}" destId="{E3018A1A-3EB3-4786-AD8D-7662CDF59F0A}" srcOrd="4" destOrd="0" parTransId="{CF6F8427-68F3-4284-8811-BBFDF502484B}" sibTransId="{C09F8789-3FC4-492B-84BE-66B0CD4BE33B}"/>
    <dgm:cxn modelId="{D7A6D574-DE5A-4652-9FFF-00BD23735B45}" type="presOf" srcId="{A32A9D86-0890-450F-9736-E54836E7D83A}" destId="{B5F54255-8074-413C-BD3F-AE378C13DD45}" srcOrd="0" destOrd="0" presId="urn:microsoft.com/office/officeart/2005/8/layout/radial1"/>
    <dgm:cxn modelId="{B8051CFB-3733-40D9-B698-633A04EFCF2D}" type="presOf" srcId="{5F24C3EA-D91D-4E86-9432-D9F7C3D9337F}" destId="{2657C5A3-3752-4B6F-BE45-7F8D5C158B90}" srcOrd="0" destOrd="0" presId="urn:microsoft.com/office/officeart/2005/8/layout/radial1"/>
    <dgm:cxn modelId="{8935EAEC-0401-409D-873E-057C6605271D}" srcId="{788A7D5B-B0FC-45C4-A78B-63AFCE9E0362}" destId="{5F24C3EA-D91D-4E86-9432-D9F7C3D9337F}" srcOrd="0" destOrd="0" parTransId="{14FCE471-2565-457B-AD1A-35B1B05AA1A7}" sibTransId="{368689E2-2067-4F95-BC9E-C7C5543DC647}"/>
    <dgm:cxn modelId="{849A228A-1AF6-4F12-8BAC-DD79FDF1EAA8}" type="presOf" srcId="{34E75154-D53C-4713-A121-0A0BF60E5C74}" destId="{13F8A465-21DA-45AE-AD65-BA01D939B98A}" srcOrd="0" destOrd="0" presId="urn:microsoft.com/office/officeart/2005/8/layout/radial1"/>
    <dgm:cxn modelId="{B5534038-F891-4FB4-9A54-84B3E3ED9A38}" type="presOf" srcId="{6CB95C34-5D88-43E9-AA1A-7348B22A0124}" destId="{735CEC1C-0AA8-443C-9BC1-4C121A4DD8E3}" srcOrd="1" destOrd="0" presId="urn:microsoft.com/office/officeart/2005/8/layout/radial1"/>
    <dgm:cxn modelId="{DB866126-59D8-4CB4-9DB5-17F29D61343C}" type="presOf" srcId="{2AA6E9B9-7ED0-42A1-B190-61CF72903D47}" destId="{340B80CA-29C0-4987-A39E-55ED9F8396AC}" srcOrd="0" destOrd="0" presId="urn:microsoft.com/office/officeart/2005/8/layout/radial1"/>
    <dgm:cxn modelId="{35E52FEC-6E9C-4D09-8792-69CAFB311E13}" type="presOf" srcId="{F16786E2-54AE-4F6A-A24A-010A9FD813CA}" destId="{CC5BFBE3-065B-486C-8144-E2261A76C933}" srcOrd="0" destOrd="0" presId="urn:microsoft.com/office/officeart/2005/8/layout/radial1"/>
    <dgm:cxn modelId="{4F7FDD92-1422-4DD6-8D46-A9FB683AB3AB}" type="presOf" srcId="{CF6F8427-68F3-4284-8811-BBFDF502484B}" destId="{C6C97C41-CD79-4116-AE3F-57BB64164595}" srcOrd="0" destOrd="0" presId="urn:microsoft.com/office/officeart/2005/8/layout/radial1"/>
    <dgm:cxn modelId="{58F578CA-4C2D-4AEF-88B5-4F9E0F1AD080}" type="presOf" srcId="{6CB95C34-5D88-43E9-AA1A-7348B22A0124}" destId="{C172975D-27FA-4775-AF5D-B642EE14D417}" srcOrd="0" destOrd="0" presId="urn:microsoft.com/office/officeart/2005/8/layout/radial1"/>
    <dgm:cxn modelId="{B64E3DCB-9F4B-4125-90A0-0808506D32B3}" type="presOf" srcId="{F16786E2-54AE-4F6A-A24A-010A9FD813CA}" destId="{B1CFCA80-EE97-408C-92C8-C85BDD9C59AA}" srcOrd="1" destOrd="0" presId="urn:microsoft.com/office/officeart/2005/8/layout/radial1"/>
    <dgm:cxn modelId="{93092979-69B6-4B6D-AF71-3BEDEB39601A}" srcId="{788A7D5B-B0FC-45C4-A78B-63AFCE9E0362}" destId="{2AA6E9B9-7ED0-42A1-B190-61CF72903D47}" srcOrd="3" destOrd="0" parTransId="{F16786E2-54AE-4F6A-A24A-010A9FD813CA}" sibTransId="{B0D9F203-A0D6-4ADC-B649-7975E5617DE4}"/>
    <dgm:cxn modelId="{83ACDCDE-7590-4125-99E3-E4AFC21D58EF}" type="presOf" srcId="{245A519D-CAF6-4653-A32F-CD790FEC62BA}" destId="{891EA139-D616-4981-B05B-CCC2374F0E11}" srcOrd="1" destOrd="0" presId="urn:microsoft.com/office/officeart/2005/8/layout/radial1"/>
    <dgm:cxn modelId="{DCDAEE11-2BBD-4419-92B5-D1FC660F0D7D}" type="presOf" srcId="{14FCE471-2565-457B-AD1A-35B1B05AA1A7}" destId="{94EE6273-38A7-4174-9E6D-D5C16F0A149B}" srcOrd="1" destOrd="0" presId="urn:microsoft.com/office/officeart/2005/8/layout/radial1"/>
    <dgm:cxn modelId="{47E2A13D-A337-4E4D-B2F2-F3EA50298690}" type="presOf" srcId="{34E75154-D53C-4713-A121-0A0BF60E5C74}" destId="{2AA43DF4-DDA6-4DA1-9882-F8C41758B943}" srcOrd="1" destOrd="0" presId="urn:microsoft.com/office/officeart/2005/8/layout/radial1"/>
    <dgm:cxn modelId="{CADD1D2E-6E69-4689-B3F3-D002D306FA14}" type="presOf" srcId="{CF6F8427-68F3-4284-8811-BBFDF502484B}" destId="{287BE0A3-40B1-4139-9625-10981E1C87F0}" srcOrd="1" destOrd="0" presId="urn:microsoft.com/office/officeart/2005/8/layout/radial1"/>
    <dgm:cxn modelId="{46DDD4FF-F779-49FF-A783-93680D000634}" type="presOf" srcId="{788A7D5B-B0FC-45C4-A78B-63AFCE9E0362}" destId="{92D830EF-5C79-4307-8B86-0E398054AEAA}" srcOrd="0" destOrd="0" presId="urn:microsoft.com/office/officeart/2005/8/layout/radial1"/>
    <dgm:cxn modelId="{48D04D75-9257-4DF5-83D0-D8D842EB567F}" srcId="{788A7D5B-B0FC-45C4-A78B-63AFCE9E0362}" destId="{76A41072-0814-4CE6-8DB1-B46950F11E1E}" srcOrd="2" destOrd="0" parTransId="{245A519D-CAF6-4653-A32F-CD790FEC62BA}" sibTransId="{40E226C7-DD47-41B4-8D34-3ED4A2CB38DC}"/>
    <dgm:cxn modelId="{7750A12B-54C8-4106-87B0-537B1DADC0FB}" type="presOf" srcId="{76A41072-0814-4CE6-8DB1-B46950F11E1E}" destId="{EACE8612-52FD-4361-B0DF-AEC12A2657F4}" srcOrd="0" destOrd="0" presId="urn:microsoft.com/office/officeart/2005/8/layout/radial1"/>
    <dgm:cxn modelId="{7E172CBF-2AE6-433C-8C6E-490508AC76AC}" type="presOf" srcId="{8A1D01D0-5EF2-4B62-A212-8A5071C03F2D}" destId="{74C7579D-09A7-4E91-B65D-E08A9E52965B}" srcOrd="0" destOrd="0" presId="urn:microsoft.com/office/officeart/2005/8/layout/radial1"/>
    <dgm:cxn modelId="{6C577AA0-2E65-49D1-A632-3CAAFB3F6F46}" srcId="{788A7D5B-B0FC-45C4-A78B-63AFCE9E0362}" destId="{A32A9D86-0890-450F-9736-E54836E7D83A}" srcOrd="5" destOrd="0" parTransId="{34E75154-D53C-4713-A121-0A0BF60E5C74}" sibTransId="{F97E88D9-4743-41CE-8085-0D605B6E8FBE}"/>
    <dgm:cxn modelId="{1B8530B5-CDDD-4A06-93DF-7654E366A986}" type="presOf" srcId="{245A519D-CAF6-4653-A32F-CD790FEC62BA}" destId="{F370E336-AD94-4FD5-B8EF-9B88686B6488}" srcOrd="0" destOrd="0" presId="urn:microsoft.com/office/officeart/2005/8/layout/radial1"/>
    <dgm:cxn modelId="{29937CC7-CBD2-47FA-B108-DA3E1E384D36}" type="presOf" srcId="{14FCE471-2565-457B-AD1A-35B1B05AA1A7}" destId="{76F0175B-7737-4B06-9954-1DE30CC2050E}" srcOrd="0" destOrd="0" presId="urn:microsoft.com/office/officeart/2005/8/layout/radial1"/>
    <dgm:cxn modelId="{5373B03D-634A-444B-8542-C64C4A8A0C82}" srcId="{788A7D5B-B0FC-45C4-A78B-63AFCE9E0362}" destId="{8A1D01D0-5EF2-4B62-A212-8A5071C03F2D}" srcOrd="1" destOrd="0" parTransId="{6CB95C34-5D88-43E9-AA1A-7348B22A0124}" sibTransId="{20DD01E3-BF22-4EF6-BBFE-6D72B2AF5C7C}"/>
    <dgm:cxn modelId="{95FB623F-57DB-4CA1-A670-24AFB0BB42D7}" srcId="{C1E602E7-ABD8-4CDA-B9AB-4AEBC2BFE0B6}" destId="{788A7D5B-B0FC-45C4-A78B-63AFCE9E0362}" srcOrd="0" destOrd="0" parTransId="{334B8A84-AEC9-4846-9E79-E191A282785C}" sibTransId="{0458FB23-5CC3-4C74-A376-299D8E1F670D}"/>
    <dgm:cxn modelId="{1F5C3018-B787-4DB2-8148-2735AD09B1FD}" type="presParOf" srcId="{60E70E1F-E774-48F7-8F92-4CA03B2731B5}" destId="{92D830EF-5C79-4307-8B86-0E398054AEAA}" srcOrd="0" destOrd="0" presId="urn:microsoft.com/office/officeart/2005/8/layout/radial1"/>
    <dgm:cxn modelId="{15532F09-50C4-4315-98F9-EE602CA9E827}" type="presParOf" srcId="{60E70E1F-E774-48F7-8F92-4CA03B2731B5}" destId="{76F0175B-7737-4B06-9954-1DE30CC2050E}" srcOrd="1" destOrd="0" presId="urn:microsoft.com/office/officeart/2005/8/layout/radial1"/>
    <dgm:cxn modelId="{FD173E85-3CD0-4900-B191-E3A4FCCCF5B5}" type="presParOf" srcId="{76F0175B-7737-4B06-9954-1DE30CC2050E}" destId="{94EE6273-38A7-4174-9E6D-D5C16F0A149B}" srcOrd="0" destOrd="0" presId="urn:microsoft.com/office/officeart/2005/8/layout/radial1"/>
    <dgm:cxn modelId="{067ABEBC-B433-4EB8-B66C-67EBC3A02710}" type="presParOf" srcId="{60E70E1F-E774-48F7-8F92-4CA03B2731B5}" destId="{2657C5A3-3752-4B6F-BE45-7F8D5C158B90}" srcOrd="2" destOrd="0" presId="urn:microsoft.com/office/officeart/2005/8/layout/radial1"/>
    <dgm:cxn modelId="{157959C3-5AAF-4897-AACF-612D48945611}" type="presParOf" srcId="{60E70E1F-E774-48F7-8F92-4CA03B2731B5}" destId="{C172975D-27FA-4775-AF5D-B642EE14D417}" srcOrd="3" destOrd="0" presId="urn:microsoft.com/office/officeart/2005/8/layout/radial1"/>
    <dgm:cxn modelId="{C7AB4B8B-42AE-40AE-AD54-59C02A673123}" type="presParOf" srcId="{C172975D-27FA-4775-AF5D-B642EE14D417}" destId="{735CEC1C-0AA8-443C-9BC1-4C121A4DD8E3}" srcOrd="0" destOrd="0" presId="urn:microsoft.com/office/officeart/2005/8/layout/radial1"/>
    <dgm:cxn modelId="{43529459-BC51-4FAA-AD8A-C8B62A2DD93E}" type="presParOf" srcId="{60E70E1F-E774-48F7-8F92-4CA03B2731B5}" destId="{74C7579D-09A7-4E91-B65D-E08A9E52965B}" srcOrd="4" destOrd="0" presId="urn:microsoft.com/office/officeart/2005/8/layout/radial1"/>
    <dgm:cxn modelId="{4D40982C-E3CA-445F-9E6E-8826C672DD08}" type="presParOf" srcId="{60E70E1F-E774-48F7-8F92-4CA03B2731B5}" destId="{F370E336-AD94-4FD5-B8EF-9B88686B6488}" srcOrd="5" destOrd="0" presId="urn:microsoft.com/office/officeart/2005/8/layout/radial1"/>
    <dgm:cxn modelId="{017F7872-E86E-4937-85B3-AC98AD98B9F6}" type="presParOf" srcId="{F370E336-AD94-4FD5-B8EF-9B88686B6488}" destId="{891EA139-D616-4981-B05B-CCC2374F0E11}" srcOrd="0" destOrd="0" presId="urn:microsoft.com/office/officeart/2005/8/layout/radial1"/>
    <dgm:cxn modelId="{A847D3E8-59C7-4038-A42E-3A44F4CD51C5}" type="presParOf" srcId="{60E70E1F-E774-48F7-8F92-4CA03B2731B5}" destId="{EACE8612-52FD-4361-B0DF-AEC12A2657F4}" srcOrd="6" destOrd="0" presId="urn:microsoft.com/office/officeart/2005/8/layout/radial1"/>
    <dgm:cxn modelId="{CACBCE51-FD8C-4025-94AA-EA3DD116E79F}" type="presParOf" srcId="{60E70E1F-E774-48F7-8F92-4CA03B2731B5}" destId="{CC5BFBE3-065B-486C-8144-E2261A76C933}" srcOrd="7" destOrd="0" presId="urn:microsoft.com/office/officeart/2005/8/layout/radial1"/>
    <dgm:cxn modelId="{C32D39CE-1C80-4627-98EA-B0E9762BD1A4}" type="presParOf" srcId="{CC5BFBE3-065B-486C-8144-E2261A76C933}" destId="{B1CFCA80-EE97-408C-92C8-C85BDD9C59AA}" srcOrd="0" destOrd="0" presId="urn:microsoft.com/office/officeart/2005/8/layout/radial1"/>
    <dgm:cxn modelId="{6DC64506-5F3A-42D0-BC7C-1AE629C5E7B8}" type="presParOf" srcId="{60E70E1F-E774-48F7-8F92-4CA03B2731B5}" destId="{340B80CA-29C0-4987-A39E-55ED9F8396AC}" srcOrd="8" destOrd="0" presId="urn:microsoft.com/office/officeart/2005/8/layout/radial1"/>
    <dgm:cxn modelId="{4F5E8F0C-FC36-4215-87EF-BE03E2A09684}" type="presParOf" srcId="{60E70E1F-E774-48F7-8F92-4CA03B2731B5}" destId="{C6C97C41-CD79-4116-AE3F-57BB64164595}" srcOrd="9" destOrd="0" presId="urn:microsoft.com/office/officeart/2005/8/layout/radial1"/>
    <dgm:cxn modelId="{74DFDCA6-0F47-4A18-8D5E-FA21669D18C6}" type="presParOf" srcId="{C6C97C41-CD79-4116-AE3F-57BB64164595}" destId="{287BE0A3-40B1-4139-9625-10981E1C87F0}" srcOrd="0" destOrd="0" presId="urn:microsoft.com/office/officeart/2005/8/layout/radial1"/>
    <dgm:cxn modelId="{163ECED0-2BD8-4CA7-9CA7-7EBE1FE9D683}" type="presParOf" srcId="{60E70E1F-E774-48F7-8F92-4CA03B2731B5}" destId="{F1F79FA7-5947-42BC-86C0-4ECEF4FAB3DC}" srcOrd="10" destOrd="0" presId="urn:microsoft.com/office/officeart/2005/8/layout/radial1"/>
    <dgm:cxn modelId="{5BBA55E9-7E11-41C3-980D-ED2AAAE60BF5}" type="presParOf" srcId="{60E70E1F-E774-48F7-8F92-4CA03B2731B5}" destId="{13F8A465-21DA-45AE-AD65-BA01D939B98A}" srcOrd="11" destOrd="0" presId="urn:microsoft.com/office/officeart/2005/8/layout/radial1"/>
    <dgm:cxn modelId="{4A3A63DB-1626-47DB-B430-5961C4111804}" type="presParOf" srcId="{13F8A465-21DA-45AE-AD65-BA01D939B98A}" destId="{2AA43DF4-DDA6-4DA1-9882-F8C41758B943}" srcOrd="0" destOrd="0" presId="urn:microsoft.com/office/officeart/2005/8/layout/radial1"/>
    <dgm:cxn modelId="{9D985D63-ED9B-4BF1-8EFC-BB954E23D521}" type="presParOf" srcId="{60E70E1F-E774-48F7-8F92-4CA03B2731B5}" destId="{B5F54255-8074-413C-BD3F-AE378C13DD45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87C135-9192-4609-B2F7-A0C22F66F4C5}">
      <dsp:nvSpPr>
        <dsp:cNvPr id="0" name=""/>
        <dsp:cNvSpPr/>
      </dsp:nvSpPr>
      <dsp:spPr>
        <a:xfrm>
          <a:off x="0" y="289091"/>
          <a:ext cx="1072919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67DFE20-578A-4E0A-9867-8B219EB37473}">
      <dsp:nvSpPr>
        <dsp:cNvPr id="0" name=""/>
        <dsp:cNvSpPr/>
      </dsp:nvSpPr>
      <dsp:spPr>
        <a:xfrm>
          <a:off x="536459" y="67691"/>
          <a:ext cx="7510434" cy="44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3877" tIns="0" rIns="283877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500" kern="1200" dirty="0" smtClean="0"/>
            <a:t>1. SALGA Strategy</a:t>
          </a:r>
          <a:endParaRPr lang="en-ZA" sz="1500" kern="1200" dirty="0"/>
        </a:p>
      </dsp:txBody>
      <dsp:txXfrm>
        <a:off x="558075" y="89307"/>
        <a:ext cx="7467202" cy="399568"/>
      </dsp:txXfrm>
    </dsp:sp>
    <dsp:sp modelId="{935F420A-AD50-467E-BE06-3D053C164E17}">
      <dsp:nvSpPr>
        <dsp:cNvPr id="0" name=""/>
        <dsp:cNvSpPr/>
      </dsp:nvSpPr>
      <dsp:spPr>
        <a:xfrm>
          <a:off x="0" y="969491"/>
          <a:ext cx="1072919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92C0703-8FF6-451D-A667-5DB06B92B009}">
      <dsp:nvSpPr>
        <dsp:cNvPr id="0" name=""/>
        <dsp:cNvSpPr/>
      </dsp:nvSpPr>
      <dsp:spPr>
        <a:xfrm>
          <a:off x="536459" y="748091"/>
          <a:ext cx="7510434" cy="44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3877" tIns="0" rIns="283877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500" kern="1200" dirty="0" smtClean="0"/>
            <a:t>2. Municipal Audit Support Programme (MASP)</a:t>
          </a:r>
          <a:endParaRPr lang="en-ZA" sz="1500" kern="1200" dirty="0"/>
        </a:p>
      </dsp:txBody>
      <dsp:txXfrm>
        <a:off x="558075" y="769707"/>
        <a:ext cx="7467202" cy="399568"/>
      </dsp:txXfrm>
    </dsp:sp>
    <dsp:sp modelId="{0B0310CA-110D-43AA-B211-45F04EE68C19}">
      <dsp:nvSpPr>
        <dsp:cNvPr id="0" name=""/>
        <dsp:cNvSpPr/>
      </dsp:nvSpPr>
      <dsp:spPr>
        <a:xfrm>
          <a:off x="0" y="1649892"/>
          <a:ext cx="1072919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D07174B-D707-44D7-B0AA-8E446E79518C}">
      <dsp:nvSpPr>
        <dsp:cNvPr id="0" name=""/>
        <dsp:cNvSpPr/>
      </dsp:nvSpPr>
      <dsp:spPr>
        <a:xfrm>
          <a:off x="536459" y="1428491"/>
          <a:ext cx="7510434" cy="44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3877" tIns="0" rIns="283877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500" kern="1200" dirty="0" smtClean="0"/>
            <a:t>3. 2017/18 MFMA Outcomes</a:t>
          </a:r>
          <a:endParaRPr lang="en-ZA" sz="1500" kern="1200" dirty="0"/>
        </a:p>
      </dsp:txBody>
      <dsp:txXfrm>
        <a:off x="558075" y="1450107"/>
        <a:ext cx="7467202" cy="399568"/>
      </dsp:txXfrm>
    </dsp:sp>
    <dsp:sp modelId="{F0E56362-B858-42D5-A0EC-FA48CFFE8260}">
      <dsp:nvSpPr>
        <dsp:cNvPr id="0" name=""/>
        <dsp:cNvSpPr/>
      </dsp:nvSpPr>
      <dsp:spPr>
        <a:xfrm>
          <a:off x="0" y="2330292"/>
          <a:ext cx="1072919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42C62E6-3520-4068-A733-A0E2CEA20FEA}">
      <dsp:nvSpPr>
        <dsp:cNvPr id="0" name=""/>
        <dsp:cNvSpPr/>
      </dsp:nvSpPr>
      <dsp:spPr>
        <a:xfrm>
          <a:off x="536459" y="2108892"/>
          <a:ext cx="7510434" cy="44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3877" tIns="0" rIns="283877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500" kern="1200" dirty="0" smtClean="0"/>
            <a:t>4. MASP Support Plan</a:t>
          </a:r>
          <a:endParaRPr lang="en-ZA" sz="1500" kern="1200" dirty="0"/>
        </a:p>
      </dsp:txBody>
      <dsp:txXfrm>
        <a:off x="558075" y="2130508"/>
        <a:ext cx="7467202" cy="399568"/>
      </dsp:txXfrm>
    </dsp:sp>
    <dsp:sp modelId="{1825930E-FDE8-489D-969C-2BAA7DDD1A07}">
      <dsp:nvSpPr>
        <dsp:cNvPr id="0" name=""/>
        <dsp:cNvSpPr/>
      </dsp:nvSpPr>
      <dsp:spPr>
        <a:xfrm>
          <a:off x="0" y="3010692"/>
          <a:ext cx="1072919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6D492A4-0282-41A5-BEB5-F9BCDF026EEA}">
      <dsp:nvSpPr>
        <dsp:cNvPr id="0" name=""/>
        <dsp:cNvSpPr/>
      </dsp:nvSpPr>
      <dsp:spPr>
        <a:xfrm>
          <a:off x="536459" y="2789292"/>
          <a:ext cx="7510434" cy="442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3877" tIns="0" rIns="283877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500" kern="1200" dirty="0" smtClean="0"/>
            <a:t>5. Stakeholder Matrix</a:t>
          </a:r>
          <a:endParaRPr lang="en-ZA" sz="1500" kern="1200" dirty="0"/>
        </a:p>
      </dsp:txBody>
      <dsp:txXfrm>
        <a:off x="558075" y="2810908"/>
        <a:ext cx="7467202" cy="399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34E6E9-8E5D-4D5C-9723-262DF8202AB2}">
      <dsp:nvSpPr>
        <dsp:cNvPr id="0" name=""/>
        <dsp:cNvSpPr/>
      </dsp:nvSpPr>
      <dsp:spPr>
        <a:xfrm>
          <a:off x="0" y="637"/>
          <a:ext cx="1520845" cy="87436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8119" tIns="13970" rIns="48119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50" b="1" kern="1200" dirty="0">
              <a:solidFill>
                <a:schemeClr val="accent6"/>
              </a:solidFill>
            </a:rPr>
            <a:t>Responsive</a:t>
          </a:r>
        </a:p>
      </dsp:txBody>
      <dsp:txXfrm>
        <a:off x="222723" y="128684"/>
        <a:ext cx="1075399" cy="618266"/>
      </dsp:txXfrm>
    </dsp:sp>
    <dsp:sp modelId="{A683EAD7-A178-4BEB-85D6-5E477E898DE2}">
      <dsp:nvSpPr>
        <dsp:cNvPr id="0" name=""/>
        <dsp:cNvSpPr/>
      </dsp:nvSpPr>
      <dsp:spPr>
        <a:xfrm>
          <a:off x="1627913" y="637"/>
          <a:ext cx="1132366" cy="874360"/>
        </a:xfrm>
        <a:prstGeom prst="ellipse">
          <a:avLst/>
        </a:prstGeom>
        <a:solidFill>
          <a:schemeClr val="accent2">
            <a:alpha val="50000"/>
            <a:hueOff val="-904760"/>
            <a:satOff val="-20044"/>
            <a:lumOff val="-11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8119" tIns="13970" rIns="48119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50" b="1" kern="1200" dirty="0">
              <a:solidFill>
                <a:schemeClr val="accent6"/>
              </a:solidFill>
            </a:rPr>
            <a:t>Innovative</a:t>
          </a:r>
        </a:p>
      </dsp:txBody>
      <dsp:txXfrm>
        <a:off x="1793744" y="128684"/>
        <a:ext cx="800704" cy="618266"/>
      </dsp:txXfrm>
    </dsp:sp>
    <dsp:sp modelId="{9ABCB508-103F-4408-B8CE-E65B829F1495}">
      <dsp:nvSpPr>
        <dsp:cNvPr id="0" name=""/>
        <dsp:cNvSpPr/>
      </dsp:nvSpPr>
      <dsp:spPr>
        <a:xfrm>
          <a:off x="2779939" y="637"/>
          <a:ext cx="1196282" cy="874360"/>
        </a:xfrm>
        <a:prstGeom prst="ellipse">
          <a:avLst/>
        </a:prstGeom>
        <a:solidFill>
          <a:schemeClr val="accent2">
            <a:alpha val="50000"/>
            <a:hueOff val="-1809520"/>
            <a:satOff val="-40088"/>
            <a:lumOff val="-222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8119" tIns="13970" rIns="48119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50" b="1" kern="1200" dirty="0">
              <a:solidFill>
                <a:schemeClr val="accent6"/>
              </a:solidFill>
            </a:rPr>
            <a:t>Dynamic</a:t>
          </a:r>
        </a:p>
      </dsp:txBody>
      <dsp:txXfrm>
        <a:off x="2955130" y="128684"/>
        <a:ext cx="845900" cy="618266"/>
      </dsp:txXfrm>
    </dsp:sp>
    <dsp:sp modelId="{FEA3DADC-C3CB-4499-8B18-0782EF79B3DA}">
      <dsp:nvSpPr>
        <dsp:cNvPr id="0" name=""/>
        <dsp:cNvSpPr/>
      </dsp:nvSpPr>
      <dsp:spPr>
        <a:xfrm>
          <a:off x="4012756" y="637"/>
          <a:ext cx="1111854" cy="874360"/>
        </a:xfrm>
        <a:prstGeom prst="ellipse">
          <a:avLst/>
        </a:prstGeom>
        <a:solidFill>
          <a:schemeClr val="accent2">
            <a:alpha val="50000"/>
            <a:hueOff val="-2714280"/>
            <a:satOff val="-60132"/>
            <a:lumOff val="-33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8119" tIns="13970" rIns="48119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050" b="1" kern="1200" dirty="0">
              <a:solidFill>
                <a:schemeClr val="accent6"/>
              </a:solidFill>
            </a:rPr>
            <a:t>Excellence</a:t>
          </a:r>
        </a:p>
      </dsp:txBody>
      <dsp:txXfrm>
        <a:off x="4175583" y="128684"/>
        <a:ext cx="786200" cy="6182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ABC09F-B32B-4C1B-A49C-76A53BE4C712}">
      <dsp:nvSpPr>
        <dsp:cNvPr id="0" name=""/>
        <dsp:cNvSpPr/>
      </dsp:nvSpPr>
      <dsp:spPr>
        <a:xfrm>
          <a:off x="5288" y="1201"/>
          <a:ext cx="2821186" cy="214863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800" kern="1200" dirty="0" smtClean="0">
              <a:solidFill>
                <a:schemeClr val="accent2">
                  <a:lumMod val="75000"/>
                </a:schemeClr>
              </a:solidFill>
            </a:rPr>
            <a:t>Capacity Building</a:t>
          </a:r>
          <a:endParaRPr lang="en-ZA" sz="28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68219" y="64132"/>
        <a:ext cx="2695324" cy="2022775"/>
      </dsp:txXfrm>
    </dsp:sp>
    <dsp:sp modelId="{A9D62175-EA0F-4462-B458-D25505A888B3}">
      <dsp:nvSpPr>
        <dsp:cNvPr id="0" name=""/>
        <dsp:cNvSpPr/>
      </dsp:nvSpPr>
      <dsp:spPr>
        <a:xfrm>
          <a:off x="5288" y="2386665"/>
          <a:ext cx="1353736" cy="214863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smtClean="0">
              <a:solidFill>
                <a:schemeClr val="bg2">
                  <a:lumMod val="50000"/>
                </a:schemeClr>
              </a:solidFill>
            </a:rPr>
            <a:t>Workshops</a:t>
          </a:r>
          <a:endParaRPr lang="en-ZA" sz="14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44938" y="2426315"/>
        <a:ext cx="1274436" cy="2069337"/>
      </dsp:txXfrm>
    </dsp:sp>
    <dsp:sp modelId="{F83FFDDA-CD00-4AB3-9D4A-80C3D166EF95}">
      <dsp:nvSpPr>
        <dsp:cNvPr id="0" name=""/>
        <dsp:cNvSpPr/>
      </dsp:nvSpPr>
      <dsp:spPr>
        <a:xfrm>
          <a:off x="1472738" y="2386665"/>
          <a:ext cx="1353736" cy="214863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>
              <a:solidFill>
                <a:schemeClr val="bg2">
                  <a:lumMod val="50000"/>
                </a:schemeClr>
              </a:solidFill>
            </a:rPr>
            <a:t>Accredited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>
              <a:solidFill>
                <a:schemeClr val="bg2">
                  <a:lumMod val="50000"/>
                </a:schemeClr>
              </a:solidFill>
            </a:rPr>
            <a:t>Training</a:t>
          </a:r>
          <a:endParaRPr lang="en-ZA" sz="14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1512388" y="2426315"/>
        <a:ext cx="1274436" cy="2069337"/>
      </dsp:txXfrm>
    </dsp:sp>
    <dsp:sp modelId="{37D7D210-D352-4338-A729-7B8F1E00A8F1}">
      <dsp:nvSpPr>
        <dsp:cNvPr id="0" name=""/>
        <dsp:cNvSpPr/>
      </dsp:nvSpPr>
      <dsp:spPr>
        <a:xfrm>
          <a:off x="3053902" y="1201"/>
          <a:ext cx="2821186" cy="214863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800" kern="1200" smtClean="0"/>
            <a:t>Hands-on Support</a:t>
          </a:r>
          <a:endParaRPr lang="en-ZA" sz="2800" kern="1200" dirty="0"/>
        </a:p>
      </dsp:txBody>
      <dsp:txXfrm>
        <a:off x="3116833" y="64132"/>
        <a:ext cx="2695324" cy="2022775"/>
      </dsp:txXfrm>
    </dsp:sp>
    <dsp:sp modelId="{3E010AB2-0531-4A6D-838B-F8BA2F8E22FD}">
      <dsp:nvSpPr>
        <dsp:cNvPr id="0" name=""/>
        <dsp:cNvSpPr/>
      </dsp:nvSpPr>
      <dsp:spPr>
        <a:xfrm>
          <a:off x="3053902" y="2386665"/>
          <a:ext cx="1353736" cy="214863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smtClean="0"/>
            <a:t>Municipal secondment</a:t>
          </a:r>
          <a:endParaRPr lang="en-ZA" sz="1400" kern="1200" dirty="0"/>
        </a:p>
      </dsp:txBody>
      <dsp:txXfrm>
        <a:off x="3093552" y="2426315"/>
        <a:ext cx="1274436" cy="2069337"/>
      </dsp:txXfrm>
    </dsp:sp>
    <dsp:sp modelId="{7B9C444D-69FA-44CD-A744-91C3247599B7}">
      <dsp:nvSpPr>
        <dsp:cNvPr id="0" name=""/>
        <dsp:cNvSpPr/>
      </dsp:nvSpPr>
      <dsp:spPr>
        <a:xfrm>
          <a:off x="4521352" y="2386665"/>
          <a:ext cx="1353736" cy="214863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smtClean="0"/>
            <a:t>Support &amp; Advice</a:t>
          </a:r>
          <a:endParaRPr lang="en-ZA" sz="1400" kern="1200" dirty="0"/>
        </a:p>
      </dsp:txBody>
      <dsp:txXfrm>
        <a:off x="4561002" y="2426315"/>
        <a:ext cx="1274436" cy="2069337"/>
      </dsp:txXfrm>
    </dsp:sp>
    <dsp:sp modelId="{B31A6493-725E-4E5F-B7D3-14DBB71AFB2B}">
      <dsp:nvSpPr>
        <dsp:cNvPr id="0" name=""/>
        <dsp:cNvSpPr/>
      </dsp:nvSpPr>
      <dsp:spPr>
        <a:xfrm>
          <a:off x="6102516" y="1201"/>
          <a:ext cx="2821186" cy="214863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800" kern="1200" dirty="0" smtClean="0">
              <a:solidFill>
                <a:schemeClr val="accent3">
                  <a:lumMod val="75000"/>
                </a:schemeClr>
              </a:solidFill>
            </a:rPr>
            <a:t>Profiling </a:t>
          </a:r>
          <a:endParaRPr lang="en-ZA" sz="28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6165447" y="64132"/>
        <a:ext cx="2695324" cy="2022775"/>
      </dsp:txXfrm>
    </dsp:sp>
    <dsp:sp modelId="{4D4F9780-124D-4EBC-A86B-1CEC6CD8A1A5}">
      <dsp:nvSpPr>
        <dsp:cNvPr id="0" name=""/>
        <dsp:cNvSpPr/>
      </dsp:nvSpPr>
      <dsp:spPr>
        <a:xfrm>
          <a:off x="6102516" y="2386665"/>
          <a:ext cx="1353736" cy="214863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>
              <a:solidFill>
                <a:schemeClr val="bg2">
                  <a:lumMod val="50000"/>
                </a:schemeClr>
              </a:solidFill>
            </a:rPr>
            <a:t>Accountability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>
              <a:solidFill>
                <a:schemeClr val="bg2">
                  <a:lumMod val="50000"/>
                </a:schemeClr>
              </a:solidFill>
            </a:rPr>
            <a:t>The Voice</a:t>
          </a:r>
          <a:endParaRPr lang="en-ZA" sz="14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6142166" y="2426315"/>
        <a:ext cx="1274436" cy="2069337"/>
      </dsp:txXfrm>
    </dsp:sp>
    <dsp:sp modelId="{4FFD5B5C-6CB5-4A34-A3A1-72D3CD1435D8}">
      <dsp:nvSpPr>
        <dsp:cNvPr id="0" name=""/>
        <dsp:cNvSpPr/>
      </dsp:nvSpPr>
      <dsp:spPr>
        <a:xfrm>
          <a:off x="7569967" y="2386665"/>
          <a:ext cx="1353736" cy="214863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kern="1200" dirty="0" smtClean="0">
              <a:solidFill>
                <a:schemeClr val="bg2">
                  <a:lumMod val="50000"/>
                </a:schemeClr>
              </a:solidFill>
            </a:rPr>
            <a:t>Knowledge Sharing</a:t>
          </a:r>
          <a:endParaRPr lang="en-ZA" sz="14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7609617" y="2426315"/>
        <a:ext cx="1274436" cy="20693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D830EF-5C79-4307-8B86-0E398054AEAA}">
      <dsp:nvSpPr>
        <dsp:cNvPr id="0" name=""/>
        <dsp:cNvSpPr/>
      </dsp:nvSpPr>
      <dsp:spPr>
        <a:xfrm>
          <a:off x="3369972" y="1826252"/>
          <a:ext cx="1388054" cy="138805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500" b="1" kern="1200" dirty="0" smtClean="0">
              <a:solidFill>
                <a:schemeClr val="accent2">
                  <a:lumMod val="50000"/>
                </a:schemeClr>
              </a:solidFill>
            </a:rPr>
            <a:t>MASP</a:t>
          </a:r>
          <a:endParaRPr lang="en-ZA" sz="25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3573248" y="2029528"/>
        <a:ext cx="981502" cy="981502"/>
      </dsp:txXfrm>
    </dsp:sp>
    <dsp:sp modelId="{76F0175B-7737-4B06-9954-1DE30CC2050E}">
      <dsp:nvSpPr>
        <dsp:cNvPr id="0" name=""/>
        <dsp:cNvSpPr/>
      </dsp:nvSpPr>
      <dsp:spPr>
        <a:xfrm rot="16200000">
          <a:off x="3854765" y="1601647"/>
          <a:ext cx="418469" cy="30739"/>
        </a:xfrm>
        <a:custGeom>
          <a:avLst/>
          <a:gdLst/>
          <a:ahLst/>
          <a:cxnLst/>
          <a:rect l="0" t="0" r="0" b="0"/>
          <a:pathLst>
            <a:path>
              <a:moveTo>
                <a:pt x="0" y="15369"/>
              </a:moveTo>
              <a:lnTo>
                <a:pt x="418469" y="1536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500" b="1" kern="1200"/>
        </a:p>
      </dsp:txBody>
      <dsp:txXfrm>
        <a:off x="4053538" y="1606555"/>
        <a:ext cx="20923" cy="20923"/>
      </dsp:txXfrm>
    </dsp:sp>
    <dsp:sp modelId="{2657C5A3-3752-4B6F-BE45-7F8D5C158B90}">
      <dsp:nvSpPr>
        <dsp:cNvPr id="0" name=""/>
        <dsp:cNvSpPr/>
      </dsp:nvSpPr>
      <dsp:spPr>
        <a:xfrm>
          <a:off x="3369972" y="19727"/>
          <a:ext cx="1388054" cy="138805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b="1" kern="1200" dirty="0" smtClean="0"/>
            <a:t>Treasury</a:t>
          </a:r>
          <a:endParaRPr lang="en-ZA" sz="1300" b="1" kern="1200" dirty="0"/>
        </a:p>
      </dsp:txBody>
      <dsp:txXfrm>
        <a:off x="3573248" y="223003"/>
        <a:ext cx="981502" cy="981502"/>
      </dsp:txXfrm>
    </dsp:sp>
    <dsp:sp modelId="{C172975D-27FA-4775-AF5D-B642EE14D417}">
      <dsp:nvSpPr>
        <dsp:cNvPr id="0" name=""/>
        <dsp:cNvSpPr/>
      </dsp:nvSpPr>
      <dsp:spPr>
        <a:xfrm rot="19800000">
          <a:off x="4637013" y="2053279"/>
          <a:ext cx="418469" cy="30739"/>
        </a:xfrm>
        <a:custGeom>
          <a:avLst/>
          <a:gdLst/>
          <a:ahLst/>
          <a:cxnLst/>
          <a:rect l="0" t="0" r="0" b="0"/>
          <a:pathLst>
            <a:path>
              <a:moveTo>
                <a:pt x="0" y="15369"/>
              </a:moveTo>
              <a:lnTo>
                <a:pt x="418469" y="1536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500" b="1" kern="1200"/>
        </a:p>
      </dsp:txBody>
      <dsp:txXfrm>
        <a:off x="4835786" y="2058187"/>
        <a:ext cx="20923" cy="20923"/>
      </dsp:txXfrm>
    </dsp:sp>
    <dsp:sp modelId="{74C7579D-09A7-4E91-B65D-E08A9E52965B}">
      <dsp:nvSpPr>
        <dsp:cNvPr id="0" name=""/>
        <dsp:cNvSpPr/>
      </dsp:nvSpPr>
      <dsp:spPr>
        <a:xfrm>
          <a:off x="4934468" y="922990"/>
          <a:ext cx="1388054" cy="138805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b="1" kern="1200" dirty="0" smtClean="0"/>
            <a:t>COGTA</a:t>
          </a:r>
          <a:endParaRPr lang="en-ZA" sz="1300" b="1" kern="1200" dirty="0"/>
        </a:p>
      </dsp:txBody>
      <dsp:txXfrm>
        <a:off x="5137744" y="1126266"/>
        <a:ext cx="981502" cy="981502"/>
      </dsp:txXfrm>
    </dsp:sp>
    <dsp:sp modelId="{F370E336-AD94-4FD5-B8EF-9B88686B6488}">
      <dsp:nvSpPr>
        <dsp:cNvPr id="0" name=""/>
        <dsp:cNvSpPr/>
      </dsp:nvSpPr>
      <dsp:spPr>
        <a:xfrm rot="1800000">
          <a:off x="4637013" y="2956541"/>
          <a:ext cx="418469" cy="30739"/>
        </a:xfrm>
        <a:custGeom>
          <a:avLst/>
          <a:gdLst/>
          <a:ahLst/>
          <a:cxnLst/>
          <a:rect l="0" t="0" r="0" b="0"/>
          <a:pathLst>
            <a:path>
              <a:moveTo>
                <a:pt x="0" y="15369"/>
              </a:moveTo>
              <a:lnTo>
                <a:pt x="418469" y="1536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500" b="1" kern="1200"/>
        </a:p>
      </dsp:txBody>
      <dsp:txXfrm>
        <a:off x="4835786" y="2961449"/>
        <a:ext cx="20923" cy="20923"/>
      </dsp:txXfrm>
    </dsp:sp>
    <dsp:sp modelId="{EACE8612-52FD-4361-B0DF-AEC12A2657F4}">
      <dsp:nvSpPr>
        <dsp:cNvPr id="0" name=""/>
        <dsp:cNvSpPr/>
      </dsp:nvSpPr>
      <dsp:spPr>
        <a:xfrm>
          <a:off x="4934468" y="2729514"/>
          <a:ext cx="1388054" cy="138805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b="1" kern="1200" dirty="0" smtClean="0"/>
            <a:t>LGSETA</a:t>
          </a:r>
          <a:endParaRPr lang="en-ZA" sz="1300" b="1" kern="1200" dirty="0"/>
        </a:p>
      </dsp:txBody>
      <dsp:txXfrm>
        <a:off x="5137744" y="2932790"/>
        <a:ext cx="981502" cy="981502"/>
      </dsp:txXfrm>
    </dsp:sp>
    <dsp:sp modelId="{CC5BFBE3-065B-486C-8144-E2261A76C933}">
      <dsp:nvSpPr>
        <dsp:cNvPr id="0" name=""/>
        <dsp:cNvSpPr/>
      </dsp:nvSpPr>
      <dsp:spPr>
        <a:xfrm rot="5400000">
          <a:off x="3854765" y="3408172"/>
          <a:ext cx="418469" cy="30739"/>
        </a:xfrm>
        <a:custGeom>
          <a:avLst/>
          <a:gdLst/>
          <a:ahLst/>
          <a:cxnLst/>
          <a:rect l="0" t="0" r="0" b="0"/>
          <a:pathLst>
            <a:path>
              <a:moveTo>
                <a:pt x="0" y="15369"/>
              </a:moveTo>
              <a:lnTo>
                <a:pt x="418469" y="1536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500" b="1" kern="1200"/>
        </a:p>
      </dsp:txBody>
      <dsp:txXfrm>
        <a:off x="4053538" y="3413080"/>
        <a:ext cx="20923" cy="20923"/>
      </dsp:txXfrm>
    </dsp:sp>
    <dsp:sp modelId="{340B80CA-29C0-4987-A39E-55ED9F8396AC}">
      <dsp:nvSpPr>
        <dsp:cNvPr id="0" name=""/>
        <dsp:cNvSpPr/>
      </dsp:nvSpPr>
      <dsp:spPr>
        <a:xfrm>
          <a:off x="3369972" y="3632777"/>
          <a:ext cx="1388054" cy="138805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b="1" kern="1200" dirty="0" smtClean="0"/>
            <a:t>Accounting Standards Board (ASB)</a:t>
          </a:r>
          <a:endParaRPr lang="en-ZA" sz="1300" b="1" kern="1200" dirty="0"/>
        </a:p>
      </dsp:txBody>
      <dsp:txXfrm>
        <a:off x="3573248" y="3836053"/>
        <a:ext cx="981502" cy="981502"/>
      </dsp:txXfrm>
    </dsp:sp>
    <dsp:sp modelId="{C6C97C41-CD79-4116-AE3F-57BB64164595}">
      <dsp:nvSpPr>
        <dsp:cNvPr id="0" name=""/>
        <dsp:cNvSpPr/>
      </dsp:nvSpPr>
      <dsp:spPr>
        <a:xfrm rot="9000000">
          <a:off x="3072516" y="2956541"/>
          <a:ext cx="418469" cy="30739"/>
        </a:xfrm>
        <a:custGeom>
          <a:avLst/>
          <a:gdLst/>
          <a:ahLst/>
          <a:cxnLst/>
          <a:rect l="0" t="0" r="0" b="0"/>
          <a:pathLst>
            <a:path>
              <a:moveTo>
                <a:pt x="0" y="15369"/>
              </a:moveTo>
              <a:lnTo>
                <a:pt x="418469" y="1536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500" b="1" kern="1200"/>
        </a:p>
      </dsp:txBody>
      <dsp:txXfrm rot="10800000">
        <a:off x="3271290" y="2961449"/>
        <a:ext cx="20923" cy="20923"/>
      </dsp:txXfrm>
    </dsp:sp>
    <dsp:sp modelId="{F1F79FA7-5947-42BC-86C0-4ECEF4FAB3DC}">
      <dsp:nvSpPr>
        <dsp:cNvPr id="0" name=""/>
        <dsp:cNvSpPr/>
      </dsp:nvSpPr>
      <dsp:spPr>
        <a:xfrm>
          <a:off x="1805476" y="2729514"/>
          <a:ext cx="1388054" cy="138805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b="1" kern="1200" dirty="0" smtClean="0"/>
            <a:t>Auditor-General SA</a:t>
          </a:r>
          <a:endParaRPr lang="en-ZA" sz="1300" b="1" kern="1200" dirty="0"/>
        </a:p>
      </dsp:txBody>
      <dsp:txXfrm>
        <a:off x="2008752" y="2932790"/>
        <a:ext cx="981502" cy="981502"/>
      </dsp:txXfrm>
    </dsp:sp>
    <dsp:sp modelId="{13F8A465-21DA-45AE-AD65-BA01D939B98A}">
      <dsp:nvSpPr>
        <dsp:cNvPr id="0" name=""/>
        <dsp:cNvSpPr/>
      </dsp:nvSpPr>
      <dsp:spPr>
        <a:xfrm rot="12600000">
          <a:off x="3072516" y="2053279"/>
          <a:ext cx="418469" cy="30739"/>
        </a:xfrm>
        <a:custGeom>
          <a:avLst/>
          <a:gdLst/>
          <a:ahLst/>
          <a:cxnLst/>
          <a:rect l="0" t="0" r="0" b="0"/>
          <a:pathLst>
            <a:path>
              <a:moveTo>
                <a:pt x="0" y="15369"/>
              </a:moveTo>
              <a:lnTo>
                <a:pt x="418469" y="1536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500" b="1" kern="1200"/>
        </a:p>
      </dsp:txBody>
      <dsp:txXfrm rot="10800000">
        <a:off x="3271290" y="2058187"/>
        <a:ext cx="20923" cy="20923"/>
      </dsp:txXfrm>
    </dsp:sp>
    <dsp:sp modelId="{B5F54255-8074-413C-BD3F-AE378C13DD45}">
      <dsp:nvSpPr>
        <dsp:cNvPr id="0" name=""/>
        <dsp:cNvSpPr/>
      </dsp:nvSpPr>
      <dsp:spPr>
        <a:xfrm>
          <a:off x="1805476" y="922990"/>
          <a:ext cx="1388054" cy="138805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300" b="1" kern="1200" dirty="0" smtClean="0"/>
            <a:t>Audit Firms</a:t>
          </a:r>
          <a:endParaRPr lang="en-ZA" sz="1300" b="1" kern="1200" dirty="0"/>
        </a:p>
      </dsp:txBody>
      <dsp:txXfrm>
        <a:off x="2008752" y="1126266"/>
        <a:ext cx="981502" cy="9815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66783297-AD43-4B9E-A0DB-5126FDD044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3"/>
            <a:ext cx="2951217" cy="499113"/>
          </a:xfrm>
          <a:prstGeom prst="rect">
            <a:avLst/>
          </a:prstGeom>
        </p:spPr>
        <p:txBody>
          <a:bodyPr vert="horz" lIns="91546" tIns="45775" rIns="91546" bIns="45775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0A3C82B8-70C0-4575-8C16-739AAE0C91B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982" y="3"/>
            <a:ext cx="2951217" cy="499113"/>
          </a:xfrm>
          <a:prstGeom prst="rect">
            <a:avLst/>
          </a:prstGeom>
        </p:spPr>
        <p:txBody>
          <a:bodyPr vert="horz" lIns="91546" tIns="45775" rIns="91546" bIns="45775" rtlCol="0"/>
          <a:lstStyle>
            <a:lvl1pPr algn="r">
              <a:defRPr sz="1200"/>
            </a:lvl1pPr>
          </a:lstStyle>
          <a:p>
            <a:fld id="{91561ED2-D356-4E66-AB1D-14FF5216A8C3}" type="datetimeFigureOut">
              <a:rPr lang="en-ZA" smtClean="0"/>
              <a:t>2019/06/20</a:t>
            </a:fld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719A360-38AB-4864-B818-63D13E60CE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9441813"/>
            <a:ext cx="2951217" cy="499113"/>
          </a:xfrm>
          <a:prstGeom prst="rect">
            <a:avLst/>
          </a:prstGeom>
        </p:spPr>
        <p:txBody>
          <a:bodyPr vert="horz" lIns="91546" tIns="45775" rIns="91546" bIns="45775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BCCD7F3-001F-46D2-9E63-6305D2E1197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982" y="9441813"/>
            <a:ext cx="2951217" cy="499113"/>
          </a:xfrm>
          <a:prstGeom prst="rect">
            <a:avLst/>
          </a:prstGeom>
        </p:spPr>
        <p:txBody>
          <a:bodyPr vert="horz" lIns="91546" tIns="45775" rIns="91546" bIns="45775" rtlCol="0" anchor="b"/>
          <a:lstStyle>
            <a:lvl1pPr algn="r">
              <a:defRPr sz="1200"/>
            </a:lvl1pPr>
          </a:lstStyle>
          <a:p>
            <a:fld id="{68B6CE7C-56A5-462A-AFD1-EE0331777EA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37005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50474" cy="497047"/>
          </a:xfrm>
          <a:prstGeom prst="rect">
            <a:avLst/>
          </a:prstGeom>
        </p:spPr>
        <p:txBody>
          <a:bodyPr vert="horz" lIns="91546" tIns="45775" rIns="91546" bIns="45775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42" y="0"/>
            <a:ext cx="2950474" cy="497047"/>
          </a:xfrm>
          <a:prstGeom prst="rect">
            <a:avLst/>
          </a:prstGeom>
        </p:spPr>
        <p:txBody>
          <a:bodyPr vert="horz" lIns="91546" tIns="45775" rIns="91546" bIns="45775" rtlCol="0"/>
          <a:lstStyle>
            <a:lvl1pPr algn="r">
              <a:defRPr sz="1200"/>
            </a:lvl1pPr>
          </a:lstStyle>
          <a:p>
            <a:fld id="{AAF80E3F-1674-41BC-B5D8-CE9AD9D7B37F}" type="datetimeFigureOut">
              <a:rPr lang="en-ZA" smtClean="0"/>
              <a:pPr/>
              <a:t>2019/06/20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6" tIns="45775" rIns="91546" bIns="45775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80" y="4721943"/>
            <a:ext cx="5447030" cy="4473416"/>
          </a:xfrm>
          <a:prstGeom prst="rect">
            <a:avLst/>
          </a:prstGeom>
        </p:spPr>
        <p:txBody>
          <a:bodyPr vert="horz" lIns="91546" tIns="45775" rIns="91546" bIns="4577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442155"/>
            <a:ext cx="2950474" cy="497047"/>
          </a:xfrm>
          <a:prstGeom prst="rect">
            <a:avLst/>
          </a:prstGeom>
        </p:spPr>
        <p:txBody>
          <a:bodyPr vert="horz" lIns="91546" tIns="45775" rIns="91546" bIns="45775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42" y="9442155"/>
            <a:ext cx="2950474" cy="497047"/>
          </a:xfrm>
          <a:prstGeom prst="rect">
            <a:avLst/>
          </a:prstGeom>
        </p:spPr>
        <p:txBody>
          <a:bodyPr vert="horz" lIns="91546" tIns="45775" rIns="91546" bIns="45775" rtlCol="0" anchor="b"/>
          <a:lstStyle>
            <a:lvl1pPr algn="r">
              <a:defRPr sz="1200"/>
            </a:lvl1pPr>
          </a:lstStyle>
          <a:p>
            <a:fld id="{A46F6689-3CDF-4478-BD30-CB3091E4878F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34718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732">
              <a:defRPr/>
            </a:pPr>
            <a:fld id="{2CA4E83C-54B5-4004-B2B4-F92A2C1511FD}" type="slidenum">
              <a:rPr lang="en-ZA">
                <a:solidFill>
                  <a:prstClr val="black"/>
                </a:solidFill>
                <a:latin typeface="Calibri" panose="020F0502020204030204"/>
              </a:rPr>
              <a:pPr defTabSz="457732">
                <a:defRPr/>
              </a:pPr>
              <a:t>1</a:t>
            </a:fld>
            <a:endParaRPr lang="en-ZA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06881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Unqualified no findings:</a:t>
            </a:r>
            <a:r>
              <a:rPr lang="en-US" baseline="0" dirty="0" smtClean="0"/>
              <a:t> 19</a:t>
            </a:r>
          </a:p>
          <a:p>
            <a:r>
              <a:rPr lang="en-US" baseline="0" dirty="0" smtClean="0"/>
              <a:t>Unqualified with Findings: 99</a:t>
            </a:r>
          </a:p>
          <a:p>
            <a:r>
              <a:rPr lang="en-US" baseline="0" dirty="0" smtClean="0"/>
              <a:t>Qualified 72</a:t>
            </a:r>
          </a:p>
          <a:p>
            <a:r>
              <a:rPr lang="en-US" baseline="0" dirty="0" smtClean="0"/>
              <a:t>Disclaimed 25</a:t>
            </a:r>
          </a:p>
          <a:p>
            <a:r>
              <a:rPr lang="en-US" baseline="0" dirty="0" smtClean="0"/>
              <a:t>Adverse 10</a:t>
            </a:r>
          </a:p>
          <a:p>
            <a:r>
              <a:rPr lang="en-US" baseline="0" dirty="0" smtClean="0"/>
              <a:t>Not finalized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F6689-3CDF-4478-BD30-CB3091E4878F}" type="slidenum">
              <a:rPr lang="en-ZA" smtClean="0"/>
              <a:pPr/>
              <a:t>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33887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="" xmlns:a16="http://schemas.microsoft.com/office/drawing/2014/main" id="{4472EEAB-FBB9-4BC2-8288-E67837AB3F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4C5A4-68AA-419A-9EB9-20F6985B147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2345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D91322C-04D9-4E36-B9FF-3AD4A4C85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xmlns="" id="{9968730B-3ED7-4A17-9624-BF6EE0F7A9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4C5A4-68AA-419A-9EB9-20F6985B147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8851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D91322C-04D9-4E36-B9FF-3AD4A4C85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="" xmlns:a16="http://schemas.microsoft.com/office/drawing/2014/main" id="{9968730B-3ED7-4A17-9624-BF6EE0F7A9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4C5A4-68AA-419A-9EB9-20F6985B147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29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D8DB1332-23C3-4827-834F-0B44DB2A1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22DEC5FB-D05F-4816-90BB-358A484FB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4"/>
            <a:ext cx="52920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297FEE1D-46E4-499E-A7BA-14A4482C498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90400" y="1600204"/>
            <a:ext cx="52920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="" xmlns:a16="http://schemas.microsoft.com/office/drawing/2014/main" id="{C87A72FC-4B47-4E62-BBAC-70FB58EB5C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E4C5A4-68AA-419A-9EB9-20F6985B147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7828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 con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D8DB1332-23C3-4827-834F-0B44DB2A1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22DEC5FB-D05F-4816-90BB-358A484FB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48880"/>
            <a:ext cx="5292000" cy="3777287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297FEE1D-46E4-499E-A7BA-14A4482C498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90400" y="2348880"/>
            <a:ext cx="5292000" cy="3777287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BC5C21EE-134A-4068-A49E-9F842F48896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00" y="1700213"/>
            <a:ext cx="10972800" cy="57626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="" xmlns:a16="http://schemas.microsoft.com/office/drawing/2014/main" id="{3D3CAAB4-CFAE-42BB-86C0-557668F21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C5A4-68AA-419A-9EB9-20F6985B147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122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ALG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7" descr="Salga logo.png">
            <a:extLst>
              <a:ext uri="{FF2B5EF4-FFF2-40B4-BE49-F238E27FC236}">
                <a16:creationId xmlns="" xmlns:a16="http://schemas.microsoft.com/office/drawing/2014/main" id="{EBE41D5C-781B-4836-8350-7D04D4FADF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49" y="264914"/>
            <a:ext cx="2687497" cy="1283968"/>
          </a:xfrm>
          <a:prstGeom prst="rect">
            <a:avLst/>
          </a:prstGeom>
        </p:spPr>
      </p:pic>
      <p:grpSp>
        <p:nvGrpSpPr>
          <p:cNvPr id="4" name="Gruppo 3">
            <a:extLst>
              <a:ext uri="{FF2B5EF4-FFF2-40B4-BE49-F238E27FC236}">
                <a16:creationId xmlns="" xmlns:a16="http://schemas.microsoft.com/office/drawing/2014/main" id="{766F196A-11F3-477E-88F7-2165ECB16592}"/>
              </a:ext>
            </a:extLst>
          </p:cNvPr>
          <p:cNvGrpSpPr/>
          <p:nvPr userDrawn="1"/>
        </p:nvGrpSpPr>
        <p:grpSpPr>
          <a:xfrm>
            <a:off x="3576014" y="966264"/>
            <a:ext cx="5039973" cy="4901184"/>
            <a:chOff x="2447291" y="966264"/>
            <a:chExt cx="5039973" cy="4901184"/>
          </a:xfrm>
        </p:grpSpPr>
        <p:pic>
          <p:nvPicPr>
            <p:cNvPr id="15" name="Picture 8" descr="speech buble 2.png">
              <a:extLst>
                <a:ext uri="{FF2B5EF4-FFF2-40B4-BE49-F238E27FC236}">
                  <a16:creationId xmlns="" xmlns:a16="http://schemas.microsoft.com/office/drawing/2014/main" id="{250F0C34-4003-4A79-B9F0-31CAF111A5E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47291" y="1085136"/>
              <a:ext cx="4178808" cy="4782312"/>
            </a:xfrm>
            <a:prstGeom prst="rect">
              <a:avLst/>
            </a:prstGeom>
          </p:spPr>
        </p:pic>
        <p:pic>
          <p:nvPicPr>
            <p:cNvPr id="16" name="Picture 9" descr="speech buble 1.png">
              <a:extLst>
                <a:ext uri="{FF2B5EF4-FFF2-40B4-BE49-F238E27FC236}">
                  <a16:creationId xmlns="" xmlns:a16="http://schemas.microsoft.com/office/drawing/2014/main" id="{58CFFE5F-D566-4F7F-8DF6-EFEF737B30F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35888" y="966264"/>
              <a:ext cx="4151376" cy="4901184"/>
            </a:xfrm>
            <a:prstGeom prst="rect">
              <a:avLst/>
            </a:prstGeom>
          </p:spPr>
        </p:pic>
      </p:grpSp>
      <p:sp>
        <p:nvSpPr>
          <p:cNvPr id="17" name="Rectangle 10">
            <a:extLst>
              <a:ext uri="{FF2B5EF4-FFF2-40B4-BE49-F238E27FC236}">
                <a16:creationId xmlns="" xmlns:a16="http://schemas.microsoft.com/office/drawing/2014/main" id="{EFB50638-C027-453A-84AC-A31E4E8CD4BB}"/>
              </a:ext>
            </a:extLst>
          </p:cNvPr>
          <p:cNvSpPr/>
          <p:nvPr userDrawn="1"/>
        </p:nvSpPr>
        <p:spPr>
          <a:xfrm>
            <a:off x="2" y="6435939"/>
            <a:ext cx="9720000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1">
            <a:extLst>
              <a:ext uri="{FF2B5EF4-FFF2-40B4-BE49-F238E27FC236}">
                <a16:creationId xmlns="" xmlns:a16="http://schemas.microsoft.com/office/drawing/2014/main" id="{762605C6-16E8-42B7-9960-89DE81BA183D}"/>
              </a:ext>
            </a:extLst>
          </p:cNvPr>
          <p:cNvSpPr/>
          <p:nvPr userDrawn="1"/>
        </p:nvSpPr>
        <p:spPr>
          <a:xfrm>
            <a:off x="11891422" y="6435939"/>
            <a:ext cx="285215" cy="152561"/>
          </a:xfrm>
          <a:prstGeom prst="rect">
            <a:avLst/>
          </a:prstGeom>
          <a:solidFill>
            <a:srgbClr val="F06D1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TextBox 12">
            <a:extLst>
              <a:ext uri="{FF2B5EF4-FFF2-40B4-BE49-F238E27FC236}">
                <a16:creationId xmlns="" xmlns:a16="http://schemas.microsoft.com/office/drawing/2014/main" id="{3B175534-A241-4F42-BF43-87B293C6F776}"/>
              </a:ext>
            </a:extLst>
          </p:cNvPr>
          <p:cNvSpPr txBox="1"/>
          <p:nvPr userDrawn="1"/>
        </p:nvSpPr>
        <p:spPr>
          <a:xfrm>
            <a:off x="9696400" y="6327553"/>
            <a:ext cx="2241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dirty="0">
                <a:solidFill>
                  <a:srgbClr val="000000"/>
                </a:solidFill>
              </a:rPr>
              <a:t>www.salga.org.za</a:t>
            </a:r>
          </a:p>
        </p:txBody>
      </p:sp>
      <p:sp>
        <p:nvSpPr>
          <p:cNvPr id="23" name="Title 1">
            <a:extLst>
              <a:ext uri="{FF2B5EF4-FFF2-40B4-BE49-F238E27FC236}">
                <a16:creationId xmlns="" xmlns:a16="http://schemas.microsoft.com/office/drawing/2014/main" id="{6A440AEC-A6A4-47C7-974C-CE960518EFF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96446" y="1969837"/>
            <a:ext cx="3357605" cy="1023013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="" xmlns:a16="http://schemas.microsoft.com/office/drawing/2014/main" id="{CB152338-C302-4002-9CCE-79CBA984B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96447" y="3281730"/>
            <a:ext cx="3459793" cy="1375432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Segnaposto numero diapositiva 1">
            <a:extLst>
              <a:ext uri="{FF2B5EF4-FFF2-40B4-BE49-F238E27FC236}">
                <a16:creationId xmlns="" xmlns:a16="http://schemas.microsoft.com/office/drawing/2014/main" id="{C1F56F5F-3520-4096-AD09-C2A6A0A5CC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4C5A4-68AA-419A-9EB9-20F6985B147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01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ALG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alga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94" y="264914"/>
            <a:ext cx="3583329" cy="1283968"/>
          </a:xfrm>
          <a:prstGeom prst="rect">
            <a:avLst/>
          </a:prstGeom>
        </p:spPr>
      </p:pic>
      <p:pic>
        <p:nvPicPr>
          <p:cNvPr id="9" name="Picture 8" descr="speech buble 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055" y="1085136"/>
            <a:ext cx="5571744" cy="4782312"/>
          </a:xfrm>
          <a:prstGeom prst="rect">
            <a:avLst/>
          </a:prstGeom>
        </p:spPr>
      </p:pic>
      <p:pic>
        <p:nvPicPr>
          <p:cNvPr id="10" name="Picture 9" descr="speech buble 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851" y="966264"/>
            <a:ext cx="5535168" cy="49011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07703" y="1969835"/>
            <a:ext cx="4476807" cy="1023013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7704" y="3281730"/>
            <a:ext cx="4613057" cy="1375432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483166"/>
            <a:ext cx="8885021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811715" y="6455127"/>
            <a:ext cx="380285" cy="152561"/>
          </a:xfrm>
          <a:prstGeom prst="rect">
            <a:avLst/>
          </a:prstGeom>
          <a:solidFill>
            <a:srgbClr val="F06D1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885021" y="6327553"/>
            <a:ext cx="2988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www.salga.org.za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97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8534400" cy="794815"/>
          </a:xfrm>
        </p:spPr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57251" y="1752600"/>
            <a:ext cx="10725149" cy="4540250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accent6"/>
                </a:solidFill>
              </a:defRPr>
            </a:lvl1pPr>
            <a:lvl2pPr>
              <a:defRPr sz="1200">
                <a:solidFill>
                  <a:schemeClr val="accent6"/>
                </a:solidFill>
              </a:defRPr>
            </a:lvl2pPr>
            <a:lvl3pPr>
              <a:defRPr sz="1200">
                <a:solidFill>
                  <a:schemeClr val="accent6"/>
                </a:solidFill>
              </a:defRPr>
            </a:lvl3pPr>
            <a:lvl4pPr>
              <a:defRPr sz="1200">
                <a:solidFill>
                  <a:schemeClr val="accent6"/>
                </a:solidFill>
              </a:defRPr>
            </a:lvl4pPr>
            <a:lvl5pPr>
              <a:defRPr sz="1200"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alga 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510" y="424667"/>
            <a:ext cx="2171452" cy="77806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483166"/>
            <a:ext cx="8885021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811715" y="6455127"/>
            <a:ext cx="380285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85021" y="6327553"/>
            <a:ext cx="2988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www.salga.org.za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2" name="Picture 11" descr="Speech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212" y="1364309"/>
            <a:ext cx="6495099" cy="499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1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/>
            <a:fld id="{22DE3D06-4437-4F43-807B-2CE4A49B76C4}" type="slidenum">
              <a:rPr lang="en-ZA" smtClean="0">
                <a:solidFill>
                  <a:srgbClr val="F06D19">
                    <a:tint val="75000"/>
                  </a:srgbClr>
                </a:solidFill>
              </a:rPr>
              <a:pPr defTabSz="457200"/>
              <a:t>‹#›</a:t>
            </a:fld>
            <a:endParaRPr lang="en-ZA" dirty="0">
              <a:solidFill>
                <a:srgbClr val="F06D1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42803"/>
      </p:ext>
    </p:extLst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57200"/>
            <a:fld id="{22DE3D06-4437-4F43-807B-2CE4A49B76C4}" type="slidenum">
              <a:rPr lang="en-ZA" smtClean="0">
                <a:solidFill>
                  <a:srgbClr val="F06D19">
                    <a:tint val="75000"/>
                  </a:srgbClr>
                </a:solidFill>
              </a:rPr>
              <a:pPr defTabSz="457200"/>
              <a:t>‹#›</a:t>
            </a:fld>
            <a:endParaRPr lang="en-ZA" dirty="0">
              <a:solidFill>
                <a:srgbClr val="F06D1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030829"/>
      </p:ext>
    </p:extLst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="" xmlns:a16="http://schemas.microsoft.com/office/drawing/2014/main" id="{7B12DD73-BDC6-4F18-9B01-D92EBFDD49F8}"/>
              </a:ext>
            </a:extLst>
          </p:cNvPr>
          <p:cNvSpPr/>
          <p:nvPr userDrawn="1"/>
        </p:nvSpPr>
        <p:spPr>
          <a:xfrm>
            <a:off x="2" y="6435939"/>
            <a:ext cx="9720000" cy="1525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11">
            <a:extLst>
              <a:ext uri="{FF2B5EF4-FFF2-40B4-BE49-F238E27FC236}">
                <a16:creationId xmlns="" xmlns:a16="http://schemas.microsoft.com/office/drawing/2014/main" id="{24A36FE4-6EF5-41A2-AABF-5AD2C5501F6C}"/>
              </a:ext>
            </a:extLst>
          </p:cNvPr>
          <p:cNvSpPr/>
          <p:nvPr userDrawn="1"/>
        </p:nvSpPr>
        <p:spPr>
          <a:xfrm>
            <a:off x="11891422" y="6435939"/>
            <a:ext cx="285215" cy="152561"/>
          </a:xfrm>
          <a:prstGeom prst="rect">
            <a:avLst/>
          </a:prstGeom>
          <a:solidFill>
            <a:srgbClr val="F06D1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extBox 12">
            <a:extLst>
              <a:ext uri="{FF2B5EF4-FFF2-40B4-BE49-F238E27FC236}">
                <a16:creationId xmlns="" xmlns:a16="http://schemas.microsoft.com/office/drawing/2014/main" id="{CBBDE14E-5987-4B6B-8EEF-C821E048A123}"/>
              </a:ext>
            </a:extLst>
          </p:cNvPr>
          <p:cNvSpPr txBox="1"/>
          <p:nvPr userDrawn="1"/>
        </p:nvSpPr>
        <p:spPr>
          <a:xfrm>
            <a:off x="9696400" y="6327553"/>
            <a:ext cx="2241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dirty="0">
                <a:solidFill>
                  <a:srgbClr val="000000"/>
                </a:solidFill>
              </a:rPr>
              <a:t>www.salga.org.za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396644E0-6F1B-4048-AD0A-61BD9E52A0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2400" y="6331760"/>
            <a:ext cx="649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5E4C5A4-68AA-419A-9EB9-20F6985B147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73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5" r:id="rId2"/>
    <p:sldLayoutId id="2147483827" r:id="rId3"/>
    <p:sldLayoutId id="2147483828" r:id="rId4"/>
    <p:sldLayoutId id="2147483670" r:id="rId5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1200"/>
        </a:spcBef>
        <a:buFont typeface="Arial"/>
        <a:buChar char="•"/>
        <a:defRPr sz="32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200"/>
        </a:spcBef>
        <a:buFont typeface="Arial"/>
        <a:buChar char="–"/>
        <a:defRPr sz="28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200"/>
        </a:spcBef>
        <a:buFont typeface="Arial"/>
        <a:buChar char="•"/>
        <a:defRPr sz="24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200"/>
        </a:spcBef>
        <a:buFont typeface="Arial"/>
        <a:buChar char="–"/>
        <a:defRPr sz="20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200"/>
        </a:spcBef>
        <a:buFont typeface="Arial"/>
        <a:buChar char="»"/>
        <a:defRPr sz="20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srgbClr val="F06D19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srgbClr val="F06D19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A6C2CDB-A538-AA4E-87C3-EB7CD954E69E}" type="slidenum">
              <a:rPr lang="en-US" smtClean="0">
                <a:solidFill>
                  <a:srgbClr val="F06D19">
                    <a:tint val="75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F06D1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72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8" r:id="rId3"/>
    <p:sldLayoutId id="2147483839" r:id="rId4"/>
    <p:sldLayoutId id="2147483840" r:id="rId5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1824" y="908720"/>
            <a:ext cx="5112568" cy="338437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ZA" sz="3000" dirty="0" smtClean="0">
                <a:solidFill>
                  <a:schemeClr val="tx1"/>
                </a:solidFill>
              </a:rPr>
              <a:t/>
            </a:r>
            <a:br>
              <a:rPr lang="en-ZA" sz="3000" dirty="0" smtClean="0">
                <a:solidFill>
                  <a:schemeClr val="tx1"/>
                </a:solidFill>
              </a:rPr>
            </a:br>
            <a:r>
              <a:rPr lang="en-ZA" sz="3000" dirty="0" smtClean="0">
                <a:solidFill>
                  <a:schemeClr val="tx1"/>
                </a:solidFill>
              </a:rPr>
              <a:t>MUNICIPAL AUDIT SUPPORT PROGRAMME</a:t>
            </a:r>
            <a:br>
              <a:rPr lang="en-ZA" sz="3000" dirty="0" smtClean="0">
                <a:solidFill>
                  <a:schemeClr val="tx1"/>
                </a:solidFill>
              </a:rPr>
            </a:br>
            <a:r>
              <a:rPr lang="en-ZA" sz="3000" dirty="0" smtClean="0">
                <a:solidFill>
                  <a:schemeClr val="tx1"/>
                </a:solidFill>
              </a:rPr>
              <a:t/>
            </a:r>
            <a:br>
              <a:rPr lang="en-ZA" sz="3000" dirty="0" smtClean="0">
                <a:solidFill>
                  <a:schemeClr val="tx1"/>
                </a:solidFill>
              </a:rPr>
            </a:br>
            <a:endParaRPr lang="en-US" sz="2200" i="1" u="sng" dirty="0"/>
          </a:p>
        </p:txBody>
      </p:sp>
    </p:spTree>
    <p:extLst>
      <p:ext uri="{BB962C8B-B14F-4D97-AF65-F5344CB8AC3E}">
        <p14:creationId xmlns:p14="http://schemas.microsoft.com/office/powerpoint/2010/main" val="124380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STAKEHOLDER MATRIX</a:t>
            </a:r>
            <a:endParaRPr lang="en-ZA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83263867"/>
              </p:ext>
            </p:extLst>
          </p:nvPr>
        </p:nvGraphicFramePr>
        <p:xfrm>
          <a:off x="1199456" y="1268760"/>
          <a:ext cx="81280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0947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200" dirty="0" smtClean="0"/>
              <a:t>CONCLUSION	</a:t>
            </a:r>
            <a:endParaRPr lang="en-ZA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07368" y="1412776"/>
            <a:ext cx="11305255" cy="4464496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ZA" sz="2000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Appetite to partner with SALGA to support  municipalities based on the audit findings raised by the Auditor-General</a:t>
            </a:r>
          </a:p>
          <a:p>
            <a:pPr marL="514350" indent="-514350" algn="just">
              <a:buFont typeface="+mj-lt"/>
              <a:buAutoNum type="arabicPeriod"/>
            </a:pPr>
            <a:endParaRPr lang="en-ZA" sz="2000" dirty="0" smtClean="0">
              <a:solidFill>
                <a:schemeClr val="accent6">
                  <a:lumMod val="65000"/>
                  <a:lumOff val="35000"/>
                </a:schemeClr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ZA" sz="2000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Identify municipalities for support (</a:t>
            </a:r>
            <a:r>
              <a:rPr lang="en-ZA" sz="2000" i="1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Amalgamated municipalities, s139, audit not finalised, metros, districts, locals</a:t>
            </a:r>
            <a:r>
              <a:rPr lang="en-ZA" sz="2000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)</a:t>
            </a:r>
            <a:endParaRPr lang="en-ZA" sz="2000" dirty="0" smtClean="0">
              <a:solidFill>
                <a:schemeClr val="accent6">
                  <a:lumMod val="65000"/>
                  <a:lumOff val="35000"/>
                </a:schemeClr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endParaRPr lang="en-ZA" sz="2000" dirty="0" smtClean="0">
              <a:solidFill>
                <a:schemeClr val="accent6">
                  <a:lumMod val="65000"/>
                  <a:lumOff val="35000"/>
                </a:schemeClr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ZA" sz="2000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Identify areas of support (</a:t>
            </a:r>
            <a:r>
              <a:rPr lang="en-ZA" sz="2000" i="1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mSCOA, SCM / Procurement, Asset, Records Management, Performance Management, Asset Management, IUFW, Annual Financial Statements etc.</a:t>
            </a:r>
            <a:r>
              <a:rPr lang="en-ZA" sz="2000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)</a:t>
            </a:r>
          </a:p>
          <a:p>
            <a:pPr marL="514350" indent="-514350" algn="just">
              <a:buFont typeface="+mj-lt"/>
              <a:buAutoNum type="arabicPeriod"/>
            </a:pPr>
            <a:endParaRPr lang="en-ZA" sz="2000" dirty="0" smtClean="0">
              <a:solidFill>
                <a:schemeClr val="accent6">
                  <a:lumMod val="65000"/>
                  <a:lumOff val="35000"/>
                </a:schemeClr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ZA" sz="2000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Agree on type of support </a:t>
            </a:r>
            <a:r>
              <a:rPr lang="en-ZA" sz="2000" i="1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(Capacity Building, Hands-on support, Profiling)</a:t>
            </a:r>
          </a:p>
          <a:p>
            <a:pPr marL="514350" indent="-514350" algn="just">
              <a:buFont typeface="+mj-lt"/>
              <a:buAutoNum type="arabicPeriod"/>
            </a:pPr>
            <a:endParaRPr lang="en-ZA" sz="2000" i="1" dirty="0">
              <a:solidFill>
                <a:schemeClr val="accent6">
                  <a:lumMod val="65000"/>
                  <a:lumOff val="35000"/>
                </a:schemeClr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ZA" sz="2000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SALGA  - MASP Stakeholder Engagement Breakfast </a:t>
            </a:r>
          </a:p>
        </p:txBody>
      </p:sp>
    </p:spTree>
    <p:extLst>
      <p:ext uri="{BB962C8B-B14F-4D97-AF65-F5344CB8AC3E}">
        <p14:creationId xmlns:p14="http://schemas.microsoft.com/office/powerpoint/2010/main" val="657316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2C850B-2127-4DE6-9B1F-8A5197D3B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608" y="1700808"/>
            <a:ext cx="10900792" cy="2650306"/>
          </a:xfrm>
        </p:spPr>
        <p:txBody>
          <a:bodyPr>
            <a:noAutofit/>
          </a:bodyPr>
          <a:lstStyle/>
          <a:p>
            <a:r>
              <a:rPr lang="en-ZA" sz="4400" b="1" dirty="0" smtClean="0"/>
              <a:t>Thank you!</a:t>
            </a:r>
            <a:endParaRPr lang="en-ZA" sz="44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4E594142-CCAB-49DA-B77B-26F7891AF5C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4C5A4-68AA-419A-9EB9-20F6985B147C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031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TABLE OF CONTENTS</a:t>
            </a:r>
            <a:endParaRPr lang="en-ZA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72918983"/>
              </p:ext>
            </p:extLst>
          </p:nvPr>
        </p:nvGraphicFramePr>
        <p:xfrm>
          <a:off x="623392" y="1772816"/>
          <a:ext cx="10729192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5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4C5A4-68AA-419A-9EB9-20F6985B147C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8418089" y="718384"/>
            <a:ext cx="1575091" cy="32782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endParaRPr lang="en-ZA" sz="1100" dirty="0">
              <a:solidFill>
                <a:srgbClr val="000000"/>
              </a:solidFill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806973" y="3863655"/>
            <a:ext cx="3966310" cy="104328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endParaRPr lang="en-ZA" sz="1600" dirty="0">
              <a:solidFill>
                <a:prstClr val="white"/>
              </a:solidFill>
              <a:ea typeface="Calibri" panose="020F0502020204030204" pitchFamily="34" charset="0"/>
              <a:cs typeface="Arial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421323" y="1151047"/>
            <a:ext cx="2225068" cy="2741707"/>
            <a:chOff x="440959" y="-1628139"/>
            <a:chExt cx="2313165" cy="3308082"/>
          </a:xfrm>
        </p:grpSpPr>
        <p:sp>
          <p:nvSpPr>
            <p:cNvPr id="37" name="Rectangle 36"/>
            <p:cNvSpPr/>
            <p:nvPr/>
          </p:nvSpPr>
          <p:spPr>
            <a:xfrm>
              <a:off x="576065" y="376729"/>
              <a:ext cx="2178059" cy="130321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440959" y="-1628139"/>
              <a:ext cx="2306691" cy="13032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t" anchorCtr="0">
              <a:noAutofit/>
            </a:bodyPr>
            <a:lstStyle/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ZA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19336" y="0"/>
            <a:ext cx="11867554" cy="6858000"/>
            <a:chOff x="116392" y="20204"/>
            <a:chExt cx="11867554" cy="6858000"/>
          </a:xfrm>
        </p:grpSpPr>
        <p:sp>
          <p:nvSpPr>
            <p:cNvPr id="47" name="Right Arrow Callout 46"/>
            <p:cNvSpPr/>
            <p:nvPr/>
          </p:nvSpPr>
          <p:spPr>
            <a:xfrm>
              <a:off x="116393" y="97477"/>
              <a:ext cx="3151898" cy="6227079"/>
            </a:xfrm>
            <a:prstGeom prst="rightArrowCallout">
              <a:avLst>
                <a:gd name="adj1" fmla="val 19406"/>
                <a:gd name="adj2" fmla="val 21779"/>
                <a:gd name="adj3" fmla="val 30552"/>
                <a:gd name="adj4" fmla="val 64977"/>
              </a:avLst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ZA" b="1" dirty="0">
                  <a:solidFill>
                    <a:schemeClr val="accent6"/>
                  </a:solidFill>
                </a:rPr>
                <a:t>MANDATES</a:t>
              </a:r>
            </a:p>
            <a:p>
              <a:endParaRPr lang="en-ZA" dirty="0">
                <a:solidFill>
                  <a:schemeClr val="accent6"/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r>
                <a:rPr lang="en-ZA" dirty="0">
                  <a:solidFill>
                    <a:schemeClr val="accent6"/>
                  </a:solidFill>
                </a:rPr>
                <a:t>Lobbying, Advocacy &amp; Represent</a:t>
              </a:r>
            </a:p>
            <a:p>
              <a:pPr marL="342900" indent="-342900">
                <a:buFont typeface="+mj-lt"/>
                <a:buAutoNum type="arabicPeriod"/>
              </a:pPr>
              <a:endParaRPr lang="en-ZA" dirty="0" smtClean="0">
                <a:solidFill>
                  <a:schemeClr val="accent6"/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r>
                <a:rPr lang="en-ZA" dirty="0" smtClean="0">
                  <a:solidFill>
                    <a:schemeClr val="accent6"/>
                  </a:solidFill>
                </a:rPr>
                <a:t>Employer </a:t>
              </a:r>
              <a:r>
                <a:rPr lang="en-ZA" sz="1700" dirty="0">
                  <a:solidFill>
                    <a:schemeClr val="accent6"/>
                  </a:solidFill>
                </a:rPr>
                <a:t>Representation</a:t>
              </a:r>
            </a:p>
            <a:p>
              <a:pPr marL="342900" indent="-342900">
                <a:buFont typeface="+mj-lt"/>
                <a:buAutoNum type="arabicPeriod"/>
              </a:pPr>
              <a:endParaRPr lang="en-ZA" dirty="0" smtClean="0">
                <a:solidFill>
                  <a:schemeClr val="accent6"/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r>
                <a:rPr lang="en-ZA" dirty="0" smtClean="0">
                  <a:solidFill>
                    <a:schemeClr val="accent6"/>
                  </a:solidFill>
                </a:rPr>
                <a:t>Capacity </a:t>
              </a:r>
              <a:r>
                <a:rPr lang="en-ZA" dirty="0">
                  <a:solidFill>
                    <a:schemeClr val="accent6"/>
                  </a:solidFill>
                </a:rPr>
                <a:t>Building </a:t>
              </a:r>
            </a:p>
            <a:p>
              <a:pPr marL="342900" indent="-342900">
                <a:buFont typeface="+mj-lt"/>
                <a:buAutoNum type="arabicPeriod"/>
              </a:pPr>
              <a:endParaRPr lang="en-ZA" dirty="0" smtClean="0">
                <a:solidFill>
                  <a:schemeClr val="accent6"/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r>
                <a:rPr lang="en-ZA" dirty="0" smtClean="0">
                  <a:solidFill>
                    <a:schemeClr val="accent6"/>
                  </a:solidFill>
                </a:rPr>
                <a:t>Support </a:t>
              </a:r>
              <a:r>
                <a:rPr lang="en-ZA" dirty="0">
                  <a:solidFill>
                    <a:schemeClr val="accent6"/>
                  </a:solidFill>
                </a:rPr>
                <a:t>and Advice </a:t>
              </a:r>
            </a:p>
            <a:p>
              <a:pPr marL="342900" indent="-342900">
                <a:buFont typeface="+mj-lt"/>
                <a:buAutoNum type="arabicPeriod"/>
              </a:pPr>
              <a:endParaRPr lang="en-ZA" dirty="0" smtClean="0">
                <a:solidFill>
                  <a:schemeClr val="accent6"/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r>
                <a:rPr lang="en-ZA" dirty="0" smtClean="0">
                  <a:solidFill>
                    <a:schemeClr val="accent6"/>
                  </a:solidFill>
                </a:rPr>
                <a:t>Strategic </a:t>
              </a:r>
              <a:r>
                <a:rPr lang="en-ZA" dirty="0">
                  <a:solidFill>
                    <a:schemeClr val="accent6"/>
                  </a:solidFill>
                </a:rPr>
                <a:t>Profiling</a:t>
              </a:r>
            </a:p>
            <a:p>
              <a:pPr marL="342900" indent="-342900">
                <a:buFont typeface="+mj-lt"/>
                <a:buAutoNum type="arabicPeriod"/>
              </a:pPr>
              <a:endParaRPr lang="en-ZA" dirty="0" smtClean="0">
                <a:solidFill>
                  <a:schemeClr val="accent6"/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r>
                <a:rPr lang="en-ZA" dirty="0" smtClean="0">
                  <a:solidFill>
                    <a:schemeClr val="accent6"/>
                  </a:solidFill>
                </a:rPr>
                <a:t>Knowledge </a:t>
              </a:r>
              <a:r>
                <a:rPr lang="en-ZA" dirty="0">
                  <a:solidFill>
                    <a:schemeClr val="accent6"/>
                  </a:solidFill>
                </a:rPr>
                <a:t>and Information </a:t>
              </a:r>
              <a:r>
                <a:rPr lang="en-ZA" dirty="0" smtClean="0">
                  <a:solidFill>
                    <a:schemeClr val="accent6"/>
                  </a:solidFill>
                </a:rPr>
                <a:t>Sharing</a:t>
              </a:r>
            </a:p>
          </p:txBody>
        </p:sp>
        <p:sp>
          <p:nvSpPr>
            <p:cNvPr id="55" name="Flowchart: Process 54"/>
            <p:cNvSpPr/>
            <p:nvPr/>
          </p:nvSpPr>
          <p:spPr>
            <a:xfrm>
              <a:off x="3308441" y="2209469"/>
              <a:ext cx="2637980" cy="1337073"/>
            </a:xfrm>
            <a:prstGeom prst="flowChartProcess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600" b="1" dirty="0">
                  <a:solidFill>
                    <a:srgbClr val="0070C0"/>
                  </a:solidFill>
                  <a:ea typeface="Times New Roman" panose="02020603050405020304" pitchFamily="18" charset="0"/>
                  <a:cs typeface="Arial" pitchFamily="34" charset="0"/>
                </a:rPr>
                <a:t>GOAL 1:</a:t>
              </a:r>
              <a:r>
                <a:rPr lang="en-GB" sz="1600" b="1" dirty="0">
                  <a:solidFill>
                    <a:srgbClr val="70AD47"/>
                  </a:solidFill>
                  <a:ea typeface="Times New Roman" panose="02020603050405020304" pitchFamily="18" charset="0"/>
                  <a:cs typeface="Arial" pitchFamily="34" charset="0"/>
                </a:rPr>
                <a:t> </a:t>
              </a:r>
            </a:p>
            <a:p>
              <a:pPr algn="ctr"/>
              <a:r>
                <a:rPr lang="en-GB" sz="1600" b="1" dirty="0">
                  <a:solidFill>
                    <a:srgbClr val="000000"/>
                  </a:solidFill>
                  <a:ea typeface="Times New Roman" panose="02020603050405020304" pitchFamily="18" charset="0"/>
                  <a:cs typeface="Arial" pitchFamily="34" charset="0"/>
                </a:rPr>
                <a:t>Sustainable, Inclusive Economic Growth </a:t>
              </a:r>
              <a:r>
                <a:rPr lang="en-GB" sz="1600" b="1" dirty="0" smtClean="0">
                  <a:solidFill>
                    <a:srgbClr val="000000"/>
                  </a:solidFill>
                  <a:ea typeface="Times New Roman" panose="02020603050405020304" pitchFamily="18" charset="0"/>
                  <a:cs typeface="Arial" pitchFamily="34" charset="0"/>
                </a:rPr>
                <a:t>Underpinned by  </a:t>
              </a:r>
              <a:r>
                <a:rPr lang="en-GB" sz="1600" b="1" dirty="0">
                  <a:solidFill>
                    <a:srgbClr val="000000"/>
                  </a:solidFill>
                  <a:ea typeface="Times New Roman" panose="02020603050405020304" pitchFamily="18" charset="0"/>
                  <a:cs typeface="Arial" pitchFamily="34" charset="0"/>
                </a:rPr>
                <a:t>Spatial Transformation</a:t>
              </a:r>
              <a:endParaRPr lang="en-ZA" sz="1600" dirty="0">
                <a:solidFill>
                  <a:srgbClr val="000000"/>
                </a:solidFill>
                <a:ea typeface="Times New Roman" panose="02020603050405020304" pitchFamily="18" charset="0"/>
                <a:cs typeface="Arial" pitchFamily="34" charset="0"/>
              </a:endParaRPr>
            </a:p>
          </p:txBody>
        </p:sp>
        <p:graphicFrame>
          <p:nvGraphicFramePr>
            <p:cNvPr id="57" name="Diagram 56"/>
            <p:cNvGraphicFramePr/>
            <p:nvPr>
              <p:extLst>
                <p:ext uri="{D42A27DB-BD31-4B8C-83A1-F6EECF244321}">
                  <p14:modId xmlns:p14="http://schemas.microsoft.com/office/powerpoint/2010/main" val="829145089"/>
                </p:ext>
              </p:extLst>
            </p:nvPr>
          </p:nvGraphicFramePr>
          <p:xfrm>
            <a:off x="5007914" y="6002569"/>
            <a:ext cx="5228293" cy="87563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8" name="Right Arrow 57"/>
            <p:cNvSpPr/>
            <p:nvPr/>
          </p:nvSpPr>
          <p:spPr>
            <a:xfrm>
              <a:off x="116392" y="6251068"/>
              <a:ext cx="4320480" cy="540789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z="1100" b="1" dirty="0">
                  <a:solidFill>
                    <a:srgbClr val="000000"/>
                  </a:solidFill>
                </a:rPr>
                <a:t>VALUES</a:t>
              </a:r>
            </a:p>
          </p:txBody>
        </p:sp>
        <p:sp>
          <p:nvSpPr>
            <p:cNvPr id="62" name="Title 1"/>
            <p:cNvSpPr txBox="1">
              <a:spLocks/>
            </p:cNvSpPr>
            <p:nvPr/>
          </p:nvSpPr>
          <p:spPr>
            <a:xfrm>
              <a:off x="5007914" y="20204"/>
              <a:ext cx="5405622" cy="83858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0000" lnSpcReduction="10000"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000" kern="1200" cap="all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ZA" sz="2800" b="1" dirty="0" smtClean="0"/>
                <a:t>SALGA STRATEGY at a glance (2017-2022)</a:t>
              </a:r>
              <a:endParaRPr lang="en-ZA" sz="2800" b="1" dirty="0"/>
            </a:p>
          </p:txBody>
        </p:sp>
        <p:sp>
          <p:nvSpPr>
            <p:cNvPr id="63" name="Flowchart: Process 62"/>
            <p:cNvSpPr/>
            <p:nvPr/>
          </p:nvSpPr>
          <p:spPr>
            <a:xfrm>
              <a:off x="9271082" y="2169914"/>
              <a:ext cx="2712864" cy="1337073"/>
            </a:xfrm>
            <a:prstGeom prst="flowChartProcess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600" b="1" dirty="0">
                  <a:solidFill>
                    <a:srgbClr val="0070C0"/>
                  </a:solidFill>
                  <a:ea typeface="Times New Roman" panose="02020603050405020304" pitchFamily="18" charset="0"/>
                  <a:cs typeface="Arial" pitchFamily="34" charset="0"/>
                </a:rPr>
                <a:t>GOAL 3: </a:t>
              </a:r>
              <a:endParaRPr lang="en-ZA" sz="1600" dirty="0">
                <a:solidFill>
                  <a:srgbClr val="0070C0"/>
                </a:solidFill>
                <a:ea typeface="Times New Roman" panose="02020603050405020304" pitchFamily="18" charset="0"/>
                <a:cs typeface="Arial" pitchFamily="34" charset="0"/>
              </a:endParaRPr>
            </a:p>
            <a:p>
              <a:pPr algn="ctr"/>
              <a:r>
                <a:rPr lang="en-GB" sz="1600" b="1" dirty="0">
                  <a:solidFill>
                    <a:srgbClr val="000000"/>
                  </a:solidFill>
                  <a:ea typeface="Times New Roman" panose="02020603050405020304" pitchFamily="18" charset="0"/>
                  <a:cs typeface="Arial" pitchFamily="34" charset="0"/>
                </a:rPr>
                <a:t>Financial Sustainability of Local Government &amp; Greater Fiscal Equity </a:t>
              </a:r>
              <a:endParaRPr lang="en-ZA" sz="1600" dirty="0">
                <a:solidFill>
                  <a:srgbClr val="000000"/>
                </a:solidFill>
                <a:ea typeface="Times New Roman" panose="02020603050405020304" pitchFamily="18" charset="0"/>
                <a:cs typeface="Arial" pitchFamily="34" charset="0"/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5946421" y="1092893"/>
              <a:ext cx="3303195" cy="2741707"/>
              <a:chOff x="4410338" y="772525"/>
              <a:chExt cx="3433977" cy="3308082"/>
            </a:xfrm>
          </p:grpSpPr>
          <p:grpSp>
            <p:nvGrpSpPr>
              <p:cNvPr id="65" name="Group 64"/>
              <p:cNvGrpSpPr/>
              <p:nvPr/>
            </p:nvGrpSpPr>
            <p:grpSpPr>
              <a:xfrm>
                <a:off x="4871865" y="772525"/>
                <a:ext cx="2313165" cy="3308082"/>
                <a:chOff x="440959" y="-1628139"/>
                <a:chExt cx="2313165" cy="3308082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576065" y="376729"/>
                  <a:ext cx="2178059" cy="1303214"/>
                </a:xfrm>
                <a:prstGeom prst="rect">
                  <a:avLst/>
                </a:prstGeom>
              </p:spPr>
              <p:style>
                <a:lnRef idx="0">
                  <a:schemeClr val="dk1">
                    <a:alpha val="0"/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68" name="Rectangle 67"/>
                <p:cNvSpPr/>
                <p:nvPr/>
              </p:nvSpPr>
              <p:spPr>
                <a:xfrm>
                  <a:off x="440959" y="-1628139"/>
                  <a:ext cx="2306691" cy="1303214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60960" tIns="60960" rIns="60960" bIns="60960" numCol="1" spcCol="1270" anchor="t" anchorCtr="0">
                  <a:noAutofit/>
                </a:bodyPr>
                <a:lstStyle/>
                <a:p>
                  <a:pPr defTabSz="711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ZA" sz="1400" dirty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66" name="Oval 65"/>
              <p:cNvSpPr/>
              <p:nvPr/>
            </p:nvSpPr>
            <p:spPr>
              <a:xfrm>
                <a:off x="4410338" y="2165682"/>
                <a:ext cx="3433977" cy="162368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06D19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ZA" sz="1400" b="1" dirty="0" smtClean="0">
                    <a:solidFill>
                      <a:schemeClr val="accent6"/>
                    </a:solidFill>
                  </a:rPr>
                  <a:t>Inspiring Spatial Justice &amp; Social Justice through Integrated Management of Space, Economies &amp; People</a:t>
                </a:r>
                <a:r>
                  <a:rPr lang="en-ZA" sz="1600" b="1" dirty="0" smtClean="0">
                    <a:solidFill>
                      <a:schemeClr val="accent6"/>
                    </a:solidFill>
                  </a:rPr>
                  <a:t> </a:t>
                </a:r>
                <a:endParaRPr lang="en-ZA" sz="1600" b="1" dirty="0">
                  <a:solidFill>
                    <a:schemeClr val="accent6"/>
                  </a:solidFill>
                </a:endParaRPr>
              </a:p>
            </p:txBody>
          </p:sp>
        </p:grpSp>
        <p:sp>
          <p:nvSpPr>
            <p:cNvPr id="69" name="Flowchart: Process 68"/>
            <p:cNvSpPr/>
            <p:nvPr/>
          </p:nvSpPr>
          <p:spPr>
            <a:xfrm>
              <a:off x="6000585" y="980488"/>
              <a:ext cx="3208396" cy="1307469"/>
            </a:xfrm>
            <a:prstGeom prst="flowChartProcess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600" b="1" dirty="0">
                  <a:solidFill>
                    <a:srgbClr val="0070C0"/>
                  </a:solidFill>
                  <a:ea typeface="Times New Roman" panose="02020603050405020304" pitchFamily="18" charset="0"/>
                  <a:cs typeface="Arial" pitchFamily="34" charset="0"/>
                </a:rPr>
                <a:t>GOAL 2: </a:t>
              </a:r>
              <a:endParaRPr lang="en-ZA" sz="1600" dirty="0">
                <a:solidFill>
                  <a:srgbClr val="0070C0"/>
                </a:solidFill>
                <a:ea typeface="Times New Roman" panose="02020603050405020304" pitchFamily="18" charset="0"/>
                <a:cs typeface="Arial" pitchFamily="34" charset="0"/>
              </a:endParaRPr>
            </a:p>
            <a:p>
              <a:pPr algn="ctr"/>
              <a:r>
                <a:rPr lang="en-GB" sz="1600" b="1" dirty="0">
                  <a:solidFill>
                    <a:srgbClr val="000000"/>
                  </a:solidFill>
                  <a:ea typeface="Times New Roman" panose="02020603050405020304" pitchFamily="18" charset="0"/>
                  <a:cs typeface="Arial" pitchFamily="34" charset="0"/>
                </a:rPr>
                <a:t>Good Governance &amp; Resilient Municipal Institutions </a:t>
              </a:r>
              <a:endParaRPr lang="en-ZA" sz="1600" dirty="0">
                <a:solidFill>
                  <a:srgbClr val="000000"/>
                </a:solidFill>
                <a:ea typeface="Times New Roman" panose="02020603050405020304" pitchFamily="18" charset="0"/>
                <a:cs typeface="Arial" pitchFamily="34" charset="0"/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3308441" y="3593220"/>
              <a:ext cx="8575508" cy="235365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222250">
                <a:spcBef>
                  <a:spcPct val="0"/>
                </a:spcBef>
                <a:spcAft>
                  <a:spcPts val="200"/>
                </a:spcAft>
              </a:pPr>
              <a:endParaRPr lang="en-ZA" sz="12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756597" y="3736883"/>
              <a:ext cx="3413256" cy="18312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defTabSz="222250">
                <a:spcBef>
                  <a:spcPct val="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GB" b="1" dirty="0">
                  <a:solidFill>
                    <a:schemeClr val="bg1"/>
                  </a:solidFill>
                  <a:ea typeface="Calibri" panose="020F0502020204030204" pitchFamily="34" charset="0"/>
                  <a:cs typeface="Arial" pitchFamily="34" charset="0"/>
                </a:rPr>
                <a:t>Information </a:t>
              </a:r>
              <a:r>
                <a:rPr lang="en-GB" b="1" dirty="0" smtClean="0">
                  <a:solidFill>
                    <a:schemeClr val="bg1"/>
                  </a:solidFill>
                  <a:ea typeface="Calibri" panose="020F0502020204030204" pitchFamily="34" charset="0"/>
                  <a:cs typeface="Arial" pitchFamily="34" charset="0"/>
                </a:rPr>
                <a:t>and Communication </a:t>
              </a:r>
              <a:r>
                <a:rPr lang="en-GB" b="1" dirty="0">
                  <a:solidFill>
                    <a:schemeClr val="bg1"/>
                  </a:solidFill>
                  <a:ea typeface="Calibri" panose="020F0502020204030204" pitchFamily="34" charset="0"/>
                  <a:cs typeface="Arial" pitchFamily="34" charset="0"/>
                </a:rPr>
                <a:t>Technology  </a:t>
              </a:r>
            </a:p>
            <a:p>
              <a:pPr marL="171450" indent="-171450" defTabSz="222250">
                <a:spcBef>
                  <a:spcPct val="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GB" b="1" dirty="0">
                  <a:solidFill>
                    <a:schemeClr val="bg1"/>
                  </a:solidFill>
                  <a:ea typeface="Calibri" panose="020F0502020204030204" pitchFamily="34" charset="0"/>
                  <a:cs typeface="Arial" pitchFamily="34" charset="0"/>
                </a:rPr>
                <a:t>Data Intelligence </a:t>
              </a:r>
            </a:p>
            <a:p>
              <a:pPr marL="171450" indent="-171450" defTabSz="222250">
                <a:spcBef>
                  <a:spcPct val="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GB" b="1" dirty="0">
                  <a:solidFill>
                    <a:schemeClr val="bg1"/>
                  </a:solidFill>
                  <a:ea typeface="Calibri" panose="020F0502020204030204" pitchFamily="34" charset="0"/>
                  <a:cs typeface="Arial" pitchFamily="34" charset="0"/>
                </a:rPr>
                <a:t>Innovation </a:t>
              </a:r>
            </a:p>
            <a:p>
              <a:pPr marL="171450" indent="-171450" defTabSz="222250">
                <a:spcBef>
                  <a:spcPct val="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GB" b="1" dirty="0">
                  <a:solidFill>
                    <a:schemeClr val="bg1"/>
                  </a:solidFill>
                  <a:ea typeface="Calibri" panose="020F0502020204030204" pitchFamily="34" charset="0"/>
                  <a:cs typeface="Arial" pitchFamily="34" charset="0"/>
                </a:rPr>
                <a:t>Research and Knowledge </a:t>
              </a:r>
              <a:r>
                <a:rPr lang="en-GB" b="1" dirty="0" smtClean="0">
                  <a:solidFill>
                    <a:schemeClr val="bg1"/>
                  </a:solidFill>
                  <a:ea typeface="Calibri" panose="020F0502020204030204" pitchFamily="34" charset="0"/>
                  <a:cs typeface="Arial" pitchFamily="34" charset="0"/>
                </a:rPr>
                <a:t>Management </a:t>
              </a:r>
              <a:endParaRPr lang="en-ZA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8032338" y="4012766"/>
              <a:ext cx="3722799" cy="12516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defTabSz="222250">
                <a:spcBef>
                  <a:spcPct val="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GB" b="1" dirty="0" smtClean="0">
                  <a:solidFill>
                    <a:schemeClr val="bg1"/>
                  </a:solidFill>
                  <a:ea typeface="Calibri" panose="020F0502020204030204" pitchFamily="34" charset="0"/>
                  <a:cs typeface="Arial" pitchFamily="34" charset="0"/>
                </a:rPr>
                <a:t>Effective and Efficient Administration</a:t>
              </a:r>
            </a:p>
            <a:p>
              <a:pPr marL="171450" indent="-171450" defTabSz="222250">
                <a:spcBef>
                  <a:spcPct val="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GB" b="1" dirty="0" smtClean="0">
                  <a:solidFill>
                    <a:schemeClr val="bg1"/>
                  </a:solidFill>
                  <a:ea typeface="Calibri" panose="020F0502020204030204" pitchFamily="34" charset="0"/>
                  <a:cs typeface="Arial" pitchFamily="34" charset="0"/>
                </a:rPr>
                <a:t>Marketing and Communication </a:t>
              </a:r>
            </a:p>
            <a:p>
              <a:pPr marL="171450" indent="-171450" defTabSz="222250">
                <a:spcBef>
                  <a:spcPct val="0"/>
                </a:spcBef>
                <a:spcAft>
                  <a:spcPts val="200"/>
                </a:spcAft>
                <a:buFont typeface="Arial" panose="020B0604020202020204" pitchFamily="34" charset="0"/>
                <a:buChar char="•"/>
              </a:pPr>
              <a:r>
                <a:rPr lang="en-GB" b="1" dirty="0" smtClean="0">
                  <a:solidFill>
                    <a:schemeClr val="bg1"/>
                  </a:solidFill>
                  <a:ea typeface="Calibri" panose="020F0502020204030204" pitchFamily="34" charset="0"/>
                  <a:cs typeface="Arial" pitchFamily="34" charset="0"/>
                </a:rPr>
                <a:t>Strategic Partnerships</a:t>
              </a:r>
              <a:endParaRPr lang="en-GB" b="1" dirty="0">
                <a:solidFill>
                  <a:schemeClr val="bg1"/>
                </a:solidFill>
                <a:ea typeface="Calibri" panose="020F0502020204030204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135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MUNICIPAL AUDIT SUPPORT PROGRAMME (MASP)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07369" y="1268760"/>
            <a:ext cx="4176463" cy="5024090"/>
          </a:xfrm>
        </p:spPr>
        <p:txBody>
          <a:bodyPr/>
          <a:lstStyle/>
          <a:p>
            <a:pPr algn="just"/>
            <a:r>
              <a:rPr lang="en-ZA" sz="1600" dirty="0" smtClean="0"/>
              <a:t>Auditor-General identified root causes leading to poor audit outcomes in municipalities – Slow or no response by leadership, Inadequate Consequence Management, Instability, vacancies and competencies of key personnel.</a:t>
            </a:r>
          </a:p>
          <a:p>
            <a:pPr marL="0" indent="0">
              <a:buNone/>
            </a:pPr>
            <a:endParaRPr lang="en-ZA" sz="1600" dirty="0" smtClean="0"/>
          </a:p>
          <a:p>
            <a:pPr algn="just"/>
            <a:r>
              <a:rPr lang="en-ZA" sz="1600" dirty="0" smtClean="0"/>
              <a:t>In </a:t>
            </a:r>
            <a:r>
              <a:rPr lang="en-ZA" sz="1600" dirty="0"/>
              <a:t>responding to the challenge, SALGA has conceptualised the MASP programme, a multi-disciplinary approach founded on four basic pillars of </a:t>
            </a:r>
            <a:r>
              <a:rPr lang="en-ZA" sz="1600" dirty="0" smtClean="0"/>
              <a:t>support</a:t>
            </a:r>
            <a:r>
              <a:rPr lang="en-ZA" sz="1600" dirty="0"/>
              <a:t> </a:t>
            </a:r>
            <a:r>
              <a:rPr lang="en-ZA" sz="1600" dirty="0" smtClean="0"/>
              <a:t>i.e. Leadership, Governance, Institutional Capacity and Financial Management. MASP </a:t>
            </a:r>
            <a:r>
              <a:rPr lang="en-ZA" sz="1600" dirty="0"/>
              <a:t>aimed at supporting municipalities that have obtained poor audit </a:t>
            </a:r>
            <a:r>
              <a:rPr lang="en-ZA" sz="1600" dirty="0" smtClean="0"/>
              <a:t>outcomes based on the Auditor-General report.</a:t>
            </a:r>
            <a:endParaRPr lang="en-ZA" sz="1600" dirty="0"/>
          </a:p>
          <a:p>
            <a:pPr marL="0" indent="0">
              <a:buNone/>
            </a:pPr>
            <a:endParaRPr lang="en-ZA" sz="1400" dirty="0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0385" y="1412777"/>
            <a:ext cx="1154088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851" y="1412777"/>
            <a:ext cx="1091374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848" y="1412777"/>
            <a:ext cx="1164273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853805" y="1418634"/>
            <a:ext cx="116704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ZA" sz="1050" dirty="0" smtClean="0"/>
              <a:t>Lack of urgency to address risks and improve internal controls Disregard for compliance</a:t>
            </a:r>
            <a:endParaRPr lang="en-ZA" sz="1050" dirty="0"/>
          </a:p>
        </p:txBody>
      </p:sp>
      <p:sp>
        <p:nvSpPr>
          <p:cNvPr id="8" name="TextBox 7"/>
          <p:cNvSpPr txBox="1"/>
          <p:nvPr/>
        </p:nvSpPr>
        <p:spPr>
          <a:xfrm>
            <a:off x="8112225" y="1418634"/>
            <a:ext cx="11358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000" dirty="0" smtClean="0"/>
              <a:t>Inaction due to lack or poor performance management – culture of no consequences</a:t>
            </a:r>
            <a:endParaRPr lang="en-ZA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10344473" y="1412777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000" dirty="0" smtClean="0"/>
              <a:t>Political instability, high vacancy rate and dependency on consultants</a:t>
            </a:r>
          </a:p>
        </p:txBody>
      </p:sp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953" y="2708920"/>
            <a:ext cx="4824536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859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Audit Outcomes National Picture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4C5A4-68AA-419A-9EB9-20F6985B147C}" type="slidenum">
              <a:rPr lang="en-GB" smtClean="0"/>
              <a:pPr/>
              <a:t>5</a:t>
            </a:fld>
            <a:endParaRPr lang="en-GB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0190020"/>
              </p:ext>
            </p:extLst>
          </p:nvPr>
        </p:nvGraphicFramePr>
        <p:xfrm>
          <a:off x="2279576" y="2057400"/>
          <a:ext cx="7776864" cy="3243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64368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Findings per audit area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4C5A4-68AA-419A-9EB9-20F6985B147C}" type="slidenum">
              <a:rPr lang="en-GB" smtClean="0"/>
              <a:pPr/>
              <a:t>6</a:t>
            </a:fld>
            <a:endParaRPr lang="en-GB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8863461"/>
              </p:ext>
            </p:extLst>
          </p:nvPr>
        </p:nvGraphicFramePr>
        <p:xfrm>
          <a:off x="1775520" y="1417638"/>
          <a:ext cx="9145016" cy="5035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0859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4C5A4-68AA-419A-9EB9-20F6985B147C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184232" y="1430696"/>
            <a:ext cx="3786187" cy="3970318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ZA" dirty="0">
                <a:solidFill>
                  <a:schemeClr val="accent6">
                    <a:lumMod val="65000"/>
                    <a:lumOff val="35000"/>
                  </a:schemeClr>
                </a:solidFill>
              </a:rPr>
              <a:t>The 2017/18 MFMA audit outcomes for municipalities in the Gauteng province showed a positive result overall as were there was no movement (improvement or regression) when compared to 2016/17 results. </a:t>
            </a:r>
            <a:endParaRPr lang="en-ZA" dirty="0" smtClean="0">
              <a:solidFill>
                <a:schemeClr val="accent6">
                  <a:lumMod val="65000"/>
                  <a:lumOff val="35000"/>
                </a:schemeClr>
              </a:solidFill>
            </a:endParaRPr>
          </a:p>
          <a:p>
            <a:endParaRPr lang="en-ZA" dirty="0">
              <a:solidFill>
                <a:schemeClr val="accent6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n-ZA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Ten </a:t>
            </a:r>
            <a:r>
              <a:rPr lang="en-ZA" dirty="0">
                <a:solidFill>
                  <a:schemeClr val="accent6">
                    <a:lumMod val="65000"/>
                    <a:lumOff val="35000"/>
                  </a:schemeClr>
                </a:solidFill>
              </a:rPr>
              <a:t>(10) municipalities obtained Unqualified Audit opinions with Midvaal Local Municipality being the only auditee that managed to sustain the Clean Audit outcome for four years </a:t>
            </a:r>
            <a:r>
              <a:rPr lang="en-ZA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consecutively.</a:t>
            </a:r>
            <a:endParaRPr lang="en-ZA" sz="1600" dirty="0" smtClean="0">
              <a:solidFill>
                <a:schemeClr val="accent6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83742" y="274639"/>
            <a:ext cx="7260257" cy="7948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3600" dirty="0" smtClean="0"/>
              <a:t>Municipal Audit Outcomes</a:t>
            </a:r>
            <a:endParaRPr lang="en-ZA" sz="36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1430696"/>
            <a:ext cx="7560840" cy="4086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504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MASP SUPPORT PLAN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63352" y="1268760"/>
            <a:ext cx="11521280" cy="5024090"/>
          </a:xfrm>
        </p:spPr>
        <p:txBody>
          <a:bodyPr>
            <a:noAutofit/>
          </a:bodyPr>
          <a:lstStyle/>
          <a:p>
            <a:r>
              <a:rPr lang="en-GB" sz="1600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Developing </a:t>
            </a:r>
            <a:r>
              <a:rPr lang="en-GB" sz="1600" dirty="0">
                <a:solidFill>
                  <a:schemeClr val="accent6">
                    <a:lumMod val="65000"/>
                    <a:lumOff val="35000"/>
                  </a:schemeClr>
                </a:solidFill>
              </a:rPr>
              <a:t>customised support plans for </a:t>
            </a:r>
            <a:r>
              <a:rPr lang="en-GB" sz="1600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municipalities </a:t>
            </a:r>
            <a:r>
              <a:rPr lang="en-GB" sz="1600" dirty="0">
                <a:solidFill>
                  <a:schemeClr val="accent6">
                    <a:lumMod val="65000"/>
                    <a:lumOff val="35000"/>
                  </a:schemeClr>
                </a:solidFill>
              </a:rPr>
              <a:t>that covers all 4 pillars of the MASP by considering the following documents:</a:t>
            </a:r>
            <a:endParaRPr lang="en-ZA" sz="1600" dirty="0">
              <a:solidFill>
                <a:schemeClr val="accent6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GB" sz="1600" dirty="0">
                <a:solidFill>
                  <a:schemeClr val="accent6">
                    <a:lumMod val="65000"/>
                    <a:lumOff val="35000"/>
                  </a:schemeClr>
                </a:solidFill>
              </a:rPr>
              <a:t>Audit Action Plan or Audit Improvement Plan of the municipality</a:t>
            </a:r>
            <a:endParaRPr lang="en-ZA" sz="1600" dirty="0">
              <a:solidFill>
                <a:schemeClr val="accent6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GB" sz="1600" dirty="0">
                <a:solidFill>
                  <a:schemeClr val="accent6">
                    <a:lumMod val="65000"/>
                    <a:lumOff val="35000"/>
                  </a:schemeClr>
                </a:solidFill>
              </a:rPr>
              <a:t>Audit Report of the municipality</a:t>
            </a:r>
            <a:endParaRPr lang="en-ZA" sz="1600" dirty="0">
              <a:solidFill>
                <a:schemeClr val="accent6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GB" sz="1600" dirty="0">
                <a:solidFill>
                  <a:schemeClr val="accent6">
                    <a:lumMod val="65000"/>
                    <a:lumOff val="35000"/>
                  </a:schemeClr>
                </a:solidFill>
              </a:rPr>
              <a:t>Management Report of the </a:t>
            </a:r>
            <a:r>
              <a:rPr lang="en-GB" sz="1600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municipality</a:t>
            </a:r>
          </a:p>
          <a:p>
            <a:pPr marL="514350" lvl="1" indent="0">
              <a:buNone/>
            </a:pPr>
            <a:endParaRPr lang="en-ZA" sz="1600" dirty="0">
              <a:solidFill>
                <a:schemeClr val="accent6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n-GB" sz="1600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Engaging key </a:t>
            </a:r>
            <a:r>
              <a:rPr lang="en-GB" sz="1600" dirty="0">
                <a:solidFill>
                  <a:schemeClr val="accent6">
                    <a:lumMod val="65000"/>
                    <a:lumOff val="35000"/>
                  </a:schemeClr>
                </a:solidFill>
              </a:rPr>
              <a:t>stakeholders to </a:t>
            </a:r>
            <a:r>
              <a:rPr lang="en-GB" sz="1600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discuss </a:t>
            </a:r>
            <a:r>
              <a:rPr lang="en-GB" sz="1600" dirty="0">
                <a:solidFill>
                  <a:schemeClr val="accent6">
                    <a:lumMod val="65000"/>
                    <a:lumOff val="35000"/>
                  </a:schemeClr>
                </a:solidFill>
              </a:rPr>
              <a:t>and share support plans in order to agree on an integrated multi-stakeholder support plan for a municipality setting out clear responsibilities per </a:t>
            </a:r>
            <a:r>
              <a:rPr lang="en-GB" sz="1600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stakeholder.</a:t>
            </a:r>
          </a:p>
          <a:p>
            <a:pPr marL="57150" indent="0" algn="just">
              <a:buNone/>
            </a:pPr>
            <a:endParaRPr lang="en-ZA" sz="1600" dirty="0">
              <a:solidFill>
                <a:schemeClr val="accent6">
                  <a:lumMod val="65000"/>
                  <a:lumOff val="35000"/>
                </a:schemeClr>
              </a:solidFill>
            </a:endParaRPr>
          </a:p>
          <a:p>
            <a:r>
              <a:rPr lang="en-GB" sz="1600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Implementing MASP through a multi-disciplinary approach with key stakeholders.</a:t>
            </a:r>
          </a:p>
          <a:p>
            <a:pPr marL="57150" indent="0">
              <a:buNone/>
            </a:pPr>
            <a:endParaRPr lang="en-GB" sz="1600" dirty="0" smtClean="0">
              <a:solidFill>
                <a:schemeClr val="accent6">
                  <a:lumMod val="65000"/>
                  <a:lumOff val="35000"/>
                </a:schemeClr>
              </a:solidFill>
            </a:endParaRPr>
          </a:p>
          <a:p>
            <a:r>
              <a:rPr lang="en-GB" sz="1600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Reporting </a:t>
            </a:r>
            <a:r>
              <a:rPr lang="en-ZA" sz="1600" dirty="0" smtClean="0">
                <a:solidFill>
                  <a:schemeClr val="accent6">
                    <a:lumMod val="65000"/>
                    <a:lumOff val="35000"/>
                  </a:schemeClr>
                </a:solidFill>
              </a:rPr>
              <a:t>progress to SALGA governance structures and other stakeholders.</a:t>
            </a:r>
            <a:endParaRPr lang="en-ZA" sz="1600" dirty="0">
              <a:solidFill>
                <a:schemeClr val="accent6">
                  <a:lumMod val="65000"/>
                  <a:lumOff val="35000"/>
                </a:schemeClr>
              </a:solidFill>
            </a:endParaRPr>
          </a:p>
          <a:p>
            <a:pPr marL="0" lvl="0" indent="0">
              <a:buNone/>
            </a:pPr>
            <a:endParaRPr lang="en-ZA" sz="1600" dirty="0"/>
          </a:p>
          <a:p>
            <a:endParaRPr lang="en-ZA" sz="1600" dirty="0"/>
          </a:p>
        </p:txBody>
      </p:sp>
    </p:spTree>
    <p:extLst>
      <p:ext uri="{BB962C8B-B14F-4D97-AF65-F5344CB8AC3E}">
        <p14:creationId xmlns:p14="http://schemas.microsoft.com/office/powerpoint/2010/main" val="4212852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MASP DELIVERY MODEL</a:t>
            </a:r>
            <a:endParaRPr lang="en-ZA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90941956"/>
              </p:ext>
            </p:extLst>
          </p:nvPr>
        </p:nvGraphicFramePr>
        <p:xfrm>
          <a:off x="1055440" y="1484784"/>
          <a:ext cx="8928992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959814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ALGA 1">
      <a:dk1>
        <a:srgbClr val="F06D19"/>
      </a:dk1>
      <a:lt1>
        <a:sysClr val="window" lastClr="FFFFFF"/>
      </a:lt1>
      <a:dk2>
        <a:srgbClr val="C7C9CA"/>
      </a:dk2>
      <a:lt2>
        <a:srgbClr val="D6B758"/>
      </a:lt2>
      <a:accent1>
        <a:srgbClr val="F06D19"/>
      </a:accent1>
      <a:accent2>
        <a:srgbClr val="D6B758"/>
      </a:accent2>
      <a:accent3>
        <a:srgbClr val="8F8E8E"/>
      </a:accent3>
      <a:accent4>
        <a:srgbClr val="C7C9CA"/>
      </a:accent4>
      <a:accent5>
        <a:srgbClr val="FFFFFF"/>
      </a:accent5>
      <a:accent6>
        <a:srgbClr val="000000"/>
      </a:accent6>
      <a:hlink>
        <a:srgbClr val="8F8E8E"/>
      </a:hlink>
      <a:folHlink>
        <a:srgbClr val="C7C9CA"/>
      </a:folHlink>
    </a:clrScheme>
    <a:fontScheme name="Personalizzato 5">
      <a:majorFont>
        <a:latin typeface="Foco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BP Key Focus Areas_ 11 July 2016 [Read-Only]" id="{756A072A-2630-4E26-A94B-B0BEED7BB4EC}" vid="{AE62CCC5-3FA7-4DAC-8C7B-7225B3C0125F}"/>
    </a:ext>
  </a:extLst>
</a:theme>
</file>

<file path=ppt/theme/theme2.xml><?xml version="1.0" encoding="utf-8"?>
<a:theme xmlns:a="http://schemas.openxmlformats.org/drawingml/2006/main" name="1_Default Theme">
  <a:themeElements>
    <a:clrScheme name="SALGA 1">
      <a:dk1>
        <a:srgbClr val="F06D19"/>
      </a:dk1>
      <a:lt1>
        <a:sysClr val="window" lastClr="FFFFFF"/>
      </a:lt1>
      <a:dk2>
        <a:srgbClr val="C7C9CA"/>
      </a:dk2>
      <a:lt2>
        <a:srgbClr val="D6B758"/>
      </a:lt2>
      <a:accent1>
        <a:srgbClr val="F06D19"/>
      </a:accent1>
      <a:accent2>
        <a:srgbClr val="D6B758"/>
      </a:accent2>
      <a:accent3>
        <a:srgbClr val="8F8E8E"/>
      </a:accent3>
      <a:accent4>
        <a:srgbClr val="C7C9CA"/>
      </a:accent4>
      <a:accent5>
        <a:srgbClr val="FFFFFF"/>
      </a:accent5>
      <a:accent6>
        <a:srgbClr val="000000"/>
      </a:accent6>
      <a:hlink>
        <a:srgbClr val="8F8E8E"/>
      </a:hlink>
      <a:folHlink>
        <a:srgbClr val="C7C9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BP Key Focus Areas_ 11 July 2016 [Read-Only]" id="{756A072A-2630-4E26-A94B-B0BEED7BB4EC}" vid="{AE62CCC5-3FA7-4DAC-8C7B-7225B3C0125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50186</TotalTime>
  <Words>578</Words>
  <Application>Microsoft Office PowerPoint</Application>
  <PresentationFormat>Widescreen</PresentationFormat>
  <Paragraphs>109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  <vt:variant>
        <vt:lpstr>Custom Shows</vt:lpstr>
      </vt:variant>
      <vt:variant>
        <vt:i4>1</vt:i4>
      </vt:variant>
    </vt:vector>
  </HeadingPairs>
  <TitlesOfParts>
    <vt:vector size="20" baseType="lpstr">
      <vt:lpstr>Arial</vt:lpstr>
      <vt:lpstr>Calibri</vt:lpstr>
      <vt:lpstr>Foco</vt:lpstr>
      <vt:lpstr>Segoe UI</vt:lpstr>
      <vt:lpstr>Times New Roman</vt:lpstr>
      <vt:lpstr>Default Theme</vt:lpstr>
      <vt:lpstr>1_Default Theme</vt:lpstr>
      <vt:lpstr> MUNICIPAL AUDIT SUPPORT PROGRAMME  </vt:lpstr>
      <vt:lpstr>TABLE OF CONTENTS</vt:lpstr>
      <vt:lpstr>PowerPoint Presentation</vt:lpstr>
      <vt:lpstr>MUNICIPAL AUDIT SUPPORT PROGRAMME (MASP)</vt:lpstr>
      <vt:lpstr>Audit Outcomes National Picture</vt:lpstr>
      <vt:lpstr>Findings per audit area</vt:lpstr>
      <vt:lpstr>PowerPoint Presentation</vt:lpstr>
      <vt:lpstr>MASP SUPPORT PLAN</vt:lpstr>
      <vt:lpstr>MASP DELIVERY MODEL</vt:lpstr>
      <vt:lpstr>STAKEHOLDER MATRIX</vt:lpstr>
      <vt:lpstr>CONCLUSION </vt:lpstr>
      <vt:lpstr>Thank you!</vt:lpstr>
      <vt:lpstr>Custom Show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DRAFT HIGH LEVEL STRUCTURAL DESIGN</dc:title>
  <dc:creator>pmatsaung@salga.org.za</dc:creator>
  <cp:lastModifiedBy>Buhle Ngqabayi</cp:lastModifiedBy>
  <cp:revision>1645</cp:revision>
  <cp:lastPrinted>2019-05-15T07:06:36Z</cp:lastPrinted>
  <dcterms:created xsi:type="dcterms:W3CDTF">2017-06-06T12:35:51Z</dcterms:created>
  <dcterms:modified xsi:type="dcterms:W3CDTF">2019-06-21T07:04:05Z</dcterms:modified>
</cp:coreProperties>
</file>