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4"/>
  </p:notesMasterIdLst>
  <p:sldIdLst>
    <p:sldId id="256" r:id="rId2"/>
    <p:sldId id="323" r:id="rId3"/>
    <p:sldId id="258" r:id="rId4"/>
    <p:sldId id="326" r:id="rId5"/>
    <p:sldId id="340" r:id="rId6"/>
    <p:sldId id="327" r:id="rId7"/>
    <p:sldId id="333" r:id="rId8"/>
    <p:sldId id="334" r:id="rId9"/>
    <p:sldId id="335" r:id="rId10"/>
    <p:sldId id="336" r:id="rId11"/>
    <p:sldId id="321" r:id="rId12"/>
    <p:sldId id="324" r:id="rId13"/>
    <p:sldId id="341" r:id="rId14"/>
    <p:sldId id="339" r:id="rId15"/>
    <p:sldId id="342" r:id="rId16"/>
    <p:sldId id="329" r:id="rId17"/>
    <p:sldId id="331" r:id="rId18"/>
    <p:sldId id="308" r:id="rId19"/>
    <p:sldId id="282" r:id="rId20"/>
    <p:sldId id="284" r:id="rId21"/>
    <p:sldId id="338"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0C9"/>
    <a:srgbClr val="0F1C32"/>
    <a:srgbClr val="1E3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1280" autoAdjust="0"/>
  </p:normalViewPr>
  <p:slideViewPr>
    <p:cSldViewPr snapToGrid="0">
      <p:cViewPr varScale="1">
        <p:scale>
          <a:sx n="61" d="100"/>
          <a:sy n="61" d="100"/>
        </p:scale>
        <p:origin x="1460" y="3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Salimane" userId="a74a859d-ce55-4083-94b0-3c352cfa9533" providerId="ADAL" clId="{462B5530-B6D4-4D58-A3B9-4FAF49CFA50F}"/>
    <pc:docChg chg="undo custSel addSld delSld modSld sldOrd">
      <pc:chgData name="Keith  Salimane" userId="a74a859d-ce55-4083-94b0-3c352cfa9533" providerId="ADAL" clId="{462B5530-B6D4-4D58-A3B9-4FAF49CFA50F}" dt="2022-04-11T11:50:56.372" v="9667" actId="20577"/>
      <pc:docMkLst>
        <pc:docMk/>
      </pc:docMkLst>
      <pc:sldChg chg="addSp delSp modSp mod">
        <pc:chgData name="Keith  Salimane" userId="a74a859d-ce55-4083-94b0-3c352cfa9533" providerId="ADAL" clId="{462B5530-B6D4-4D58-A3B9-4FAF49CFA50F}" dt="2022-04-06T10:28:34.332" v="660" actId="1076"/>
        <pc:sldMkLst>
          <pc:docMk/>
          <pc:sldMk cId="3485577977" sldId="256"/>
        </pc:sldMkLst>
        <pc:spChg chg="mod">
          <ac:chgData name="Keith  Salimane" userId="a74a859d-ce55-4083-94b0-3c352cfa9533" providerId="ADAL" clId="{462B5530-B6D4-4D58-A3B9-4FAF49CFA50F}" dt="2022-04-06T05:51:46.496" v="154" actId="20577"/>
          <ac:spMkLst>
            <pc:docMk/>
            <pc:sldMk cId="3485577977" sldId="256"/>
            <ac:spMk id="2" creationId="{C6F55FE4-8CEE-4C5C-BC72-F7FAC4CFA8F1}"/>
          </ac:spMkLst>
        </pc:spChg>
        <pc:spChg chg="mod">
          <ac:chgData name="Keith  Salimane" userId="a74a859d-ce55-4083-94b0-3c352cfa9533" providerId="ADAL" clId="{462B5530-B6D4-4D58-A3B9-4FAF49CFA50F}" dt="2022-04-06T05:52:11.093" v="245" actId="20577"/>
          <ac:spMkLst>
            <pc:docMk/>
            <pc:sldMk cId="3485577977" sldId="256"/>
            <ac:spMk id="3" creationId="{A6DF8542-3378-4048-B418-FB02EF42604F}"/>
          </ac:spMkLst>
        </pc:spChg>
        <pc:spChg chg="mod">
          <ac:chgData name="Keith  Salimane" userId="a74a859d-ce55-4083-94b0-3c352cfa9533" providerId="ADAL" clId="{462B5530-B6D4-4D58-A3B9-4FAF49CFA50F}" dt="2022-04-06T05:52:33.260" v="294" actId="20577"/>
          <ac:spMkLst>
            <pc:docMk/>
            <pc:sldMk cId="3485577977" sldId="256"/>
            <ac:spMk id="8" creationId="{FB9D75CD-86D1-47F6-B11C-1753C60D5812}"/>
          </ac:spMkLst>
        </pc:spChg>
        <pc:picChg chg="add mod">
          <ac:chgData name="Keith  Salimane" userId="a74a859d-ce55-4083-94b0-3c352cfa9533" providerId="ADAL" clId="{462B5530-B6D4-4D58-A3B9-4FAF49CFA50F}" dt="2022-04-06T05:51:13.587" v="60" actId="14100"/>
          <ac:picMkLst>
            <pc:docMk/>
            <pc:sldMk cId="3485577977" sldId="256"/>
            <ac:picMk id="6" creationId="{BC186675-0531-49AE-8833-B7CD21C02D5C}"/>
          </ac:picMkLst>
        </pc:picChg>
        <pc:picChg chg="del">
          <ac:chgData name="Keith  Salimane" userId="a74a859d-ce55-4083-94b0-3c352cfa9533" providerId="ADAL" clId="{462B5530-B6D4-4D58-A3B9-4FAF49CFA50F}" dt="2022-04-06T05:50:54.391" v="52" actId="478"/>
          <ac:picMkLst>
            <pc:docMk/>
            <pc:sldMk cId="3485577977" sldId="256"/>
            <ac:picMk id="7" creationId="{B579F65F-DBBE-4DF5-86EF-DA084138F1DC}"/>
          </ac:picMkLst>
        </pc:picChg>
        <pc:picChg chg="mod">
          <ac:chgData name="Keith  Salimane" userId="a74a859d-ce55-4083-94b0-3c352cfa9533" providerId="ADAL" clId="{462B5530-B6D4-4D58-A3B9-4FAF49CFA50F}" dt="2022-04-06T05:51:08.374" v="58" actId="1076"/>
          <ac:picMkLst>
            <pc:docMk/>
            <pc:sldMk cId="3485577977" sldId="256"/>
            <ac:picMk id="9" creationId="{71EADD62-5956-448E-8D7E-A27679B61EF9}"/>
          </ac:picMkLst>
        </pc:picChg>
        <pc:picChg chg="add mod">
          <ac:chgData name="Keith  Salimane" userId="a74a859d-ce55-4083-94b0-3c352cfa9533" providerId="ADAL" clId="{462B5530-B6D4-4D58-A3B9-4FAF49CFA50F}" dt="2022-04-06T10:28:34.332" v="660" actId="1076"/>
          <ac:picMkLst>
            <pc:docMk/>
            <pc:sldMk cId="3485577977" sldId="256"/>
            <ac:picMk id="11" creationId="{9A5CBB44-B594-46AE-8F7E-81F5B39BBACC}"/>
          </ac:picMkLst>
        </pc:picChg>
        <pc:picChg chg="mod">
          <ac:chgData name="Keith  Salimane" userId="a74a859d-ce55-4083-94b0-3c352cfa9533" providerId="ADAL" clId="{462B5530-B6D4-4D58-A3B9-4FAF49CFA50F}" dt="2022-04-06T05:51:05.182" v="56" actId="1076"/>
          <ac:picMkLst>
            <pc:docMk/>
            <pc:sldMk cId="3485577977" sldId="256"/>
            <ac:picMk id="12" creationId="{95C2BBFE-BAC2-4248-A421-F2CF9408DD5B}"/>
          </ac:picMkLst>
        </pc:picChg>
        <pc:picChg chg="del">
          <ac:chgData name="Keith  Salimane" userId="a74a859d-ce55-4083-94b0-3c352cfa9533" providerId="ADAL" clId="{462B5530-B6D4-4D58-A3B9-4FAF49CFA50F}" dt="2022-04-06T10:28:30.733" v="658" actId="478"/>
          <ac:picMkLst>
            <pc:docMk/>
            <pc:sldMk cId="3485577977" sldId="256"/>
            <ac:picMk id="1026" creationId="{93346267-6999-48A2-8E28-018C49F86E94}"/>
          </ac:picMkLst>
        </pc:picChg>
      </pc:sldChg>
      <pc:sldChg chg="addSp delSp modSp mod">
        <pc:chgData name="Keith  Salimane" userId="a74a859d-ce55-4083-94b0-3c352cfa9533" providerId="ADAL" clId="{462B5530-B6D4-4D58-A3B9-4FAF49CFA50F}" dt="2022-04-11T10:13:29.149" v="7522" actId="20577"/>
        <pc:sldMkLst>
          <pc:docMk/>
          <pc:sldMk cId="3833483859" sldId="258"/>
        </pc:sldMkLst>
        <pc:spChg chg="mod">
          <ac:chgData name="Keith  Salimane" userId="a74a859d-ce55-4083-94b0-3c352cfa9533" providerId="ADAL" clId="{462B5530-B6D4-4D58-A3B9-4FAF49CFA50F}" dt="2022-04-11T10:13:29.149" v="7522" actId="20577"/>
          <ac:spMkLst>
            <pc:docMk/>
            <pc:sldMk cId="3833483859" sldId="258"/>
            <ac:spMk id="13" creationId="{D3D1F408-5DE4-4B99-A95D-53E06CF36329}"/>
          </ac:spMkLst>
        </pc:spChg>
        <pc:picChg chg="add mod">
          <ac:chgData name="Keith  Salimane" userId="a74a859d-ce55-4083-94b0-3c352cfa9533" providerId="ADAL" clId="{462B5530-B6D4-4D58-A3B9-4FAF49CFA50F}" dt="2022-04-06T10:28:25.085" v="657" actId="1076"/>
          <ac:picMkLst>
            <pc:docMk/>
            <pc:sldMk cId="3833483859" sldId="258"/>
            <ac:picMk id="5" creationId="{DD609CFD-5386-4202-9DEA-08957314E150}"/>
          </ac:picMkLst>
        </pc:picChg>
        <pc:picChg chg="del">
          <ac:chgData name="Keith  Salimane" userId="a74a859d-ce55-4083-94b0-3c352cfa9533" providerId="ADAL" clId="{462B5530-B6D4-4D58-A3B9-4FAF49CFA50F}" dt="2022-04-06T10:27:54.679" v="652" actId="478"/>
          <ac:picMkLst>
            <pc:docMk/>
            <pc:sldMk cId="3833483859" sldId="258"/>
            <ac:picMk id="8" creationId="{F7E4CE8D-87B7-41A6-B682-3950E406C9BD}"/>
          </ac:picMkLst>
        </pc:picChg>
      </pc:sldChg>
      <pc:sldChg chg="addSp delSp modSp add mod">
        <pc:chgData name="Keith  Salimane" userId="a74a859d-ce55-4083-94b0-3c352cfa9533" providerId="ADAL" clId="{462B5530-B6D4-4D58-A3B9-4FAF49CFA50F}" dt="2022-04-11T11:50:56.372" v="9667" actId="20577"/>
        <pc:sldMkLst>
          <pc:docMk/>
          <pc:sldMk cId="2770688717" sldId="260"/>
        </pc:sldMkLst>
        <pc:spChg chg="del mod">
          <ac:chgData name="Keith  Salimane" userId="a74a859d-ce55-4083-94b0-3c352cfa9533" providerId="ADAL" clId="{462B5530-B6D4-4D58-A3B9-4FAF49CFA50F}" dt="2022-04-09T09:46:01.509" v="6590" actId="478"/>
          <ac:spMkLst>
            <pc:docMk/>
            <pc:sldMk cId="2770688717" sldId="260"/>
            <ac:spMk id="4" creationId="{5F56019B-F1C1-41CD-BC42-5BFF5D815E92}"/>
          </ac:spMkLst>
        </pc:spChg>
        <pc:spChg chg="mod">
          <ac:chgData name="Keith  Salimane" userId="a74a859d-ce55-4083-94b0-3c352cfa9533" providerId="ADAL" clId="{462B5530-B6D4-4D58-A3B9-4FAF49CFA50F}" dt="2022-04-11T11:50:56.372" v="9667" actId="20577"/>
          <ac:spMkLst>
            <pc:docMk/>
            <pc:sldMk cId="2770688717" sldId="260"/>
            <ac:spMk id="12" creationId="{CA31DCB3-316F-4C5A-BFA0-778C25A048FD}"/>
          </ac:spMkLst>
        </pc:spChg>
        <pc:spChg chg="mod">
          <ac:chgData name="Keith  Salimane" userId="a74a859d-ce55-4083-94b0-3c352cfa9533" providerId="ADAL" clId="{462B5530-B6D4-4D58-A3B9-4FAF49CFA50F}" dt="2022-04-11T11:44:25.312" v="9613" actId="14100"/>
          <ac:spMkLst>
            <pc:docMk/>
            <pc:sldMk cId="2770688717" sldId="260"/>
            <ac:spMk id="20" creationId="{92ADA6F7-A2DB-4D14-834B-D52FAFC6E401}"/>
          </ac:spMkLst>
        </pc:spChg>
        <pc:spChg chg="mod">
          <ac:chgData name="Keith  Salimane" userId="a74a859d-ce55-4083-94b0-3c352cfa9533" providerId="ADAL" clId="{462B5530-B6D4-4D58-A3B9-4FAF49CFA50F}" dt="2022-04-11T11:48:37.855" v="9625" actId="1076"/>
          <ac:spMkLst>
            <pc:docMk/>
            <pc:sldMk cId="2770688717" sldId="260"/>
            <ac:spMk id="21" creationId="{B811E004-2AD5-4605-A865-A3A00364B54D}"/>
          </ac:spMkLst>
        </pc:spChg>
        <pc:spChg chg="add mod">
          <ac:chgData name="Keith  Salimane" userId="a74a859d-ce55-4083-94b0-3c352cfa9533" providerId="ADAL" clId="{462B5530-B6D4-4D58-A3B9-4FAF49CFA50F}" dt="2022-04-11T11:48:48.365" v="9628" actId="6549"/>
          <ac:spMkLst>
            <pc:docMk/>
            <pc:sldMk cId="2770688717" sldId="260"/>
            <ac:spMk id="23" creationId="{42E8FC2C-09CA-43D2-8BF3-02B0EBB7C40F}"/>
          </ac:spMkLst>
        </pc:spChg>
        <pc:spChg chg="add mod">
          <ac:chgData name="Keith  Salimane" userId="a74a859d-ce55-4083-94b0-3c352cfa9533" providerId="ADAL" clId="{462B5530-B6D4-4D58-A3B9-4FAF49CFA50F}" dt="2022-04-11T11:50:51.321" v="9666" actId="20577"/>
          <ac:spMkLst>
            <pc:docMk/>
            <pc:sldMk cId="2770688717" sldId="260"/>
            <ac:spMk id="27" creationId="{EF989F45-0765-433B-819B-3F352839DD0F}"/>
          </ac:spMkLst>
        </pc:spChg>
        <pc:cxnChg chg="add mod">
          <ac:chgData name="Keith  Salimane" userId="a74a859d-ce55-4083-94b0-3c352cfa9533" providerId="ADAL" clId="{462B5530-B6D4-4D58-A3B9-4FAF49CFA50F}" dt="2022-04-11T11:48:20.469" v="9624" actId="1076"/>
          <ac:cxnSpMkLst>
            <pc:docMk/>
            <pc:sldMk cId="2770688717" sldId="260"/>
            <ac:cxnSpMk id="22" creationId="{DD038E26-15C7-4300-BC3B-7F51CA4B4E63}"/>
          </ac:cxnSpMkLst>
        </pc:cxnChg>
        <pc:cxnChg chg="mod">
          <ac:chgData name="Keith  Salimane" userId="a74a859d-ce55-4083-94b0-3c352cfa9533" providerId="ADAL" clId="{462B5530-B6D4-4D58-A3B9-4FAF49CFA50F}" dt="2022-04-11T11:44:38.496" v="9615" actId="14100"/>
          <ac:cxnSpMkLst>
            <pc:docMk/>
            <pc:sldMk cId="2770688717" sldId="260"/>
            <ac:cxnSpMk id="24" creationId="{926A3537-C7FD-4938-8F91-F8ECD36BCDFE}"/>
          </ac:cxnSpMkLst>
        </pc:cxnChg>
        <pc:cxnChg chg="mod">
          <ac:chgData name="Keith  Salimane" userId="a74a859d-ce55-4083-94b0-3c352cfa9533" providerId="ADAL" clId="{462B5530-B6D4-4D58-A3B9-4FAF49CFA50F}" dt="2022-04-11T11:47:49.759" v="9619" actId="1076"/>
          <ac:cxnSpMkLst>
            <pc:docMk/>
            <pc:sldMk cId="2770688717" sldId="260"/>
            <ac:cxnSpMk id="25" creationId="{AEFBD8C0-227C-479B-A328-CAC577087CD7}"/>
          </ac:cxnSpMkLst>
        </pc:cxnChg>
        <pc:cxnChg chg="mod">
          <ac:chgData name="Keith  Salimane" userId="a74a859d-ce55-4083-94b0-3c352cfa9533" providerId="ADAL" clId="{462B5530-B6D4-4D58-A3B9-4FAF49CFA50F}" dt="2022-04-11T11:48:03.752" v="9622" actId="1076"/>
          <ac:cxnSpMkLst>
            <pc:docMk/>
            <pc:sldMk cId="2770688717" sldId="260"/>
            <ac:cxnSpMk id="26" creationId="{53E0A526-7A1C-4538-B530-A8A29EC79775}"/>
          </ac:cxnSpMkLst>
        </pc:cxnChg>
      </pc:sldChg>
      <pc:sldChg chg="addSp delSp modSp mod">
        <pc:chgData name="Keith  Salimane" userId="a74a859d-ce55-4083-94b0-3c352cfa9533" providerId="ADAL" clId="{462B5530-B6D4-4D58-A3B9-4FAF49CFA50F}" dt="2022-04-11T11:43:38.585" v="9609" actId="20577"/>
        <pc:sldMkLst>
          <pc:docMk/>
          <pc:sldMk cId="2899493387" sldId="282"/>
        </pc:sldMkLst>
        <pc:spChg chg="mod">
          <ac:chgData name="Keith  Salimane" userId="a74a859d-ce55-4083-94b0-3c352cfa9533" providerId="ADAL" clId="{462B5530-B6D4-4D58-A3B9-4FAF49CFA50F}" dt="2022-04-11T11:43:38.585" v="9609" actId="20577"/>
          <ac:spMkLst>
            <pc:docMk/>
            <pc:sldMk cId="2899493387" sldId="282"/>
            <ac:spMk id="2" creationId="{F88738BF-45D4-4099-82D0-99EFA3FB1CB5}"/>
          </ac:spMkLst>
        </pc:spChg>
        <pc:picChg chg="del">
          <ac:chgData name="Keith  Salimane" userId="a74a859d-ce55-4083-94b0-3c352cfa9533" providerId="ADAL" clId="{462B5530-B6D4-4D58-A3B9-4FAF49CFA50F}" dt="2022-04-06T10:46:02.631" v="1678" actId="478"/>
          <ac:picMkLst>
            <pc:docMk/>
            <pc:sldMk cId="2899493387" sldId="282"/>
            <ac:picMk id="6" creationId="{69DFC17C-1BDD-429A-8DCE-A8AC10BD75C2}"/>
          </ac:picMkLst>
        </pc:picChg>
        <pc:picChg chg="add mod">
          <ac:chgData name="Keith  Salimane" userId="a74a859d-ce55-4083-94b0-3c352cfa9533" providerId="ADAL" clId="{462B5530-B6D4-4D58-A3B9-4FAF49CFA50F}" dt="2022-04-06T10:46:02.958" v="1679"/>
          <ac:picMkLst>
            <pc:docMk/>
            <pc:sldMk cId="2899493387" sldId="282"/>
            <ac:picMk id="7" creationId="{2B099C38-1044-4F72-9F7C-772669CC1079}"/>
          </ac:picMkLst>
        </pc:picChg>
      </pc:sldChg>
      <pc:sldChg chg="addSp modSp mod">
        <pc:chgData name="Keith  Salimane" userId="a74a859d-ce55-4083-94b0-3c352cfa9533" providerId="ADAL" clId="{462B5530-B6D4-4D58-A3B9-4FAF49CFA50F}" dt="2022-04-09T09:45:43.842" v="6588"/>
        <pc:sldMkLst>
          <pc:docMk/>
          <pc:sldMk cId="995013270" sldId="284"/>
        </pc:sldMkLst>
        <pc:spChg chg="mod">
          <ac:chgData name="Keith  Salimane" userId="a74a859d-ce55-4083-94b0-3c352cfa9533" providerId="ADAL" clId="{462B5530-B6D4-4D58-A3B9-4FAF49CFA50F}" dt="2022-04-09T09:44:38.318" v="6587" actId="20577"/>
          <ac:spMkLst>
            <pc:docMk/>
            <pc:sldMk cId="995013270" sldId="284"/>
            <ac:spMk id="3" creationId="{455A252D-CE1F-4E86-96CC-9435A6D59F5E}"/>
          </ac:spMkLst>
        </pc:spChg>
        <pc:spChg chg="add mod">
          <ac:chgData name="Keith  Salimane" userId="a74a859d-ce55-4083-94b0-3c352cfa9533" providerId="ADAL" clId="{462B5530-B6D4-4D58-A3B9-4FAF49CFA50F}" dt="2022-04-09T09:45:43.842" v="6588"/>
          <ac:spMkLst>
            <pc:docMk/>
            <pc:sldMk cId="995013270" sldId="284"/>
            <ac:spMk id="7" creationId="{B8ACE718-A90C-4EBA-8490-B2B412300600}"/>
          </ac:spMkLst>
        </pc:spChg>
        <pc:picChg chg="add mod">
          <ac:chgData name="Keith  Salimane" userId="a74a859d-ce55-4083-94b0-3c352cfa9533" providerId="ADAL" clId="{462B5530-B6D4-4D58-A3B9-4FAF49CFA50F}" dt="2022-04-09T09:45:43.842" v="6588"/>
          <ac:picMkLst>
            <pc:docMk/>
            <pc:sldMk cId="995013270" sldId="284"/>
            <ac:picMk id="8" creationId="{81658F12-E6A5-44F5-B56E-61196066E315}"/>
          </ac:picMkLst>
        </pc:picChg>
      </pc:sldChg>
      <pc:sldChg chg="addSp delSp modSp del">
        <pc:chgData name="Keith  Salimane" userId="a74a859d-ce55-4083-94b0-3c352cfa9533" providerId="ADAL" clId="{462B5530-B6D4-4D58-A3B9-4FAF49CFA50F}" dt="2022-04-09T09:14:06.045" v="4829" actId="47"/>
        <pc:sldMkLst>
          <pc:docMk/>
          <pc:sldMk cId="1162644610" sldId="297"/>
        </pc:sldMkLst>
        <pc:picChg chg="del">
          <ac:chgData name="Keith  Salimane" userId="a74a859d-ce55-4083-94b0-3c352cfa9533" providerId="ADAL" clId="{462B5530-B6D4-4D58-A3B9-4FAF49CFA50F}" dt="2022-04-06T10:44:47.940" v="1666" actId="478"/>
          <ac:picMkLst>
            <pc:docMk/>
            <pc:sldMk cId="1162644610" sldId="297"/>
            <ac:picMk id="9" creationId="{7A8589E9-DD8D-4485-9086-AD49CC870615}"/>
          </ac:picMkLst>
        </pc:picChg>
        <pc:picChg chg="add mod">
          <ac:chgData name="Keith  Salimane" userId="a74a859d-ce55-4083-94b0-3c352cfa9533" providerId="ADAL" clId="{462B5530-B6D4-4D58-A3B9-4FAF49CFA50F}" dt="2022-04-06T10:44:48.665" v="1667"/>
          <ac:picMkLst>
            <pc:docMk/>
            <pc:sldMk cId="1162644610" sldId="297"/>
            <ac:picMk id="10" creationId="{366E128C-2E97-42B7-B164-01A34D0266FF}"/>
          </ac:picMkLst>
        </pc:picChg>
      </pc:sldChg>
      <pc:sldChg chg="addSp delSp modSp del">
        <pc:chgData name="Keith  Salimane" userId="a74a859d-ce55-4083-94b0-3c352cfa9533" providerId="ADAL" clId="{462B5530-B6D4-4D58-A3B9-4FAF49CFA50F}" dt="2022-04-09T09:14:09.257" v="4830" actId="47"/>
        <pc:sldMkLst>
          <pc:docMk/>
          <pc:sldMk cId="143218358" sldId="298"/>
        </pc:sldMkLst>
        <pc:picChg chg="del mod">
          <ac:chgData name="Keith  Salimane" userId="a74a859d-ce55-4083-94b0-3c352cfa9533" providerId="ADAL" clId="{462B5530-B6D4-4D58-A3B9-4FAF49CFA50F}" dt="2022-04-06T10:44:38.073" v="1664" actId="478"/>
          <ac:picMkLst>
            <pc:docMk/>
            <pc:sldMk cId="143218358" sldId="298"/>
            <ac:picMk id="10" creationId="{5E92FAAA-52AB-4C97-82F4-970051C856EB}"/>
          </ac:picMkLst>
        </pc:picChg>
        <pc:picChg chg="add mod">
          <ac:chgData name="Keith  Salimane" userId="a74a859d-ce55-4083-94b0-3c352cfa9533" providerId="ADAL" clId="{462B5530-B6D4-4D58-A3B9-4FAF49CFA50F}" dt="2022-04-06T10:44:38.694" v="1665"/>
          <ac:picMkLst>
            <pc:docMk/>
            <pc:sldMk cId="143218358" sldId="298"/>
            <ac:picMk id="11" creationId="{C9785ABC-B011-424D-A19E-EDEB026ACA8E}"/>
          </ac:picMkLst>
        </pc:picChg>
      </pc:sldChg>
      <pc:sldChg chg="addSp delSp modSp mod">
        <pc:chgData name="Keith  Salimane" userId="a74a859d-ce55-4083-94b0-3c352cfa9533" providerId="ADAL" clId="{462B5530-B6D4-4D58-A3B9-4FAF49CFA50F}" dt="2022-04-09T09:36:07.873" v="6381" actId="5793"/>
        <pc:sldMkLst>
          <pc:docMk/>
          <pc:sldMk cId="294648330" sldId="308"/>
        </pc:sldMkLst>
        <pc:spChg chg="mod">
          <ac:chgData name="Keith  Salimane" userId="a74a859d-ce55-4083-94b0-3c352cfa9533" providerId="ADAL" clId="{462B5530-B6D4-4D58-A3B9-4FAF49CFA50F}" dt="2022-04-09T09:36:07.873" v="6381" actId="5793"/>
          <ac:spMkLst>
            <pc:docMk/>
            <pc:sldMk cId="294648330" sldId="308"/>
            <ac:spMk id="7" creationId="{1B586108-5482-4832-8825-913C4F08F8DB}"/>
          </ac:spMkLst>
        </pc:spChg>
        <pc:picChg chg="del">
          <ac:chgData name="Keith  Salimane" userId="a74a859d-ce55-4083-94b0-3c352cfa9533" providerId="ADAL" clId="{462B5530-B6D4-4D58-A3B9-4FAF49CFA50F}" dt="2022-04-06T10:45:58.491" v="1677" actId="478"/>
          <ac:picMkLst>
            <pc:docMk/>
            <pc:sldMk cId="294648330" sldId="308"/>
            <ac:picMk id="8" creationId="{771F8990-C0C7-4CAD-B611-DAF1211E2949}"/>
          </ac:picMkLst>
        </pc:picChg>
        <pc:picChg chg="add mod">
          <ac:chgData name="Keith  Salimane" userId="a74a859d-ce55-4083-94b0-3c352cfa9533" providerId="ADAL" clId="{462B5530-B6D4-4D58-A3B9-4FAF49CFA50F}" dt="2022-04-06T10:45:56.188" v="1676"/>
          <ac:picMkLst>
            <pc:docMk/>
            <pc:sldMk cId="294648330" sldId="308"/>
            <ac:picMk id="9" creationId="{D0DCC6AD-51DF-4262-80A5-9660A47640D7}"/>
          </ac:picMkLst>
        </pc:picChg>
      </pc:sldChg>
      <pc:sldChg chg="addSp delSp modSp del mod">
        <pc:chgData name="Keith  Salimane" userId="a74a859d-ce55-4083-94b0-3c352cfa9533" providerId="ADAL" clId="{462B5530-B6D4-4D58-A3B9-4FAF49CFA50F}" dt="2022-04-11T10:47:57.951" v="7595" actId="2696"/>
        <pc:sldMkLst>
          <pc:docMk/>
          <pc:sldMk cId="2738138992" sldId="320"/>
        </pc:sldMkLst>
        <pc:spChg chg="mod">
          <ac:chgData name="Keith  Salimane" userId="a74a859d-ce55-4083-94b0-3c352cfa9533" providerId="ADAL" clId="{462B5530-B6D4-4D58-A3B9-4FAF49CFA50F}" dt="2022-04-09T08:32:12.465" v="2379" actId="20577"/>
          <ac:spMkLst>
            <pc:docMk/>
            <pc:sldMk cId="2738138992" sldId="320"/>
            <ac:spMk id="5" creationId="{EE1D1E5D-6B98-44FF-B2F1-C5B830554D01}"/>
          </ac:spMkLst>
        </pc:spChg>
        <pc:spChg chg="mod">
          <ac:chgData name="Keith  Salimane" userId="a74a859d-ce55-4083-94b0-3c352cfa9533" providerId="ADAL" clId="{462B5530-B6D4-4D58-A3B9-4FAF49CFA50F}" dt="2022-04-09T08:48:48.922" v="3218" actId="20577"/>
          <ac:spMkLst>
            <pc:docMk/>
            <pc:sldMk cId="2738138992" sldId="320"/>
            <ac:spMk id="8" creationId="{C4B24BCE-2C3C-4DBE-8B83-11CA3A3D02FD}"/>
          </ac:spMkLst>
        </pc:spChg>
        <pc:picChg chg="add del">
          <ac:chgData name="Keith  Salimane" userId="a74a859d-ce55-4083-94b0-3c352cfa9533" providerId="ADAL" clId="{462B5530-B6D4-4D58-A3B9-4FAF49CFA50F}" dt="2022-04-09T08:36:25.721" v="2650" actId="478"/>
          <ac:picMkLst>
            <pc:docMk/>
            <pc:sldMk cId="2738138992" sldId="320"/>
            <ac:picMk id="3" creationId="{6FB18A04-4E3C-4828-9E46-E407A4BA5107}"/>
          </ac:picMkLst>
        </pc:picChg>
        <pc:picChg chg="add mod">
          <ac:chgData name="Keith  Salimane" userId="a74a859d-ce55-4083-94b0-3c352cfa9533" providerId="ADAL" clId="{462B5530-B6D4-4D58-A3B9-4FAF49CFA50F}" dt="2022-04-09T08:49:11.862" v="3220" actId="14100"/>
          <ac:picMkLst>
            <pc:docMk/>
            <pc:sldMk cId="2738138992" sldId="320"/>
            <ac:picMk id="7" creationId="{F201AC47-6000-4800-AE35-AD514A1BC32C}"/>
          </ac:picMkLst>
        </pc:picChg>
        <pc:picChg chg="mod">
          <ac:chgData name="Keith  Salimane" userId="a74a859d-ce55-4083-94b0-3c352cfa9533" providerId="ADAL" clId="{462B5530-B6D4-4D58-A3B9-4FAF49CFA50F}" dt="2022-04-09T08:30:33.429" v="2357" actId="1076"/>
          <ac:picMkLst>
            <pc:docMk/>
            <pc:sldMk cId="2738138992" sldId="320"/>
            <ac:picMk id="9" creationId="{26771AE3-C3D7-4C6D-BADA-51AC9A6AEE56}"/>
          </ac:picMkLst>
        </pc:picChg>
        <pc:picChg chg="del mod">
          <ac:chgData name="Keith  Salimane" userId="a74a859d-ce55-4083-94b0-3c352cfa9533" providerId="ADAL" clId="{462B5530-B6D4-4D58-A3B9-4FAF49CFA50F}" dt="2022-04-06T10:43:55.583" v="1650" actId="478"/>
          <ac:picMkLst>
            <pc:docMk/>
            <pc:sldMk cId="2738138992" sldId="320"/>
            <ac:picMk id="10" creationId="{CE978858-7348-4B8C-9055-01EE3C471B7E}"/>
          </ac:picMkLst>
        </pc:picChg>
        <pc:picChg chg="add mod">
          <ac:chgData name="Keith  Salimane" userId="a74a859d-ce55-4083-94b0-3c352cfa9533" providerId="ADAL" clId="{462B5530-B6D4-4D58-A3B9-4FAF49CFA50F}" dt="2022-04-06T10:44:16.361" v="1656" actId="571"/>
          <ac:picMkLst>
            <pc:docMk/>
            <pc:sldMk cId="2738138992" sldId="320"/>
            <ac:picMk id="11" creationId="{F1C7CED8-A7C9-425B-B743-62B8A00960A4}"/>
          </ac:picMkLst>
        </pc:picChg>
        <pc:picChg chg="del">
          <ac:chgData name="Keith  Salimane" userId="a74a859d-ce55-4083-94b0-3c352cfa9533" providerId="ADAL" clId="{462B5530-B6D4-4D58-A3B9-4FAF49CFA50F}" dt="2022-04-06T11:35:10.771" v="2319" actId="478"/>
          <ac:picMkLst>
            <pc:docMk/>
            <pc:sldMk cId="2738138992" sldId="320"/>
            <ac:picMk id="12" creationId="{E6B8F8E9-31EF-44B0-B622-60F2C5B532F4}"/>
          </ac:picMkLst>
        </pc:picChg>
        <pc:picChg chg="add del mod">
          <ac:chgData name="Keith  Salimane" userId="a74a859d-ce55-4083-94b0-3c352cfa9533" providerId="ADAL" clId="{462B5530-B6D4-4D58-A3B9-4FAF49CFA50F}" dt="2022-04-06T10:44:14.435" v="1655"/>
          <ac:picMkLst>
            <pc:docMk/>
            <pc:sldMk cId="2738138992" sldId="320"/>
            <ac:picMk id="13" creationId="{2C41C408-27C4-4545-9DC3-368A406E9ACF}"/>
          </ac:picMkLst>
        </pc:picChg>
        <pc:picChg chg="add mod">
          <ac:chgData name="Keith  Salimane" userId="a74a859d-ce55-4083-94b0-3c352cfa9533" providerId="ADAL" clId="{462B5530-B6D4-4D58-A3B9-4FAF49CFA50F}" dt="2022-04-06T10:44:19.620" v="1657"/>
          <ac:picMkLst>
            <pc:docMk/>
            <pc:sldMk cId="2738138992" sldId="320"/>
            <ac:picMk id="14" creationId="{58507CB4-2731-45C9-852B-70CFEED26DCC}"/>
          </ac:picMkLst>
        </pc:picChg>
        <pc:cxnChg chg="mod">
          <ac:chgData name="Keith  Salimane" userId="a74a859d-ce55-4083-94b0-3c352cfa9533" providerId="ADAL" clId="{462B5530-B6D4-4D58-A3B9-4FAF49CFA50F}" dt="2022-04-09T08:28:03.346" v="2346" actId="1076"/>
          <ac:cxnSpMkLst>
            <pc:docMk/>
            <pc:sldMk cId="2738138992" sldId="320"/>
            <ac:cxnSpMk id="6" creationId="{FD5EF289-A7A9-48EC-8542-D4668BF9DA7B}"/>
          </ac:cxnSpMkLst>
        </pc:cxnChg>
      </pc:sldChg>
      <pc:sldChg chg="addSp delSp modSp mod">
        <pc:chgData name="Keith  Salimane" userId="a74a859d-ce55-4083-94b0-3c352cfa9533" providerId="ADAL" clId="{462B5530-B6D4-4D58-A3B9-4FAF49CFA50F}" dt="2022-04-11T10:57:00.575" v="7794" actId="14100"/>
        <pc:sldMkLst>
          <pc:docMk/>
          <pc:sldMk cId="1058514089" sldId="321"/>
        </pc:sldMkLst>
        <pc:spChg chg="mod">
          <ac:chgData name="Keith  Salimane" userId="a74a859d-ce55-4083-94b0-3c352cfa9533" providerId="ADAL" clId="{462B5530-B6D4-4D58-A3B9-4FAF49CFA50F}" dt="2022-04-09T08:57:58.203" v="3627" actId="20577"/>
          <ac:spMkLst>
            <pc:docMk/>
            <pc:sldMk cId="1058514089" sldId="321"/>
            <ac:spMk id="5" creationId="{EE1D1E5D-6B98-44FF-B2F1-C5B830554D01}"/>
          </ac:spMkLst>
        </pc:spChg>
        <pc:spChg chg="mod">
          <ac:chgData name="Keith  Salimane" userId="a74a859d-ce55-4083-94b0-3c352cfa9533" providerId="ADAL" clId="{462B5530-B6D4-4D58-A3B9-4FAF49CFA50F}" dt="2022-04-09T09:03:40.493" v="4004" actId="20577"/>
          <ac:spMkLst>
            <pc:docMk/>
            <pc:sldMk cId="1058514089" sldId="321"/>
            <ac:spMk id="8" creationId="{C4B24BCE-2C3C-4DBE-8B83-11CA3A3D02FD}"/>
          </ac:spMkLst>
        </pc:spChg>
        <pc:spChg chg="mod">
          <ac:chgData name="Keith  Salimane" userId="a74a859d-ce55-4083-94b0-3c352cfa9533" providerId="ADAL" clId="{462B5530-B6D4-4D58-A3B9-4FAF49CFA50F}" dt="2022-04-11T10:56:34.698" v="7792" actId="20577"/>
          <ac:spMkLst>
            <pc:docMk/>
            <pc:sldMk cId="1058514089" sldId="321"/>
            <ac:spMk id="11" creationId="{4A513E3F-E85F-45CF-8217-EA863BF910A6}"/>
          </ac:spMkLst>
        </pc:spChg>
        <pc:picChg chg="mod">
          <ac:chgData name="Keith  Salimane" userId="a74a859d-ce55-4083-94b0-3c352cfa9533" providerId="ADAL" clId="{462B5530-B6D4-4D58-A3B9-4FAF49CFA50F}" dt="2022-04-11T10:57:00.575" v="7794" actId="14100"/>
          <ac:picMkLst>
            <pc:docMk/>
            <pc:sldMk cId="1058514089" sldId="321"/>
            <ac:picMk id="9" creationId="{26771AE3-C3D7-4C6D-BADA-51AC9A6AEE56}"/>
          </ac:picMkLst>
        </pc:picChg>
        <pc:picChg chg="del">
          <ac:chgData name="Keith  Salimane" userId="a74a859d-ce55-4083-94b0-3c352cfa9533" providerId="ADAL" clId="{462B5530-B6D4-4D58-A3B9-4FAF49CFA50F}" dt="2022-04-06T10:44:25.501" v="1658" actId="478"/>
          <ac:picMkLst>
            <pc:docMk/>
            <pc:sldMk cId="1058514089" sldId="321"/>
            <ac:picMk id="10" creationId="{CE978858-7348-4B8C-9055-01EE3C471B7E}"/>
          </ac:picMkLst>
        </pc:picChg>
        <pc:picChg chg="add mod">
          <ac:chgData name="Keith  Salimane" userId="a74a859d-ce55-4083-94b0-3c352cfa9533" providerId="ADAL" clId="{462B5530-B6D4-4D58-A3B9-4FAF49CFA50F}" dt="2022-04-06T10:44:25.856" v="1659"/>
          <ac:picMkLst>
            <pc:docMk/>
            <pc:sldMk cId="1058514089" sldId="321"/>
            <ac:picMk id="12" creationId="{84DBFE60-54D8-43BE-88C8-2C3B1EDC9842}"/>
          </ac:picMkLst>
        </pc:picChg>
        <pc:cxnChg chg="mod">
          <ac:chgData name="Keith  Salimane" userId="a74a859d-ce55-4083-94b0-3c352cfa9533" providerId="ADAL" clId="{462B5530-B6D4-4D58-A3B9-4FAF49CFA50F}" dt="2022-04-09T08:46:10.158" v="3066" actId="1076"/>
          <ac:cxnSpMkLst>
            <pc:docMk/>
            <pc:sldMk cId="1058514089" sldId="321"/>
            <ac:cxnSpMk id="6" creationId="{FD5EF289-A7A9-48EC-8542-D4668BF9DA7B}"/>
          </ac:cxnSpMkLst>
        </pc:cxnChg>
      </pc:sldChg>
      <pc:sldChg chg="modSp mod">
        <pc:chgData name="Keith  Salimane" userId="a74a859d-ce55-4083-94b0-3c352cfa9533" providerId="ADAL" clId="{462B5530-B6D4-4D58-A3B9-4FAF49CFA50F}" dt="2022-04-06T05:53:36.181" v="296" actId="20577"/>
        <pc:sldMkLst>
          <pc:docMk/>
          <pc:sldMk cId="1485256128" sldId="323"/>
        </pc:sldMkLst>
        <pc:spChg chg="mod">
          <ac:chgData name="Keith  Salimane" userId="a74a859d-ce55-4083-94b0-3c352cfa9533" providerId="ADAL" clId="{462B5530-B6D4-4D58-A3B9-4FAF49CFA50F}" dt="2022-04-06T05:53:36.181" v="296" actId="20577"/>
          <ac:spMkLst>
            <pc:docMk/>
            <pc:sldMk cId="1485256128" sldId="323"/>
            <ac:spMk id="10" creationId="{1F709F5C-FD1C-4C63-A981-F0CEDBFD3964}"/>
          </ac:spMkLst>
        </pc:spChg>
      </pc:sldChg>
      <pc:sldChg chg="addSp delSp modSp mod">
        <pc:chgData name="Keith  Salimane" userId="a74a859d-ce55-4083-94b0-3c352cfa9533" providerId="ADAL" clId="{462B5530-B6D4-4D58-A3B9-4FAF49CFA50F}" dt="2022-04-11T11:13:11.670" v="7798" actId="20577"/>
        <pc:sldMkLst>
          <pc:docMk/>
          <pc:sldMk cId="1183432686" sldId="324"/>
        </pc:sldMkLst>
        <pc:spChg chg="mod">
          <ac:chgData name="Keith  Salimane" userId="a74a859d-ce55-4083-94b0-3c352cfa9533" providerId="ADAL" clId="{462B5530-B6D4-4D58-A3B9-4FAF49CFA50F}" dt="2022-04-09T09:48:10.096" v="6703" actId="20577"/>
          <ac:spMkLst>
            <pc:docMk/>
            <pc:sldMk cId="1183432686" sldId="324"/>
            <ac:spMk id="5" creationId="{EE1D1E5D-6B98-44FF-B2F1-C5B830554D01}"/>
          </ac:spMkLst>
        </pc:spChg>
        <pc:spChg chg="mod">
          <ac:chgData name="Keith  Salimane" userId="a74a859d-ce55-4083-94b0-3c352cfa9533" providerId="ADAL" clId="{462B5530-B6D4-4D58-A3B9-4FAF49CFA50F}" dt="2022-04-11T11:13:11.670" v="7798" actId="20577"/>
          <ac:spMkLst>
            <pc:docMk/>
            <pc:sldMk cId="1183432686" sldId="324"/>
            <ac:spMk id="8" creationId="{C4B24BCE-2C3C-4DBE-8B83-11CA3A3D02FD}"/>
          </ac:spMkLst>
        </pc:spChg>
        <pc:picChg chg="del">
          <ac:chgData name="Keith  Salimane" userId="a74a859d-ce55-4083-94b0-3c352cfa9533" providerId="ADAL" clId="{462B5530-B6D4-4D58-A3B9-4FAF49CFA50F}" dt="2022-04-09T09:48:12.012" v="6704" actId="478"/>
          <ac:picMkLst>
            <pc:docMk/>
            <pc:sldMk cId="1183432686" sldId="324"/>
            <ac:picMk id="3" creationId="{32E96099-5AD2-43A2-903F-F2CB81F106B0}"/>
          </ac:picMkLst>
        </pc:picChg>
        <pc:picChg chg="add mod">
          <ac:chgData name="Keith  Salimane" userId="a74a859d-ce55-4083-94b0-3c352cfa9533" providerId="ADAL" clId="{462B5530-B6D4-4D58-A3B9-4FAF49CFA50F}" dt="2022-04-09T09:50:43.658" v="6877" actId="1076"/>
          <ac:picMkLst>
            <pc:docMk/>
            <pc:sldMk cId="1183432686" sldId="324"/>
            <ac:picMk id="4" creationId="{DD638A3F-31E5-4629-A533-6179950CE234}"/>
          </ac:picMkLst>
        </pc:picChg>
        <pc:picChg chg="del mod">
          <ac:chgData name="Keith  Salimane" userId="a74a859d-ce55-4083-94b0-3c352cfa9533" providerId="ADAL" clId="{462B5530-B6D4-4D58-A3B9-4FAF49CFA50F}" dt="2022-04-06T10:44:32.377" v="1661" actId="478"/>
          <ac:picMkLst>
            <pc:docMk/>
            <pc:sldMk cId="1183432686" sldId="324"/>
            <ac:picMk id="10" creationId="{CE978858-7348-4B8C-9055-01EE3C471B7E}"/>
          </ac:picMkLst>
        </pc:picChg>
        <pc:picChg chg="add mod">
          <ac:chgData name="Keith  Salimane" userId="a74a859d-ce55-4083-94b0-3c352cfa9533" providerId="ADAL" clId="{462B5530-B6D4-4D58-A3B9-4FAF49CFA50F}" dt="2022-04-06T10:44:33.021" v="1662"/>
          <ac:picMkLst>
            <pc:docMk/>
            <pc:sldMk cId="1183432686" sldId="324"/>
            <ac:picMk id="11" creationId="{8318209B-0F4D-4003-BD3F-6168CC268B28}"/>
          </ac:picMkLst>
        </pc:picChg>
      </pc:sldChg>
      <pc:sldChg chg="addSp delSp modSp mod">
        <pc:chgData name="Keith  Salimane" userId="a74a859d-ce55-4083-94b0-3c352cfa9533" providerId="ADAL" clId="{462B5530-B6D4-4D58-A3B9-4FAF49CFA50F}" dt="2022-04-09T09:54:13.451" v="7042" actId="20577"/>
        <pc:sldMkLst>
          <pc:docMk/>
          <pc:sldMk cId="139404315" sldId="326"/>
        </pc:sldMkLst>
        <pc:spChg chg="mod">
          <ac:chgData name="Keith  Salimane" userId="a74a859d-ce55-4083-94b0-3c352cfa9533" providerId="ADAL" clId="{462B5530-B6D4-4D58-A3B9-4FAF49CFA50F}" dt="2022-04-09T09:54:13.451" v="7042" actId="20577"/>
          <ac:spMkLst>
            <pc:docMk/>
            <pc:sldMk cId="139404315" sldId="326"/>
            <ac:spMk id="13" creationId="{D3D1F408-5DE4-4B99-A95D-53E06CF36329}"/>
          </ac:spMkLst>
        </pc:spChg>
        <pc:picChg chg="mod">
          <ac:chgData name="Keith  Salimane" userId="a74a859d-ce55-4083-94b0-3c352cfa9533" providerId="ADAL" clId="{462B5530-B6D4-4D58-A3B9-4FAF49CFA50F}" dt="2022-04-06T10:40:31.832" v="1073" actId="1076"/>
          <ac:picMkLst>
            <pc:docMk/>
            <pc:sldMk cId="139404315" sldId="326"/>
            <ac:picMk id="3" creationId="{EA32046E-7896-4EC0-9704-2A641342F492}"/>
          </ac:picMkLst>
        </pc:picChg>
        <pc:picChg chg="add del">
          <ac:chgData name="Keith  Salimane" userId="a74a859d-ce55-4083-94b0-3c352cfa9533" providerId="ADAL" clId="{462B5530-B6D4-4D58-A3B9-4FAF49CFA50F}" dt="2022-04-06T10:39:41.729" v="1065" actId="22"/>
          <ac:picMkLst>
            <pc:docMk/>
            <pc:sldMk cId="139404315" sldId="326"/>
            <ac:picMk id="4" creationId="{FBB437EB-1063-49AB-A3D3-EEE0D270EE04}"/>
          </ac:picMkLst>
        </pc:picChg>
        <pc:picChg chg="mod">
          <ac:chgData name="Keith  Salimane" userId="a74a859d-ce55-4083-94b0-3c352cfa9533" providerId="ADAL" clId="{462B5530-B6D4-4D58-A3B9-4FAF49CFA50F}" dt="2022-04-06T10:44:02.932" v="1652" actId="1076"/>
          <ac:picMkLst>
            <pc:docMk/>
            <pc:sldMk cId="139404315" sldId="326"/>
            <ac:picMk id="7" creationId="{43B1E675-D98D-4FFD-9E46-7A1224D92B6A}"/>
          </ac:picMkLst>
        </pc:picChg>
        <pc:picChg chg="del">
          <ac:chgData name="Keith  Salimane" userId="a74a859d-ce55-4083-94b0-3c352cfa9533" providerId="ADAL" clId="{462B5530-B6D4-4D58-A3B9-4FAF49CFA50F}" dt="2022-04-06T10:39:37.023" v="1063" actId="478"/>
          <ac:picMkLst>
            <pc:docMk/>
            <pc:sldMk cId="139404315" sldId="326"/>
            <ac:picMk id="8" creationId="{F7E4CE8D-87B7-41A6-B682-3950E406C9BD}"/>
          </ac:picMkLst>
        </pc:picChg>
        <pc:picChg chg="add mod">
          <ac:chgData name="Keith  Salimane" userId="a74a859d-ce55-4083-94b0-3c352cfa9533" providerId="ADAL" clId="{462B5530-B6D4-4D58-A3B9-4FAF49CFA50F}" dt="2022-04-06T10:40:13.903" v="1069" actId="1076"/>
          <ac:picMkLst>
            <pc:docMk/>
            <pc:sldMk cId="139404315" sldId="326"/>
            <ac:picMk id="10" creationId="{33B8D7FB-9511-472C-87AB-833733887F6B}"/>
          </ac:picMkLst>
        </pc:picChg>
      </pc:sldChg>
      <pc:sldChg chg="addSp delSp modSp mod">
        <pc:chgData name="Keith  Salimane" userId="a74a859d-ce55-4083-94b0-3c352cfa9533" providerId="ADAL" clId="{462B5530-B6D4-4D58-A3B9-4FAF49CFA50F}" dt="2022-04-11T10:45:58.356" v="7586" actId="20577"/>
        <pc:sldMkLst>
          <pc:docMk/>
          <pc:sldMk cId="3564243929" sldId="327"/>
        </pc:sldMkLst>
        <pc:spChg chg="mod">
          <ac:chgData name="Keith  Salimane" userId="a74a859d-ce55-4083-94b0-3c352cfa9533" providerId="ADAL" clId="{462B5530-B6D4-4D58-A3B9-4FAF49CFA50F}" dt="2022-04-11T10:13:57.319" v="7525" actId="1076"/>
          <ac:spMkLst>
            <pc:docMk/>
            <pc:sldMk cId="3564243929" sldId="327"/>
            <ac:spMk id="9" creationId="{7B661BBD-5837-45C7-9394-CA85636809D9}"/>
          </ac:spMkLst>
        </pc:spChg>
        <pc:spChg chg="mod ord">
          <ac:chgData name="Keith  Salimane" userId="a74a859d-ce55-4083-94b0-3c352cfa9533" providerId="ADAL" clId="{462B5530-B6D4-4D58-A3B9-4FAF49CFA50F}" dt="2022-04-11T10:45:58.356" v="7586" actId="20577"/>
          <ac:spMkLst>
            <pc:docMk/>
            <pc:sldMk cId="3564243929" sldId="327"/>
            <ac:spMk id="12" creationId="{C01C983E-5A6B-4A1A-BD58-A48621A04EFA}"/>
          </ac:spMkLst>
        </pc:spChg>
        <pc:picChg chg="del">
          <ac:chgData name="Keith  Salimane" userId="a74a859d-ce55-4083-94b0-3c352cfa9533" providerId="ADAL" clId="{462B5530-B6D4-4D58-A3B9-4FAF49CFA50F}" dt="2022-04-06T10:52:54.230" v="1786" actId="478"/>
          <ac:picMkLst>
            <pc:docMk/>
            <pc:sldMk cId="3564243929" sldId="327"/>
            <ac:picMk id="3" creationId="{0C4A9050-4C2A-49EA-8F59-E4EB6F336439}"/>
          </ac:picMkLst>
        </pc:picChg>
        <pc:picChg chg="add del mod">
          <ac:chgData name="Keith  Salimane" userId="a74a859d-ce55-4083-94b0-3c352cfa9533" providerId="ADAL" clId="{462B5530-B6D4-4D58-A3B9-4FAF49CFA50F}" dt="2022-04-06T11:00:12.842" v="1910" actId="931"/>
          <ac:picMkLst>
            <pc:docMk/>
            <pc:sldMk cId="3564243929" sldId="327"/>
            <ac:picMk id="4" creationId="{D67B4363-DECA-4271-88CD-9A02BF2371FD}"/>
          </ac:picMkLst>
        </pc:picChg>
        <pc:picChg chg="add del mod ord">
          <ac:chgData name="Keith  Salimane" userId="a74a859d-ce55-4083-94b0-3c352cfa9533" providerId="ADAL" clId="{462B5530-B6D4-4D58-A3B9-4FAF49CFA50F}" dt="2022-04-06T11:01:16.525" v="1918" actId="931"/>
          <ac:picMkLst>
            <pc:docMk/>
            <pc:sldMk cId="3564243929" sldId="327"/>
            <ac:picMk id="6" creationId="{B64F139B-FA47-4CC2-9ACC-AF82C115E246}"/>
          </ac:picMkLst>
        </pc:picChg>
        <pc:picChg chg="mod">
          <ac:chgData name="Keith  Salimane" userId="a74a859d-ce55-4083-94b0-3c352cfa9533" providerId="ADAL" clId="{462B5530-B6D4-4D58-A3B9-4FAF49CFA50F}" dt="2022-04-11T09:49:03.155" v="7517" actId="14100"/>
          <ac:picMkLst>
            <pc:docMk/>
            <pc:sldMk cId="3564243929" sldId="327"/>
            <ac:picMk id="7" creationId="{43B1E675-D98D-4FFD-9E46-7A1224D92B6A}"/>
          </ac:picMkLst>
        </pc:picChg>
        <pc:picChg chg="del mod">
          <ac:chgData name="Keith  Salimane" userId="a74a859d-ce55-4083-94b0-3c352cfa9533" providerId="ADAL" clId="{462B5530-B6D4-4D58-A3B9-4FAF49CFA50F}" dt="2022-04-06T11:03:15.444" v="1935" actId="478"/>
          <ac:picMkLst>
            <pc:docMk/>
            <pc:sldMk cId="3564243929" sldId="327"/>
            <ac:picMk id="8" creationId="{F7E4CE8D-87B7-41A6-B682-3950E406C9BD}"/>
          </ac:picMkLst>
        </pc:picChg>
        <pc:picChg chg="add del mod">
          <ac:chgData name="Keith  Salimane" userId="a74a859d-ce55-4083-94b0-3c352cfa9533" providerId="ADAL" clId="{462B5530-B6D4-4D58-A3B9-4FAF49CFA50F}" dt="2022-04-11T10:13:45.978" v="7524" actId="478"/>
          <ac:picMkLst>
            <pc:docMk/>
            <pc:sldMk cId="3564243929" sldId="327"/>
            <ac:picMk id="15" creationId="{D30E0B92-853C-4ED0-B2A1-C226CE9091E2}"/>
          </ac:picMkLst>
        </pc:picChg>
        <pc:picChg chg="add mod">
          <ac:chgData name="Keith  Salimane" userId="a74a859d-ce55-4083-94b0-3c352cfa9533" providerId="ADAL" clId="{462B5530-B6D4-4D58-A3B9-4FAF49CFA50F}" dt="2022-04-11T10:45:30.501" v="7580" actId="1076"/>
          <ac:picMkLst>
            <pc:docMk/>
            <pc:sldMk cId="3564243929" sldId="327"/>
            <ac:picMk id="16" creationId="{2CAE1A3B-8927-4F33-BF8F-3DCF90CAC199}"/>
          </ac:picMkLst>
        </pc:picChg>
        <pc:cxnChg chg="mod">
          <ac:chgData name="Keith  Salimane" userId="a74a859d-ce55-4083-94b0-3c352cfa9533" providerId="ADAL" clId="{462B5530-B6D4-4D58-A3B9-4FAF49CFA50F}" dt="2022-04-11T10:14:01.835" v="7526" actId="1076"/>
          <ac:cxnSpMkLst>
            <pc:docMk/>
            <pc:sldMk cId="3564243929" sldId="327"/>
            <ac:cxnSpMk id="11" creationId="{2D0132A4-9858-42E4-BB0E-F96A36FBF57F}"/>
          </ac:cxnSpMkLst>
        </pc:cxnChg>
      </pc:sldChg>
      <pc:sldChg chg="addSp delSp modSp del mod">
        <pc:chgData name="Keith  Salimane" userId="a74a859d-ce55-4083-94b0-3c352cfa9533" providerId="ADAL" clId="{462B5530-B6D4-4D58-A3B9-4FAF49CFA50F}" dt="2022-04-09T09:44:25.537" v="6577" actId="2696"/>
        <pc:sldMkLst>
          <pc:docMk/>
          <pc:sldMk cId="2498590592" sldId="328"/>
        </pc:sldMkLst>
        <pc:spChg chg="del mod">
          <ac:chgData name="Keith  Salimane" userId="a74a859d-ce55-4083-94b0-3c352cfa9533" providerId="ADAL" clId="{462B5530-B6D4-4D58-A3B9-4FAF49CFA50F}" dt="2022-04-09T09:43:22.172" v="6570" actId="478"/>
          <ac:spMkLst>
            <pc:docMk/>
            <pc:sldMk cId="2498590592" sldId="328"/>
            <ac:spMk id="13" creationId="{7048104D-1D37-4068-B858-B0FE2E2BB37D}"/>
          </ac:spMkLst>
        </pc:spChg>
        <pc:spChg chg="del mod">
          <ac:chgData name="Keith  Salimane" userId="a74a859d-ce55-4083-94b0-3c352cfa9533" providerId="ADAL" clId="{462B5530-B6D4-4D58-A3B9-4FAF49CFA50F}" dt="2022-04-09T09:43:16.203" v="6568" actId="478"/>
          <ac:spMkLst>
            <pc:docMk/>
            <pc:sldMk cId="2498590592" sldId="328"/>
            <ac:spMk id="14" creationId="{4A306F76-2EA1-4A05-ADE7-F1878A334D00}"/>
          </ac:spMkLst>
        </pc:spChg>
        <pc:spChg chg="add del">
          <ac:chgData name="Keith  Salimane" userId="a74a859d-ce55-4083-94b0-3c352cfa9533" providerId="ADAL" clId="{462B5530-B6D4-4D58-A3B9-4FAF49CFA50F}" dt="2022-04-09T09:43:25.294" v="6572" actId="22"/>
          <ac:spMkLst>
            <pc:docMk/>
            <pc:sldMk cId="2498590592" sldId="328"/>
            <ac:spMk id="20" creationId="{442442D4-D345-4A06-A553-00DDAC5CE8B4}"/>
          </ac:spMkLst>
        </pc:spChg>
        <pc:picChg chg="del">
          <ac:chgData name="Keith  Salimane" userId="a74a859d-ce55-4083-94b0-3c352cfa9533" providerId="ADAL" clId="{462B5530-B6D4-4D58-A3B9-4FAF49CFA50F}" dt="2022-04-06T10:46:30.293" v="1681" actId="478"/>
          <ac:picMkLst>
            <pc:docMk/>
            <pc:sldMk cId="2498590592" sldId="328"/>
            <ac:picMk id="12" creationId="{EC4B0A35-CFCF-426F-B850-A2E2793AB3CE}"/>
          </ac:picMkLst>
        </pc:picChg>
        <pc:picChg chg="add mod">
          <ac:chgData name="Keith  Salimane" userId="a74a859d-ce55-4083-94b0-3c352cfa9533" providerId="ADAL" clId="{462B5530-B6D4-4D58-A3B9-4FAF49CFA50F}" dt="2022-04-06T10:46:28.149" v="1680"/>
          <ac:picMkLst>
            <pc:docMk/>
            <pc:sldMk cId="2498590592" sldId="328"/>
            <ac:picMk id="19" creationId="{55B3B32C-7E85-4BE1-8051-614F2CB85566}"/>
          </ac:picMkLst>
        </pc:picChg>
      </pc:sldChg>
      <pc:sldChg chg="addSp delSp modSp mod">
        <pc:chgData name="Keith  Salimane" userId="a74a859d-ce55-4083-94b0-3c352cfa9533" providerId="ADAL" clId="{462B5530-B6D4-4D58-A3B9-4FAF49CFA50F}" dt="2022-04-11T11:41:13.294" v="9443" actId="6549"/>
        <pc:sldMkLst>
          <pc:docMk/>
          <pc:sldMk cId="1874083842" sldId="329"/>
        </pc:sldMkLst>
        <pc:spChg chg="mod">
          <ac:chgData name="Keith  Salimane" userId="a74a859d-ce55-4083-94b0-3c352cfa9533" providerId="ADAL" clId="{462B5530-B6D4-4D58-A3B9-4FAF49CFA50F}" dt="2022-04-09T09:24:24.170" v="5671" actId="27636"/>
          <ac:spMkLst>
            <pc:docMk/>
            <pc:sldMk cId="1874083842" sldId="329"/>
            <ac:spMk id="3" creationId="{E8223C31-A691-486A-AB30-C1C9F7322E41}"/>
          </ac:spMkLst>
        </pc:spChg>
        <pc:spChg chg="mod">
          <ac:chgData name="Keith  Salimane" userId="a74a859d-ce55-4083-94b0-3c352cfa9533" providerId="ADAL" clId="{462B5530-B6D4-4D58-A3B9-4FAF49CFA50F}" dt="2022-04-11T11:41:13.294" v="9443" actId="6549"/>
          <ac:spMkLst>
            <pc:docMk/>
            <pc:sldMk cId="1874083842" sldId="329"/>
            <ac:spMk id="7" creationId="{EB23894C-2076-4320-83C9-6359AB38ADF2}"/>
          </ac:spMkLst>
        </pc:spChg>
        <pc:picChg chg="mod">
          <ac:chgData name="Keith  Salimane" userId="a74a859d-ce55-4083-94b0-3c352cfa9533" providerId="ADAL" clId="{462B5530-B6D4-4D58-A3B9-4FAF49CFA50F}" dt="2022-04-09T09:14:35.738" v="4831" actId="1076"/>
          <ac:picMkLst>
            <pc:docMk/>
            <pc:sldMk cId="1874083842" sldId="329"/>
            <ac:picMk id="2" creationId="{7AB8D9AA-5604-4DA7-8BF1-FF0A35D31FF1}"/>
          </ac:picMkLst>
        </pc:picChg>
        <pc:picChg chg="mod">
          <ac:chgData name="Keith  Salimane" userId="a74a859d-ce55-4083-94b0-3c352cfa9533" providerId="ADAL" clId="{462B5530-B6D4-4D58-A3B9-4FAF49CFA50F}" dt="2022-04-09T09:25:10.435" v="5677" actId="1076"/>
          <ac:picMkLst>
            <pc:docMk/>
            <pc:sldMk cId="1874083842" sldId="329"/>
            <ac:picMk id="8" creationId="{2DFD6974-91E1-4DCE-8E9A-3D01D97F847A}"/>
          </ac:picMkLst>
        </pc:picChg>
        <pc:picChg chg="del">
          <ac:chgData name="Keith  Salimane" userId="a74a859d-ce55-4083-94b0-3c352cfa9533" providerId="ADAL" clId="{462B5530-B6D4-4D58-A3B9-4FAF49CFA50F}" dt="2022-04-06T10:44:54.586" v="1668" actId="478"/>
          <ac:picMkLst>
            <pc:docMk/>
            <pc:sldMk cId="1874083842" sldId="329"/>
            <ac:picMk id="9" creationId="{7A8589E9-DD8D-4485-9086-AD49CC870615}"/>
          </ac:picMkLst>
        </pc:picChg>
        <pc:picChg chg="add mod">
          <ac:chgData name="Keith  Salimane" userId="a74a859d-ce55-4083-94b0-3c352cfa9533" providerId="ADAL" clId="{462B5530-B6D4-4D58-A3B9-4FAF49CFA50F}" dt="2022-04-06T10:44:54.925" v="1669"/>
          <ac:picMkLst>
            <pc:docMk/>
            <pc:sldMk cId="1874083842" sldId="329"/>
            <ac:picMk id="10" creationId="{1FE691A9-6D64-4F24-8ACF-ED152823978C}"/>
          </ac:picMkLst>
        </pc:picChg>
        <pc:cxnChg chg="mod">
          <ac:chgData name="Keith  Salimane" userId="a74a859d-ce55-4083-94b0-3c352cfa9533" providerId="ADAL" clId="{462B5530-B6D4-4D58-A3B9-4FAF49CFA50F}" dt="2022-04-09T09:14:51.691" v="4834" actId="1076"/>
          <ac:cxnSpMkLst>
            <pc:docMk/>
            <pc:sldMk cId="1874083842" sldId="329"/>
            <ac:cxnSpMk id="4" creationId="{A96CF8B5-F771-42E5-B30C-E13152E787DC}"/>
          </ac:cxnSpMkLst>
        </pc:cxnChg>
      </pc:sldChg>
      <pc:sldChg chg="modSp del mod">
        <pc:chgData name="Keith  Salimane" userId="a74a859d-ce55-4083-94b0-3c352cfa9533" providerId="ADAL" clId="{462B5530-B6D4-4D58-A3B9-4FAF49CFA50F}" dt="2022-04-09T09:16:39.252" v="5011" actId="47"/>
        <pc:sldMkLst>
          <pc:docMk/>
          <pc:sldMk cId="2181477529" sldId="330"/>
        </pc:sldMkLst>
        <pc:spChg chg="mod">
          <ac:chgData name="Keith  Salimane" userId="a74a859d-ce55-4083-94b0-3c352cfa9533" providerId="ADAL" clId="{462B5530-B6D4-4D58-A3B9-4FAF49CFA50F}" dt="2022-04-09T09:16:35.371" v="5010" actId="6549"/>
          <ac:spMkLst>
            <pc:docMk/>
            <pc:sldMk cId="2181477529" sldId="330"/>
            <ac:spMk id="3" creationId="{E8223C31-A691-486A-AB30-C1C9F7322E41}"/>
          </ac:spMkLst>
        </pc:spChg>
      </pc:sldChg>
      <pc:sldChg chg="addSp delSp modSp mod">
        <pc:chgData name="Keith  Salimane" userId="a74a859d-ce55-4083-94b0-3c352cfa9533" providerId="ADAL" clId="{462B5530-B6D4-4D58-A3B9-4FAF49CFA50F}" dt="2022-04-11T11:41:34.303" v="9446" actId="14100"/>
        <pc:sldMkLst>
          <pc:docMk/>
          <pc:sldMk cId="3492019226" sldId="331"/>
        </pc:sldMkLst>
        <pc:spChg chg="mod">
          <ac:chgData name="Keith  Salimane" userId="a74a859d-ce55-4083-94b0-3c352cfa9533" providerId="ADAL" clId="{462B5530-B6D4-4D58-A3B9-4FAF49CFA50F}" dt="2022-04-09T09:34:22.227" v="6362" actId="1076"/>
          <ac:spMkLst>
            <pc:docMk/>
            <pc:sldMk cId="3492019226" sldId="331"/>
            <ac:spMk id="3" creationId="{B0DBEA68-EA60-4D36-B7BF-B48D81C7F28A}"/>
          </ac:spMkLst>
        </pc:spChg>
        <pc:spChg chg="mod">
          <ac:chgData name="Keith  Salimane" userId="a74a859d-ce55-4083-94b0-3c352cfa9533" providerId="ADAL" clId="{462B5530-B6D4-4D58-A3B9-4FAF49CFA50F}" dt="2022-04-11T11:41:34.303" v="9446" actId="14100"/>
          <ac:spMkLst>
            <pc:docMk/>
            <pc:sldMk cId="3492019226" sldId="331"/>
            <ac:spMk id="7" creationId="{D4CCB1CE-A506-42CC-9057-7BDBA2910E72}"/>
          </ac:spMkLst>
        </pc:spChg>
        <pc:picChg chg="mod">
          <ac:chgData name="Keith  Salimane" userId="a74a859d-ce55-4083-94b0-3c352cfa9533" providerId="ADAL" clId="{462B5530-B6D4-4D58-A3B9-4FAF49CFA50F}" dt="2022-04-09T09:16:59.457" v="5013" actId="1076"/>
          <ac:picMkLst>
            <pc:docMk/>
            <pc:sldMk cId="3492019226" sldId="331"/>
            <ac:picMk id="2" creationId="{B34A21C9-A78C-4979-92E7-1E78D895D238}"/>
          </ac:picMkLst>
        </pc:picChg>
        <pc:picChg chg="del">
          <ac:chgData name="Keith  Salimane" userId="a74a859d-ce55-4083-94b0-3c352cfa9533" providerId="ADAL" clId="{462B5530-B6D4-4D58-A3B9-4FAF49CFA50F}" dt="2022-04-09T09:17:06.231" v="5014" actId="478"/>
          <ac:picMkLst>
            <pc:docMk/>
            <pc:sldMk cId="3492019226" sldId="331"/>
            <ac:picMk id="10" creationId="{5E92FAAA-52AB-4C97-82F4-970051C856EB}"/>
          </ac:picMkLst>
        </pc:picChg>
        <pc:picChg chg="mod">
          <ac:chgData name="Keith  Salimane" userId="a74a859d-ce55-4083-94b0-3c352cfa9533" providerId="ADAL" clId="{462B5530-B6D4-4D58-A3B9-4FAF49CFA50F}" dt="2022-04-11T11:41:26.126" v="9444" actId="14100"/>
          <ac:picMkLst>
            <pc:docMk/>
            <pc:sldMk cId="3492019226" sldId="331"/>
            <ac:picMk id="11" creationId="{D07B22BF-4893-4C83-9915-68BD3F4F91D1}"/>
          </ac:picMkLst>
        </pc:picChg>
        <pc:picChg chg="add mod">
          <ac:chgData name="Keith  Salimane" userId="a74a859d-ce55-4083-94b0-3c352cfa9533" providerId="ADAL" clId="{462B5530-B6D4-4D58-A3B9-4FAF49CFA50F}" dt="2022-04-09T09:34:09.370" v="6360" actId="1076"/>
          <ac:picMkLst>
            <pc:docMk/>
            <pc:sldMk cId="3492019226" sldId="331"/>
            <ac:picMk id="12" creationId="{4E5E733A-85F6-4847-98F0-6725D3059768}"/>
          </ac:picMkLst>
        </pc:picChg>
        <pc:cxnChg chg="mod">
          <ac:chgData name="Keith  Salimane" userId="a74a859d-ce55-4083-94b0-3c352cfa9533" providerId="ADAL" clId="{462B5530-B6D4-4D58-A3B9-4FAF49CFA50F}" dt="2022-04-09T09:34:26.385" v="6363" actId="1076"/>
          <ac:cxnSpMkLst>
            <pc:docMk/>
            <pc:sldMk cId="3492019226" sldId="331"/>
            <ac:cxnSpMk id="4" creationId="{28075CA1-E450-4571-9523-5BA8740F016D}"/>
          </ac:cxnSpMkLst>
        </pc:cxnChg>
      </pc:sldChg>
      <pc:sldChg chg="addSp modSp del mod">
        <pc:chgData name="Keith  Salimane" userId="a74a859d-ce55-4083-94b0-3c352cfa9533" providerId="ADAL" clId="{462B5530-B6D4-4D58-A3B9-4FAF49CFA50F}" dt="2022-04-09T09:16:48.576" v="5012" actId="47"/>
        <pc:sldMkLst>
          <pc:docMk/>
          <pc:sldMk cId="3752332544" sldId="332"/>
        </pc:sldMkLst>
        <pc:spChg chg="mod">
          <ac:chgData name="Keith  Salimane" userId="a74a859d-ce55-4083-94b0-3c352cfa9533" providerId="ADAL" clId="{462B5530-B6D4-4D58-A3B9-4FAF49CFA50F}" dt="2022-04-06T10:45:34.496" v="1671" actId="14100"/>
          <ac:spMkLst>
            <pc:docMk/>
            <pc:sldMk cId="3752332544" sldId="332"/>
            <ac:spMk id="14" creationId="{5EA3A274-4738-4D9E-9E0F-916135968B66}"/>
          </ac:spMkLst>
        </pc:spChg>
        <pc:picChg chg="add mod">
          <ac:chgData name="Keith  Salimane" userId="a74a859d-ce55-4083-94b0-3c352cfa9533" providerId="ADAL" clId="{462B5530-B6D4-4D58-A3B9-4FAF49CFA50F}" dt="2022-04-06T10:45:50.657" v="1675" actId="14100"/>
          <ac:picMkLst>
            <pc:docMk/>
            <pc:sldMk cId="3752332544" sldId="332"/>
            <ac:picMk id="10" creationId="{28E40B1E-32C7-42E9-8090-8EE293FE030A}"/>
          </ac:picMkLst>
        </pc:picChg>
      </pc:sldChg>
      <pc:sldChg chg="modSp add mod">
        <pc:chgData name="Keith  Salimane" userId="a74a859d-ce55-4083-94b0-3c352cfa9533" providerId="ADAL" clId="{462B5530-B6D4-4D58-A3B9-4FAF49CFA50F}" dt="2022-04-11T10:47:17.087" v="7594" actId="404"/>
        <pc:sldMkLst>
          <pc:docMk/>
          <pc:sldMk cId="4043506009" sldId="333"/>
        </pc:sldMkLst>
        <pc:spChg chg="mod">
          <ac:chgData name="Keith  Salimane" userId="a74a859d-ce55-4083-94b0-3c352cfa9533" providerId="ADAL" clId="{462B5530-B6D4-4D58-A3B9-4FAF49CFA50F}" dt="2022-04-11T10:46:51.328" v="7587" actId="1076"/>
          <ac:spMkLst>
            <pc:docMk/>
            <pc:sldMk cId="4043506009" sldId="333"/>
            <ac:spMk id="9" creationId="{7B661BBD-5837-45C7-9394-CA85636809D9}"/>
          </ac:spMkLst>
        </pc:spChg>
        <pc:spChg chg="mod">
          <ac:chgData name="Keith  Salimane" userId="a74a859d-ce55-4083-94b0-3c352cfa9533" providerId="ADAL" clId="{462B5530-B6D4-4D58-A3B9-4FAF49CFA50F}" dt="2022-04-11T10:47:17.087" v="7594" actId="404"/>
          <ac:spMkLst>
            <pc:docMk/>
            <pc:sldMk cId="4043506009" sldId="333"/>
            <ac:spMk id="12" creationId="{C01C983E-5A6B-4A1A-BD58-A48621A04EFA}"/>
          </ac:spMkLst>
        </pc:spChg>
        <pc:picChg chg="mod">
          <ac:chgData name="Keith  Salimane" userId="a74a859d-ce55-4083-94b0-3c352cfa9533" providerId="ADAL" clId="{462B5530-B6D4-4D58-A3B9-4FAF49CFA50F}" dt="2022-04-09T08:27:24.491" v="2342" actId="14100"/>
          <ac:picMkLst>
            <pc:docMk/>
            <pc:sldMk cId="4043506009" sldId="333"/>
            <ac:picMk id="15" creationId="{D30E0B92-853C-4ED0-B2A1-C226CE9091E2}"/>
          </ac:picMkLst>
        </pc:picChg>
        <pc:cxnChg chg="mod">
          <ac:chgData name="Keith  Salimane" userId="a74a859d-ce55-4083-94b0-3c352cfa9533" providerId="ADAL" clId="{462B5530-B6D4-4D58-A3B9-4FAF49CFA50F}" dt="2022-04-11T10:47:02.774" v="7589" actId="1076"/>
          <ac:cxnSpMkLst>
            <pc:docMk/>
            <pc:sldMk cId="4043506009" sldId="333"/>
            <ac:cxnSpMk id="11" creationId="{2D0132A4-9858-42E4-BB0E-F96A36FBF57F}"/>
          </ac:cxnSpMkLst>
        </pc:cxnChg>
      </pc:sldChg>
      <pc:sldChg chg="delSp modSp add mod">
        <pc:chgData name="Keith  Salimane" userId="a74a859d-ce55-4083-94b0-3c352cfa9533" providerId="ADAL" clId="{462B5530-B6D4-4D58-A3B9-4FAF49CFA50F}" dt="2022-04-11T10:48:58.032" v="7616" actId="403"/>
        <pc:sldMkLst>
          <pc:docMk/>
          <pc:sldMk cId="338675941" sldId="334"/>
        </pc:sldMkLst>
        <pc:spChg chg="mod">
          <ac:chgData name="Keith  Salimane" userId="a74a859d-ce55-4083-94b0-3c352cfa9533" providerId="ADAL" clId="{462B5530-B6D4-4D58-A3B9-4FAF49CFA50F}" dt="2022-04-11T10:48:58.032" v="7616" actId="403"/>
          <ac:spMkLst>
            <pc:docMk/>
            <pc:sldMk cId="338675941" sldId="334"/>
            <ac:spMk id="8" creationId="{C4B24BCE-2C3C-4DBE-8B83-11CA3A3D02FD}"/>
          </ac:spMkLst>
        </pc:spChg>
        <pc:picChg chg="mod">
          <ac:chgData name="Keith  Salimane" userId="a74a859d-ce55-4083-94b0-3c352cfa9533" providerId="ADAL" clId="{462B5530-B6D4-4D58-A3B9-4FAF49CFA50F}" dt="2022-04-11T10:48:16.431" v="7608" actId="1076"/>
          <ac:picMkLst>
            <pc:docMk/>
            <pc:sldMk cId="338675941" sldId="334"/>
            <ac:picMk id="3" creationId="{6FB18A04-4E3C-4828-9E46-E407A4BA5107}"/>
          </ac:picMkLst>
        </pc:picChg>
        <pc:picChg chg="del">
          <ac:chgData name="Keith  Salimane" userId="a74a859d-ce55-4083-94b0-3c352cfa9533" providerId="ADAL" clId="{462B5530-B6D4-4D58-A3B9-4FAF49CFA50F}" dt="2022-04-09T08:36:29.471" v="2651" actId="478"/>
          <ac:picMkLst>
            <pc:docMk/>
            <pc:sldMk cId="338675941" sldId="334"/>
            <ac:picMk id="7" creationId="{F201AC47-6000-4800-AE35-AD514A1BC32C}"/>
          </ac:picMkLst>
        </pc:picChg>
      </pc:sldChg>
      <pc:sldChg chg="addSp delSp modSp add mod">
        <pc:chgData name="Keith  Salimane" userId="a74a859d-ce55-4083-94b0-3c352cfa9533" providerId="ADAL" clId="{462B5530-B6D4-4D58-A3B9-4FAF49CFA50F}" dt="2022-04-11T10:50:37.328" v="7678" actId="166"/>
        <pc:sldMkLst>
          <pc:docMk/>
          <pc:sldMk cId="1272968496" sldId="335"/>
        </pc:sldMkLst>
        <pc:spChg chg="mod">
          <ac:chgData name="Keith  Salimane" userId="a74a859d-ce55-4083-94b0-3c352cfa9533" providerId="ADAL" clId="{462B5530-B6D4-4D58-A3B9-4FAF49CFA50F}" dt="2022-04-11T10:50:29.070" v="7676" actId="404"/>
          <ac:spMkLst>
            <pc:docMk/>
            <pc:sldMk cId="1272968496" sldId="335"/>
            <ac:spMk id="8" creationId="{C4B24BCE-2C3C-4DBE-8B83-11CA3A3D02FD}"/>
          </ac:spMkLst>
        </pc:spChg>
        <pc:picChg chg="del mod">
          <ac:chgData name="Keith  Salimane" userId="a74a859d-ce55-4083-94b0-3c352cfa9533" providerId="ADAL" clId="{462B5530-B6D4-4D58-A3B9-4FAF49CFA50F}" dt="2022-04-09T08:46:52.104" v="3107" actId="478"/>
          <ac:picMkLst>
            <pc:docMk/>
            <pc:sldMk cId="1272968496" sldId="335"/>
            <ac:picMk id="3" creationId="{6FB18A04-4E3C-4828-9E46-E407A4BA5107}"/>
          </ac:picMkLst>
        </pc:picChg>
        <pc:picChg chg="add mod">
          <ac:chgData name="Keith  Salimane" userId="a74a859d-ce55-4083-94b0-3c352cfa9533" providerId="ADAL" clId="{462B5530-B6D4-4D58-A3B9-4FAF49CFA50F}" dt="2022-04-11T10:50:33.397" v="7677" actId="14100"/>
          <ac:picMkLst>
            <pc:docMk/>
            <pc:sldMk cId="1272968496" sldId="335"/>
            <ac:picMk id="10" creationId="{EF170BB0-CBA0-4E0D-9811-A712FC566068}"/>
          </ac:picMkLst>
        </pc:picChg>
        <pc:picChg chg="ord">
          <ac:chgData name="Keith  Salimane" userId="a74a859d-ce55-4083-94b0-3c352cfa9533" providerId="ADAL" clId="{462B5530-B6D4-4D58-A3B9-4FAF49CFA50F}" dt="2022-04-11T10:50:37.328" v="7678" actId="166"/>
          <ac:picMkLst>
            <pc:docMk/>
            <pc:sldMk cId="1272968496" sldId="335"/>
            <ac:picMk id="14" creationId="{58507CB4-2731-45C9-852B-70CFEED26DCC}"/>
          </ac:picMkLst>
        </pc:picChg>
      </pc:sldChg>
      <pc:sldChg chg="addSp delSp modSp add mod">
        <pc:chgData name="Keith  Salimane" userId="a74a859d-ce55-4083-94b0-3c352cfa9533" providerId="ADAL" clId="{462B5530-B6D4-4D58-A3B9-4FAF49CFA50F}" dt="2022-04-11T10:56:07.740" v="7790" actId="1076"/>
        <pc:sldMkLst>
          <pc:docMk/>
          <pc:sldMk cId="2551673377" sldId="336"/>
        </pc:sldMkLst>
        <pc:spChg chg="add del mod">
          <ac:chgData name="Keith  Salimane" userId="a74a859d-ce55-4083-94b0-3c352cfa9533" providerId="ADAL" clId="{462B5530-B6D4-4D58-A3B9-4FAF49CFA50F}" dt="2022-04-09T08:57:46.497" v="3575"/>
          <ac:spMkLst>
            <pc:docMk/>
            <pc:sldMk cId="2551673377" sldId="336"/>
            <ac:spMk id="2" creationId="{C5C683A4-F5FC-43FF-B89D-66D7178FD585}"/>
          </ac:spMkLst>
        </pc:spChg>
        <pc:spChg chg="mod">
          <ac:chgData name="Keith  Salimane" userId="a74a859d-ce55-4083-94b0-3c352cfa9533" providerId="ADAL" clId="{462B5530-B6D4-4D58-A3B9-4FAF49CFA50F}" dt="2022-04-11T10:55:44.590" v="7785" actId="1076"/>
          <ac:spMkLst>
            <pc:docMk/>
            <pc:sldMk cId="2551673377" sldId="336"/>
            <ac:spMk id="5" creationId="{EE1D1E5D-6B98-44FF-B2F1-C5B830554D01}"/>
          </ac:spMkLst>
        </pc:spChg>
        <pc:spChg chg="mod">
          <ac:chgData name="Keith  Salimane" userId="a74a859d-ce55-4083-94b0-3c352cfa9533" providerId="ADAL" clId="{462B5530-B6D4-4D58-A3B9-4FAF49CFA50F}" dt="2022-04-11T10:56:01.397" v="7788" actId="1076"/>
          <ac:spMkLst>
            <pc:docMk/>
            <pc:sldMk cId="2551673377" sldId="336"/>
            <ac:spMk id="8" creationId="{C4B24BCE-2C3C-4DBE-8B83-11CA3A3D02FD}"/>
          </ac:spMkLst>
        </pc:spChg>
        <pc:picChg chg="mod">
          <ac:chgData name="Keith  Salimane" userId="a74a859d-ce55-4083-94b0-3c352cfa9533" providerId="ADAL" clId="{462B5530-B6D4-4D58-A3B9-4FAF49CFA50F}" dt="2022-04-11T10:56:07.740" v="7790" actId="1076"/>
          <ac:picMkLst>
            <pc:docMk/>
            <pc:sldMk cId="2551673377" sldId="336"/>
            <ac:picMk id="9" creationId="{26771AE3-C3D7-4C6D-BADA-51AC9A6AEE56}"/>
          </ac:picMkLst>
        </pc:picChg>
        <pc:picChg chg="del">
          <ac:chgData name="Keith  Salimane" userId="a74a859d-ce55-4083-94b0-3c352cfa9533" providerId="ADAL" clId="{462B5530-B6D4-4D58-A3B9-4FAF49CFA50F}" dt="2022-04-09T08:52:39.692" v="3369" actId="478"/>
          <ac:picMkLst>
            <pc:docMk/>
            <pc:sldMk cId="2551673377" sldId="336"/>
            <ac:picMk id="10" creationId="{EF170BB0-CBA0-4E0D-9811-A712FC566068}"/>
          </ac:picMkLst>
        </pc:picChg>
        <pc:picChg chg="add mod">
          <ac:chgData name="Keith  Salimane" userId="a74a859d-ce55-4083-94b0-3c352cfa9533" providerId="ADAL" clId="{462B5530-B6D4-4D58-A3B9-4FAF49CFA50F}" dt="2022-04-11T10:56:05.160" v="7789" actId="14100"/>
          <ac:picMkLst>
            <pc:docMk/>
            <pc:sldMk cId="2551673377" sldId="336"/>
            <ac:picMk id="11" creationId="{459C2ACE-1B0B-4992-92CD-48D8B055498C}"/>
          </ac:picMkLst>
        </pc:picChg>
        <pc:cxnChg chg="mod">
          <ac:chgData name="Keith  Salimane" userId="a74a859d-ce55-4083-94b0-3c352cfa9533" providerId="ADAL" clId="{462B5530-B6D4-4D58-A3B9-4FAF49CFA50F}" dt="2022-04-11T10:55:49.111" v="7786" actId="1076"/>
          <ac:cxnSpMkLst>
            <pc:docMk/>
            <pc:sldMk cId="2551673377" sldId="336"/>
            <ac:cxnSpMk id="6" creationId="{FD5EF289-A7A9-48EC-8542-D4668BF9DA7B}"/>
          </ac:cxnSpMkLst>
        </pc:cxnChg>
      </pc:sldChg>
      <pc:sldChg chg="addSp delSp modSp add del mod">
        <pc:chgData name="Keith  Salimane" userId="a74a859d-ce55-4083-94b0-3c352cfa9533" providerId="ADAL" clId="{462B5530-B6D4-4D58-A3B9-4FAF49CFA50F}" dt="2022-04-11T10:56:21.644" v="7791" actId="2696"/>
        <pc:sldMkLst>
          <pc:docMk/>
          <pc:sldMk cId="4091064491" sldId="337"/>
        </pc:sldMkLst>
        <pc:spChg chg="mod">
          <ac:chgData name="Keith  Salimane" userId="a74a859d-ce55-4083-94b0-3c352cfa9533" providerId="ADAL" clId="{462B5530-B6D4-4D58-A3B9-4FAF49CFA50F}" dt="2022-04-09T09:00:09.016" v="3826" actId="20577"/>
          <ac:spMkLst>
            <pc:docMk/>
            <pc:sldMk cId="4091064491" sldId="337"/>
            <ac:spMk id="8" creationId="{C4B24BCE-2C3C-4DBE-8B83-11CA3A3D02FD}"/>
          </ac:spMkLst>
        </pc:spChg>
        <pc:picChg chg="add mod">
          <ac:chgData name="Keith  Salimane" userId="a74a859d-ce55-4083-94b0-3c352cfa9533" providerId="ADAL" clId="{462B5530-B6D4-4D58-A3B9-4FAF49CFA50F}" dt="2022-04-09T09:00:03.474" v="3825" actId="1076"/>
          <ac:picMkLst>
            <pc:docMk/>
            <pc:sldMk cId="4091064491" sldId="337"/>
            <ac:picMk id="10" creationId="{6CDB71AB-4DFE-4AB0-A4DB-4D7B0CE5D397}"/>
          </ac:picMkLst>
        </pc:picChg>
        <pc:picChg chg="del">
          <ac:chgData name="Keith  Salimane" userId="a74a859d-ce55-4083-94b0-3c352cfa9533" providerId="ADAL" clId="{462B5530-B6D4-4D58-A3B9-4FAF49CFA50F}" dt="2022-04-09T08:59:57.043" v="3823" actId="478"/>
          <ac:picMkLst>
            <pc:docMk/>
            <pc:sldMk cId="4091064491" sldId="337"/>
            <ac:picMk id="11" creationId="{459C2ACE-1B0B-4992-92CD-48D8B055498C}"/>
          </ac:picMkLst>
        </pc:picChg>
      </pc:sldChg>
      <pc:sldChg chg="add">
        <pc:chgData name="Keith  Salimane" userId="a74a859d-ce55-4083-94b0-3c352cfa9533" providerId="ADAL" clId="{462B5530-B6D4-4D58-A3B9-4FAF49CFA50F}" dt="2022-04-09T09:44:28.710" v="6578" actId="2890"/>
        <pc:sldMkLst>
          <pc:docMk/>
          <pc:sldMk cId="867645091" sldId="338"/>
        </pc:sldMkLst>
      </pc:sldChg>
      <pc:sldChg chg="add">
        <pc:chgData name="Keith  Salimane" userId="a74a859d-ce55-4083-94b0-3c352cfa9533" providerId="ADAL" clId="{462B5530-B6D4-4D58-A3B9-4FAF49CFA50F}" dt="2022-04-09T09:47:55.554" v="6658" actId="2890"/>
        <pc:sldMkLst>
          <pc:docMk/>
          <pc:sldMk cId="3656841437" sldId="339"/>
        </pc:sldMkLst>
      </pc:sldChg>
      <pc:sldChg chg="modSp add mod ord">
        <pc:chgData name="Keith  Salimane" userId="a74a859d-ce55-4083-94b0-3c352cfa9533" providerId="ADAL" clId="{462B5530-B6D4-4D58-A3B9-4FAF49CFA50F}" dt="2022-04-11T10:13:39.426" v="7523" actId="20577"/>
        <pc:sldMkLst>
          <pc:docMk/>
          <pc:sldMk cId="2587351376" sldId="340"/>
        </pc:sldMkLst>
        <pc:spChg chg="mod">
          <ac:chgData name="Keith  Salimane" userId="a74a859d-ce55-4083-94b0-3c352cfa9533" providerId="ADAL" clId="{462B5530-B6D4-4D58-A3B9-4FAF49CFA50F}" dt="2022-04-11T10:13:39.426" v="7523" actId="20577"/>
          <ac:spMkLst>
            <pc:docMk/>
            <pc:sldMk cId="2587351376" sldId="340"/>
            <ac:spMk id="8" creationId="{C4B24BCE-2C3C-4DBE-8B83-11CA3A3D02FD}"/>
          </ac:spMkLst>
        </pc:spChg>
      </pc:sldChg>
      <pc:sldChg chg="delSp modSp add mod">
        <pc:chgData name="Keith  Salimane" userId="a74a859d-ce55-4083-94b0-3c352cfa9533" providerId="ADAL" clId="{462B5530-B6D4-4D58-A3B9-4FAF49CFA50F}" dt="2022-04-11T11:30:38.412" v="8299" actId="20577"/>
        <pc:sldMkLst>
          <pc:docMk/>
          <pc:sldMk cId="1268227136" sldId="341"/>
        </pc:sldMkLst>
        <pc:spChg chg="mod">
          <ac:chgData name="Keith  Salimane" userId="a74a859d-ce55-4083-94b0-3c352cfa9533" providerId="ADAL" clId="{462B5530-B6D4-4D58-A3B9-4FAF49CFA50F}" dt="2022-04-11T11:30:10.181" v="8277" actId="1076"/>
          <ac:spMkLst>
            <pc:docMk/>
            <pc:sldMk cId="1268227136" sldId="341"/>
            <ac:spMk id="5" creationId="{EE1D1E5D-6B98-44FF-B2F1-C5B830554D01}"/>
          </ac:spMkLst>
        </pc:spChg>
        <pc:spChg chg="mod">
          <ac:chgData name="Keith  Salimane" userId="a74a859d-ce55-4083-94b0-3c352cfa9533" providerId="ADAL" clId="{462B5530-B6D4-4D58-A3B9-4FAF49CFA50F}" dt="2022-04-11T11:30:38.412" v="8299" actId="20577"/>
          <ac:spMkLst>
            <pc:docMk/>
            <pc:sldMk cId="1268227136" sldId="341"/>
            <ac:spMk id="8" creationId="{C4B24BCE-2C3C-4DBE-8B83-11CA3A3D02FD}"/>
          </ac:spMkLst>
        </pc:spChg>
        <pc:picChg chg="del">
          <ac:chgData name="Keith  Salimane" userId="a74a859d-ce55-4083-94b0-3c352cfa9533" providerId="ADAL" clId="{462B5530-B6D4-4D58-A3B9-4FAF49CFA50F}" dt="2022-04-09T09:56:22.748" v="7110" actId="478"/>
          <ac:picMkLst>
            <pc:docMk/>
            <pc:sldMk cId="1268227136" sldId="341"/>
            <ac:picMk id="4" creationId="{DD638A3F-31E5-4629-A533-6179950CE234}"/>
          </ac:picMkLst>
        </pc:picChg>
        <pc:cxnChg chg="mod">
          <ac:chgData name="Keith  Salimane" userId="a74a859d-ce55-4083-94b0-3c352cfa9533" providerId="ADAL" clId="{462B5530-B6D4-4D58-A3B9-4FAF49CFA50F}" dt="2022-04-11T11:30:16.055" v="8278" actId="1076"/>
          <ac:cxnSpMkLst>
            <pc:docMk/>
            <pc:sldMk cId="1268227136" sldId="341"/>
            <ac:cxnSpMk id="6" creationId="{FD5EF289-A7A9-48EC-8542-D4668BF9DA7B}"/>
          </ac:cxnSpMkLst>
        </pc:cxnChg>
      </pc:sldChg>
      <pc:sldChg chg="addSp delSp modSp add mod">
        <pc:chgData name="Keith  Salimane" userId="a74a859d-ce55-4083-94b0-3c352cfa9533" providerId="ADAL" clId="{462B5530-B6D4-4D58-A3B9-4FAF49CFA50F}" dt="2022-04-11T11:42:47.164" v="9606" actId="20577"/>
        <pc:sldMkLst>
          <pc:docMk/>
          <pc:sldMk cId="271360356" sldId="342"/>
        </pc:sldMkLst>
        <pc:spChg chg="mod">
          <ac:chgData name="Keith  Salimane" userId="a74a859d-ce55-4083-94b0-3c352cfa9533" providerId="ADAL" clId="{462B5530-B6D4-4D58-A3B9-4FAF49CFA50F}" dt="2022-04-11T11:31:38.743" v="8352" actId="20577"/>
          <ac:spMkLst>
            <pc:docMk/>
            <pc:sldMk cId="271360356" sldId="342"/>
            <ac:spMk id="5" creationId="{EE1D1E5D-6B98-44FF-B2F1-C5B830554D01}"/>
          </ac:spMkLst>
        </pc:spChg>
        <pc:spChg chg="mod">
          <ac:chgData name="Keith  Salimane" userId="a74a859d-ce55-4083-94b0-3c352cfa9533" providerId="ADAL" clId="{462B5530-B6D4-4D58-A3B9-4FAF49CFA50F}" dt="2022-04-11T11:31:08.354" v="8339" actId="20577"/>
          <ac:spMkLst>
            <pc:docMk/>
            <pc:sldMk cId="271360356" sldId="342"/>
            <ac:spMk id="8" creationId="{C4B24BCE-2C3C-4DBE-8B83-11CA3A3D02FD}"/>
          </ac:spMkLst>
        </pc:spChg>
        <pc:spChg chg="add mod">
          <ac:chgData name="Keith  Salimane" userId="a74a859d-ce55-4083-94b0-3c352cfa9533" providerId="ADAL" clId="{462B5530-B6D4-4D58-A3B9-4FAF49CFA50F}" dt="2022-04-11T11:42:47.164" v="9606" actId="20577"/>
          <ac:spMkLst>
            <pc:docMk/>
            <pc:sldMk cId="271360356" sldId="342"/>
            <ac:spMk id="10" creationId="{5ACFFBEC-733D-42A0-B68E-F4FCA0E23F69}"/>
          </ac:spMkLst>
        </pc:spChg>
        <pc:picChg chg="del">
          <ac:chgData name="Keith  Salimane" userId="a74a859d-ce55-4083-94b0-3c352cfa9533" providerId="ADAL" clId="{462B5530-B6D4-4D58-A3B9-4FAF49CFA50F}" dt="2022-04-11T11:31:04.719" v="8333" actId="478"/>
          <ac:picMkLst>
            <pc:docMk/>
            <pc:sldMk cId="271360356" sldId="342"/>
            <ac:picMk id="3" creationId="{32E96099-5AD2-43A2-903F-F2CB81F106B0}"/>
          </ac:picMkLst>
        </pc:picChg>
        <pc:cxnChg chg="mod">
          <ac:chgData name="Keith  Salimane" userId="a74a859d-ce55-4083-94b0-3c352cfa9533" providerId="ADAL" clId="{462B5530-B6D4-4D58-A3B9-4FAF49CFA50F}" dt="2022-04-11T11:31:51.051" v="8354" actId="1076"/>
          <ac:cxnSpMkLst>
            <pc:docMk/>
            <pc:sldMk cId="271360356" sldId="342"/>
            <ac:cxnSpMk id="6" creationId="{FD5EF289-A7A9-48EC-8542-D4668BF9DA7B}"/>
          </ac:cxnSpMkLst>
        </pc:cxnChg>
      </pc:sldChg>
    </pc:docChg>
  </pc:docChgLst>
  <pc:docChgLst>
    <pc:chgData name="Keith  Salimane" userId="a74a859d-ce55-4083-94b0-3c352cfa9533" providerId="ADAL" clId="{10440462-968F-4CFD-8447-3E63A6A64E76}"/>
    <pc:docChg chg="undo custSel addSld delSld modSld sldOrd">
      <pc:chgData name="Keith  Salimane" userId="a74a859d-ce55-4083-94b0-3c352cfa9533" providerId="ADAL" clId="{10440462-968F-4CFD-8447-3E63A6A64E76}" dt="2020-12-08T07:44:59.433" v="9610" actId="313"/>
      <pc:docMkLst>
        <pc:docMk/>
      </pc:docMkLst>
      <pc:sldChg chg="addSp delSp modSp mod">
        <pc:chgData name="Keith  Salimane" userId="a74a859d-ce55-4083-94b0-3c352cfa9533" providerId="ADAL" clId="{10440462-968F-4CFD-8447-3E63A6A64E76}" dt="2020-12-07T14:09:35.640" v="634" actId="27636"/>
        <pc:sldMkLst>
          <pc:docMk/>
          <pc:sldMk cId="3485577977" sldId="256"/>
        </pc:sldMkLst>
        <pc:spChg chg="mod">
          <ac:chgData name="Keith  Salimane" userId="a74a859d-ce55-4083-94b0-3c352cfa9533" providerId="ADAL" clId="{10440462-968F-4CFD-8447-3E63A6A64E76}" dt="2020-12-07T14:06:28.514" v="520" actId="1076"/>
          <ac:spMkLst>
            <pc:docMk/>
            <pc:sldMk cId="3485577977" sldId="256"/>
            <ac:spMk id="2" creationId="{C6F55FE4-8CEE-4C5C-BC72-F7FAC4CFA8F1}"/>
          </ac:spMkLst>
        </pc:spChg>
        <pc:spChg chg="mod">
          <ac:chgData name="Keith  Salimane" userId="a74a859d-ce55-4083-94b0-3c352cfa9533" providerId="ADAL" clId="{10440462-968F-4CFD-8447-3E63A6A64E76}" dt="2020-12-07T14:06:41.987" v="566" actId="20577"/>
          <ac:spMkLst>
            <pc:docMk/>
            <pc:sldMk cId="3485577977" sldId="256"/>
            <ac:spMk id="3" creationId="{A6DF8542-3378-4048-B418-FB02EF42604F}"/>
          </ac:spMkLst>
        </pc:spChg>
        <pc:spChg chg="mod">
          <ac:chgData name="Keith  Salimane" userId="a74a859d-ce55-4083-94b0-3c352cfa9533" providerId="ADAL" clId="{10440462-968F-4CFD-8447-3E63A6A64E76}" dt="2020-12-07T14:09:35.640" v="634" actId="27636"/>
          <ac:spMkLst>
            <pc:docMk/>
            <pc:sldMk cId="3485577977" sldId="256"/>
            <ac:spMk id="8" creationId="{FB9D75CD-86D1-47F6-B11C-1753C60D5812}"/>
          </ac:spMkLst>
        </pc:spChg>
        <pc:picChg chg="del">
          <ac:chgData name="Keith  Salimane" userId="a74a859d-ce55-4083-94b0-3c352cfa9533" providerId="ADAL" clId="{10440462-968F-4CFD-8447-3E63A6A64E76}" dt="2020-12-07T14:04:34.221" v="411" actId="478"/>
          <ac:picMkLst>
            <pc:docMk/>
            <pc:sldMk cId="3485577977" sldId="256"/>
            <ac:picMk id="6" creationId="{38BAF970-D524-4DB0-B71A-B573D679EBC8}"/>
          </ac:picMkLst>
        </pc:picChg>
        <pc:picChg chg="add mod">
          <ac:chgData name="Keith  Salimane" userId="a74a859d-ce55-4083-94b0-3c352cfa9533" providerId="ADAL" clId="{10440462-968F-4CFD-8447-3E63A6A64E76}" dt="2020-12-07T14:05:40.511" v="421" actId="14100"/>
          <ac:picMkLst>
            <pc:docMk/>
            <pc:sldMk cId="3485577977" sldId="256"/>
            <ac:picMk id="7" creationId="{B579F65F-DBBE-4DF5-86EF-DA084138F1DC}"/>
          </ac:picMkLst>
        </pc:picChg>
        <pc:picChg chg="mod">
          <ac:chgData name="Keith  Salimane" userId="a74a859d-ce55-4083-94b0-3c352cfa9533" providerId="ADAL" clId="{10440462-968F-4CFD-8447-3E63A6A64E76}" dt="2020-12-07T14:05:08.874" v="415" actId="14100"/>
          <ac:picMkLst>
            <pc:docMk/>
            <pc:sldMk cId="3485577977" sldId="256"/>
            <ac:picMk id="1026" creationId="{93346267-6999-48A2-8E28-018C49F86E94}"/>
          </ac:picMkLst>
        </pc:picChg>
      </pc:sldChg>
      <pc:sldChg chg="addSp delSp modSp mod">
        <pc:chgData name="Keith  Salimane" userId="a74a859d-ce55-4083-94b0-3c352cfa9533" providerId="ADAL" clId="{10440462-968F-4CFD-8447-3E63A6A64E76}" dt="2020-12-07T14:28:56.230" v="818" actId="27636"/>
        <pc:sldMkLst>
          <pc:docMk/>
          <pc:sldMk cId="3833483859" sldId="258"/>
        </pc:sldMkLst>
        <pc:spChg chg="add del">
          <ac:chgData name="Keith  Salimane" userId="a74a859d-ce55-4083-94b0-3c352cfa9533" providerId="ADAL" clId="{10440462-968F-4CFD-8447-3E63A6A64E76}" dt="2020-12-07T14:28:06.073" v="723" actId="22"/>
          <ac:spMkLst>
            <pc:docMk/>
            <pc:sldMk cId="3833483859" sldId="258"/>
            <ac:spMk id="6" creationId="{06EA6B6C-C1CB-4C3D-96B0-CD688F4DD095}"/>
          </ac:spMkLst>
        </pc:spChg>
        <pc:spChg chg="mod">
          <ac:chgData name="Keith  Salimane" userId="a74a859d-ce55-4083-94b0-3c352cfa9533" providerId="ADAL" clId="{10440462-968F-4CFD-8447-3E63A6A64E76}" dt="2020-12-07T14:28:56.230" v="818" actId="27636"/>
          <ac:spMkLst>
            <pc:docMk/>
            <pc:sldMk cId="3833483859" sldId="258"/>
            <ac:spMk id="13" creationId="{D3D1F408-5DE4-4B99-A95D-53E06CF36329}"/>
          </ac:spMkLst>
        </pc:spChg>
      </pc:sldChg>
      <pc:sldChg chg="addSp delSp modSp del mod">
        <pc:chgData name="Keith  Salimane" userId="a74a859d-ce55-4083-94b0-3c352cfa9533" providerId="ADAL" clId="{10440462-968F-4CFD-8447-3E63A6A64E76}" dt="2020-12-08T07:36:29.151" v="9066" actId="2696"/>
        <pc:sldMkLst>
          <pc:docMk/>
          <pc:sldMk cId="1035655569" sldId="264"/>
        </pc:sldMkLst>
        <pc:spChg chg="del">
          <ac:chgData name="Keith  Salimane" userId="a74a859d-ce55-4083-94b0-3c352cfa9533" providerId="ADAL" clId="{10440462-968F-4CFD-8447-3E63A6A64E76}" dt="2020-12-07T15:48:24.933" v="2131" actId="478"/>
          <ac:spMkLst>
            <pc:docMk/>
            <pc:sldMk cId="1035655569" sldId="264"/>
            <ac:spMk id="2" creationId="{52A3F705-27AC-4873-977E-5F0BCB22A203}"/>
          </ac:spMkLst>
        </pc:spChg>
        <pc:spChg chg="del mod">
          <ac:chgData name="Keith  Salimane" userId="a74a859d-ce55-4083-94b0-3c352cfa9533" providerId="ADAL" clId="{10440462-968F-4CFD-8447-3E63A6A64E76}" dt="2020-12-07T15:48:23.114" v="2130" actId="478"/>
          <ac:spMkLst>
            <pc:docMk/>
            <pc:sldMk cId="1035655569" sldId="264"/>
            <ac:spMk id="3" creationId="{722A7B2C-77BE-4297-815D-CC2AFC223274}"/>
          </ac:spMkLst>
        </pc:spChg>
        <pc:spChg chg="del">
          <ac:chgData name="Keith  Salimane" userId="a74a859d-ce55-4083-94b0-3c352cfa9533" providerId="ADAL" clId="{10440462-968F-4CFD-8447-3E63A6A64E76}" dt="2020-12-07T15:48:26.871" v="2132" actId="478"/>
          <ac:spMkLst>
            <pc:docMk/>
            <pc:sldMk cId="1035655569" sldId="264"/>
            <ac:spMk id="4" creationId="{EF76BA3D-42C7-4A37-828F-20F52ACD40AB}"/>
          </ac:spMkLst>
        </pc:spChg>
        <pc:spChg chg="mod">
          <ac:chgData name="Keith  Salimane" userId="a74a859d-ce55-4083-94b0-3c352cfa9533" providerId="ADAL" clId="{10440462-968F-4CFD-8447-3E63A6A64E76}" dt="2020-12-07T15:36:08.072" v="2120" actId="20577"/>
          <ac:spMkLst>
            <pc:docMk/>
            <pc:sldMk cId="1035655569" sldId="264"/>
            <ac:spMk id="5" creationId="{EE1D1E5D-6B98-44FF-B2F1-C5B830554D01}"/>
          </ac:spMkLst>
        </pc:spChg>
        <pc:spChg chg="mod">
          <ac:chgData name="Keith  Salimane" userId="a74a859d-ce55-4083-94b0-3c352cfa9533" providerId="ADAL" clId="{10440462-968F-4CFD-8447-3E63A6A64E76}" dt="2020-12-07T15:59:43.442" v="3063" actId="1076"/>
          <ac:spMkLst>
            <pc:docMk/>
            <pc:sldMk cId="1035655569" sldId="264"/>
            <ac:spMk id="8" creationId="{C4B24BCE-2C3C-4DBE-8B83-11CA3A3D02FD}"/>
          </ac:spMkLst>
        </pc:spChg>
        <pc:spChg chg="del">
          <ac:chgData name="Keith  Salimane" userId="a74a859d-ce55-4083-94b0-3c352cfa9533" providerId="ADAL" clId="{10440462-968F-4CFD-8447-3E63A6A64E76}" dt="2020-12-07T15:48:20.405" v="2128" actId="478"/>
          <ac:spMkLst>
            <pc:docMk/>
            <pc:sldMk cId="1035655569" sldId="264"/>
            <ac:spMk id="11" creationId="{8F098395-0FCD-42D1-B149-17AEED73D35B}"/>
          </ac:spMkLst>
        </pc:spChg>
        <pc:spChg chg="del">
          <ac:chgData name="Keith  Salimane" userId="a74a859d-ce55-4083-94b0-3c352cfa9533" providerId="ADAL" clId="{10440462-968F-4CFD-8447-3E63A6A64E76}" dt="2020-12-07T15:48:18.413" v="2127" actId="478"/>
          <ac:spMkLst>
            <pc:docMk/>
            <pc:sldMk cId="1035655569" sldId="264"/>
            <ac:spMk id="12" creationId="{5C6002BD-C1FD-4E61-A7E1-43689236B32B}"/>
          </ac:spMkLst>
        </pc:spChg>
        <pc:spChg chg="del">
          <ac:chgData name="Keith  Salimane" userId="a74a859d-ce55-4083-94b0-3c352cfa9533" providerId="ADAL" clId="{10440462-968F-4CFD-8447-3E63A6A64E76}" dt="2020-12-07T15:48:14.531" v="2124" actId="478"/>
          <ac:spMkLst>
            <pc:docMk/>
            <pc:sldMk cId="1035655569" sldId="264"/>
            <ac:spMk id="13" creationId="{77DDC419-6416-44FA-9433-84CD29AC0E55}"/>
          </ac:spMkLst>
        </pc:spChg>
        <pc:picChg chg="mod">
          <ac:chgData name="Keith  Salimane" userId="a74a859d-ce55-4083-94b0-3c352cfa9533" providerId="ADAL" clId="{10440462-968F-4CFD-8447-3E63A6A64E76}" dt="2020-12-07T15:59:17.265" v="3058" actId="1076"/>
          <ac:picMkLst>
            <pc:docMk/>
            <pc:sldMk cId="1035655569" sldId="264"/>
            <ac:picMk id="9" creationId="{26771AE3-C3D7-4C6D-BADA-51AC9A6AEE56}"/>
          </ac:picMkLst>
        </pc:picChg>
        <pc:picChg chg="add del mod">
          <ac:chgData name="Keith  Salimane" userId="a74a859d-ce55-4083-94b0-3c352cfa9533" providerId="ADAL" clId="{10440462-968F-4CFD-8447-3E63A6A64E76}" dt="2020-12-07T15:49:38.644" v="2139" actId="21"/>
          <ac:picMkLst>
            <pc:docMk/>
            <pc:sldMk cId="1035655569" sldId="264"/>
            <ac:picMk id="14" creationId="{2B4560FD-FD55-4206-B6AB-AB2C4A14445E}"/>
          </ac:picMkLst>
        </pc:picChg>
        <pc:picChg chg="add mod ord">
          <ac:chgData name="Keith  Salimane" userId="a74a859d-ce55-4083-94b0-3c352cfa9533" providerId="ADAL" clId="{10440462-968F-4CFD-8447-3E63A6A64E76}" dt="2020-12-07T15:59:24.895" v="3061" actId="14100"/>
          <ac:picMkLst>
            <pc:docMk/>
            <pc:sldMk cId="1035655569" sldId="264"/>
            <ac:picMk id="16" creationId="{63370370-F64F-4D23-B1D5-63C36B4B351A}"/>
          </ac:picMkLst>
        </pc:picChg>
      </pc:sldChg>
      <pc:sldChg chg="modSp mod">
        <pc:chgData name="Keith  Salimane" userId="a74a859d-ce55-4083-94b0-3c352cfa9533" providerId="ADAL" clId="{10440462-968F-4CFD-8447-3E63A6A64E76}" dt="2020-12-07T17:30:22.012" v="7738" actId="20577"/>
        <pc:sldMkLst>
          <pc:docMk/>
          <pc:sldMk cId="2899493387" sldId="282"/>
        </pc:sldMkLst>
        <pc:spChg chg="mod">
          <ac:chgData name="Keith  Salimane" userId="a74a859d-ce55-4083-94b0-3c352cfa9533" providerId="ADAL" clId="{10440462-968F-4CFD-8447-3E63A6A64E76}" dt="2020-12-07T17:30:22.012" v="7738" actId="20577"/>
          <ac:spMkLst>
            <pc:docMk/>
            <pc:sldMk cId="2899493387" sldId="282"/>
            <ac:spMk id="2" creationId="{F88738BF-45D4-4099-82D0-99EFA3FB1CB5}"/>
          </ac:spMkLst>
        </pc:spChg>
      </pc:sldChg>
      <pc:sldChg chg="del">
        <pc:chgData name="Keith  Salimane" userId="a74a859d-ce55-4083-94b0-3c352cfa9533" providerId="ADAL" clId="{10440462-968F-4CFD-8447-3E63A6A64E76}" dt="2020-12-03T09:57:20.663" v="152" actId="2696"/>
        <pc:sldMkLst>
          <pc:docMk/>
          <pc:sldMk cId="3066536011" sldId="296"/>
        </pc:sldMkLst>
      </pc:sldChg>
      <pc:sldChg chg="addSp delSp modSp mod">
        <pc:chgData name="Keith  Salimane" userId="a74a859d-ce55-4083-94b0-3c352cfa9533" providerId="ADAL" clId="{10440462-968F-4CFD-8447-3E63A6A64E76}" dt="2020-12-08T06:49:58.662" v="9063" actId="14100"/>
        <pc:sldMkLst>
          <pc:docMk/>
          <pc:sldMk cId="1162644610" sldId="297"/>
        </pc:sldMkLst>
        <pc:spChg chg="mod">
          <ac:chgData name="Keith  Salimane" userId="a74a859d-ce55-4083-94b0-3c352cfa9533" providerId="ADAL" clId="{10440462-968F-4CFD-8447-3E63A6A64E76}" dt="2020-12-07T17:28:13.312" v="7595" actId="1076"/>
          <ac:spMkLst>
            <pc:docMk/>
            <pc:sldMk cId="1162644610" sldId="297"/>
            <ac:spMk id="3" creationId="{E8223C31-A691-486A-AB30-C1C9F7322E41}"/>
          </ac:spMkLst>
        </pc:spChg>
        <pc:spChg chg="mod">
          <ac:chgData name="Keith  Salimane" userId="a74a859d-ce55-4083-94b0-3c352cfa9533" providerId="ADAL" clId="{10440462-968F-4CFD-8447-3E63A6A64E76}" dt="2020-12-08T06:49:42.684" v="9060" actId="207"/>
          <ac:spMkLst>
            <pc:docMk/>
            <pc:sldMk cId="1162644610" sldId="297"/>
            <ac:spMk id="7" creationId="{EB23894C-2076-4320-83C9-6359AB38ADF2}"/>
          </ac:spMkLst>
        </pc:spChg>
        <pc:picChg chg="mod">
          <ac:chgData name="Keith  Salimane" userId="a74a859d-ce55-4083-94b0-3c352cfa9533" providerId="ADAL" clId="{10440462-968F-4CFD-8447-3E63A6A64E76}" dt="2020-12-07T17:27:31.431" v="7588" actId="1076"/>
          <ac:picMkLst>
            <pc:docMk/>
            <pc:sldMk cId="1162644610" sldId="297"/>
            <ac:picMk id="2" creationId="{7AB8D9AA-5604-4DA7-8BF1-FF0A35D31FF1}"/>
          </ac:picMkLst>
        </pc:picChg>
        <pc:picChg chg="add mod ord">
          <ac:chgData name="Keith  Salimane" userId="a74a859d-ce55-4083-94b0-3c352cfa9533" providerId="ADAL" clId="{10440462-968F-4CFD-8447-3E63A6A64E76}" dt="2020-12-08T06:49:58.662" v="9063" actId="14100"/>
          <ac:picMkLst>
            <pc:docMk/>
            <pc:sldMk cId="1162644610" sldId="297"/>
            <ac:picMk id="8" creationId="{9DF2DC73-0BF7-47BF-927B-0FC1F7974E5F}"/>
          </ac:picMkLst>
        </pc:picChg>
        <pc:picChg chg="del">
          <ac:chgData name="Keith  Salimane" userId="a74a859d-ce55-4083-94b0-3c352cfa9533" providerId="ADAL" clId="{10440462-968F-4CFD-8447-3E63A6A64E76}" dt="2020-12-03T09:43:15.068" v="0" actId="478"/>
          <ac:picMkLst>
            <pc:docMk/>
            <pc:sldMk cId="1162644610" sldId="297"/>
            <ac:picMk id="8" creationId="{A80C4057-57B8-4F4D-908A-78AC07D71321}"/>
          </ac:picMkLst>
        </pc:picChg>
        <pc:picChg chg="mod">
          <ac:chgData name="Keith  Salimane" userId="a74a859d-ce55-4083-94b0-3c352cfa9533" providerId="ADAL" clId="{10440462-968F-4CFD-8447-3E63A6A64E76}" dt="2020-12-03T09:45:08.580" v="20" actId="1076"/>
          <ac:picMkLst>
            <pc:docMk/>
            <pc:sldMk cId="1162644610" sldId="297"/>
            <ac:picMk id="9" creationId="{7A8589E9-DD8D-4485-9086-AD49CC870615}"/>
          </ac:picMkLst>
        </pc:picChg>
        <pc:picChg chg="add del mod ord">
          <ac:chgData name="Keith  Salimane" userId="a74a859d-ce55-4083-94b0-3c352cfa9533" providerId="ADAL" clId="{10440462-968F-4CFD-8447-3E63A6A64E76}" dt="2020-12-07T16:21:08.974" v="4333" actId="478"/>
          <ac:picMkLst>
            <pc:docMk/>
            <pc:sldMk cId="1162644610" sldId="297"/>
            <ac:picMk id="10" creationId="{50C670AF-DDE4-47F6-9F32-A0498A7DA655}"/>
          </ac:picMkLst>
        </pc:picChg>
        <pc:cxnChg chg="mod">
          <ac:chgData name="Keith  Salimane" userId="a74a859d-ce55-4083-94b0-3c352cfa9533" providerId="ADAL" clId="{10440462-968F-4CFD-8447-3E63A6A64E76}" dt="2020-12-07T17:28:10.197" v="7594" actId="1076"/>
          <ac:cxnSpMkLst>
            <pc:docMk/>
            <pc:sldMk cId="1162644610" sldId="297"/>
            <ac:cxnSpMk id="4" creationId="{A96CF8B5-F771-42E5-B30C-E13152E787DC}"/>
          </ac:cxnSpMkLst>
        </pc:cxnChg>
      </pc:sldChg>
      <pc:sldChg chg="modSp mod">
        <pc:chgData name="Keith  Salimane" userId="a74a859d-ce55-4083-94b0-3c352cfa9533" providerId="ADAL" clId="{10440462-968F-4CFD-8447-3E63A6A64E76}" dt="2020-12-07T16:19:06.464" v="4269" actId="14100"/>
        <pc:sldMkLst>
          <pc:docMk/>
          <pc:sldMk cId="143218358" sldId="298"/>
        </pc:sldMkLst>
        <pc:spChg chg="mod">
          <ac:chgData name="Keith  Salimane" userId="a74a859d-ce55-4083-94b0-3c352cfa9533" providerId="ADAL" clId="{10440462-968F-4CFD-8447-3E63A6A64E76}" dt="2020-12-07T16:16:47.024" v="4076" actId="20577"/>
          <ac:spMkLst>
            <pc:docMk/>
            <pc:sldMk cId="143218358" sldId="298"/>
            <ac:spMk id="3" creationId="{B0DBEA68-EA60-4D36-B7BF-B48D81C7F28A}"/>
          </ac:spMkLst>
        </pc:spChg>
        <pc:spChg chg="mod">
          <ac:chgData name="Keith  Salimane" userId="a74a859d-ce55-4083-94b0-3c352cfa9533" providerId="ADAL" clId="{10440462-968F-4CFD-8447-3E63A6A64E76}" dt="2020-12-07T16:19:06.464" v="4269" actId="14100"/>
          <ac:spMkLst>
            <pc:docMk/>
            <pc:sldMk cId="143218358" sldId="298"/>
            <ac:spMk id="7" creationId="{D4CCB1CE-A506-42CC-9057-7BDBA2910E72}"/>
          </ac:spMkLst>
        </pc:spChg>
        <pc:picChg chg="mod">
          <ac:chgData name="Keith  Salimane" userId="a74a859d-ce55-4083-94b0-3c352cfa9533" providerId="ADAL" clId="{10440462-968F-4CFD-8447-3E63A6A64E76}" dt="2020-12-07T16:18:36.987" v="4242" actId="1076"/>
          <ac:picMkLst>
            <pc:docMk/>
            <pc:sldMk cId="143218358" sldId="298"/>
            <ac:picMk id="2" creationId="{B34A21C9-A78C-4979-92E7-1E78D895D238}"/>
          </ac:picMkLst>
        </pc:picChg>
        <pc:picChg chg="mod">
          <ac:chgData name="Keith  Salimane" userId="a74a859d-ce55-4083-94b0-3c352cfa9533" providerId="ADAL" clId="{10440462-968F-4CFD-8447-3E63A6A64E76}" dt="2020-12-07T16:16:02.646" v="3899" actId="14100"/>
          <ac:picMkLst>
            <pc:docMk/>
            <pc:sldMk cId="143218358" sldId="298"/>
            <ac:picMk id="8" creationId="{7F340E56-A5B9-4B61-8431-AC27AFE12BD7}"/>
          </ac:picMkLst>
        </pc:picChg>
        <pc:cxnChg chg="mod">
          <ac:chgData name="Keith  Salimane" userId="a74a859d-ce55-4083-94b0-3c352cfa9533" providerId="ADAL" clId="{10440462-968F-4CFD-8447-3E63A6A64E76}" dt="2020-12-07T16:15:58.835" v="3898" actId="1076"/>
          <ac:cxnSpMkLst>
            <pc:docMk/>
            <pc:sldMk cId="143218358" sldId="298"/>
            <ac:cxnSpMk id="4" creationId="{28075CA1-E450-4571-9523-5BA8740F016D}"/>
          </ac:cxnSpMkLst>
        </pc:cxnChg>
      </pc:sldChg>
      <pc:sldChg chg="addSp delSp modSp add del mod">
        <pc:chgData name="Keith  Salimane" userId="a74a859d-ce55-4083-94b0-3c352cfa9533" providerId="ADAL" clId="{10440462-968F-4CFD-8447-3E63A6A64E76}" dt="2020-12-07T17:32:18.555" v="8142" actId="20577"/>
        <pc:sldMkLst>
          <pc:docMk/>
          <pc:sldMk cId="294648330" sldId="308"/>
        </pc:sldMkLst>
        <pc:spChg chg="mod">
          <ac:chgData name="Keith  Salimane" userId="a74a859d-ce55-4083-94b0-3c352cfa9533" providerId="ADAL" clId="{10440462-968F-4CFD-8447-3E63A6A64E76}" dt="2020-12-07T17:17:33.474" v="7427" actId="20577"/>
          <ac:spMkLst>
            <pc:docMk/>
            <pc:sldMk cId="294648330" sldId="308"/>
            <ac:spMk id="5" creationId="{EA417759-021D-4D2B-92FD-2ADBF4EF9105}"/>
          </ac:spMkLst>
        </pc:spChg>
        <pc:spChg chg="mod">
          <ac:chgData name="Keith  Salimane" userId="a74a859d-ce55-4083-94b0-3c352cfa9533" providerId="ADAL" clId="{10440462-968F-4CFD-8447-3E63A6A64E76}" dt="2020-12-07T17:32:18.555" v="8142" actId="20577"/>
          <ac:spMkLst>
            <pc:docMk/>
            <pc:sldMk cId="294648330" sldId="308"/>
            <ac:spMk id="7" creationId="{1B586108-5482-4832-8825-913C4F08F8DB}"/>
          </ac:spMkLst>
        </pc:spChg>
        <pc:picChg chg="add del">
          <ac:chgData name="Keith  Salimane" userId="a74a859d-ce55-4083-94b0-3c352cfa9533" providerId="ADAL" clId="{10440462-968F-4CFD-8447-3E63A6A64E76}" dt="2020-12-07T17:12:12.810" v="7055" actId="478"/>
          <ac:picMkLst>
            <pc:docMk/>
            <pc:sldMk cId="294648330" sldId="308"/>
            <ac:picMk id="3" creationId="{CC35548B-5144-4336-88F3-1CD21993879E}"/>
          </ac:picMkLst>
        </pc:picChg>
      </pc:sldChg>
      <pc:sldChg chg="addSp delSp modSp mod">
        <pc:chgData name="Keith  Salimane" userId="a74a859d-ce55-4083-94b0-3c352cfa9533" providerId="ADAL" clId="{10440462-968F-4CFD-8447-3E63A6A64E76}" dt="2020-12-07T15:51:55.842" v="2602" actId="14100"/>
        <pc:sldMkLst>
          <pc:docMk/>
          <pc:sldMk cId="2738138992" sldId="320"/>
        </pc:sldMkLst>
        <pc:spChg chg="mod">
          <ac:chgData name="Keith  Salimane" userId="a74a859d-ce55-4083-94b0-3c352cfa9533" providerId="ADAL" clId="{10440462-968F-4CFD-8447-3E63A6A64E76}" dt="2020-12-07T15:50:04.072" v="2225" actId="20577"/>
          <ac:spMkLst>
            <pc:docMk/>
            <pc:sldMk cId="2738138992" sldId="320"/>
            <ac:spMk id="5" creationId="{EE1D1E5D-6B98-44FF-B2F1-C5B830554D01}"/>
          </ac:spMkLst>
        </pc:spChg>
        <pc:spChg chg="del">
          <ac:chgData name="Keith  Salimane" userId="a74a859d-ce55-4083-94b0-3c352cfa9533" providerId="ADAL" clId="{10440462-968F-4CFD-8447-3E63A6A64E76}" dt="2020-12-07T15:51:43.185" v="2596" actId="478"/>
          <ac:spMkLst>
            <pc:docMk/>
            <pc:sldMk cId="2738138992" sldId="320"/>
            <ac:spMk id="7" creationId="{98CF6729-CCB5-4911-BF41-5B633A3AB700}"/>
          </ac:spMkLst>
        </pc:spChg>
        <pc:spChg chg="mod">
          <ac:chgData name="Keith  Salimane" userId="a74a859d-ce55-4083-94b0-3c352cfa9533" providerId="ADAL" clId="{10440462-968F-4CFD-8447-3E63A6A64E76}" dt="2020-12-07T15:51:40.148" v="2595" actId="6549"/>
          <ac:spMkLst>
            <pc:docMk/>
            <pc:sldMk cId="2738138992" sldId="320"/>
            <ac:spMk id="8" creationId="{C4B24BCE-2C3C-4DBE-8B83-11CA3A3D02FD}"/>
          </ac:spMkLst>
        </pc:spChg>
        <pc:spChg chg="del">
          <ac:chgData name="Keith  Salimane" userId="a74a859d-ce55-4083-94b0-3c352cfa9533" providerId="ADAL" clId="{10440462-968F-4CFD-8447-3E63A6A64E76}" dt="2020-12-07T15:51:26.135" v="2444" actId="478"/>
          <ac:spMkLst>
            <pc:docMk/>
            <pc:sldMk cId="2738138992" sldId="320"/>
            <ac:spMk id="11" creationId="{D6A25C29-DC36-4687-8BF2-DCB2CA20D4E6}"/>
          </ac:spMkLst>
        </pc:spChg>
        <pc:picChg chg="add mod">
          <ac:chgData name="Keith  Salimane" userId="a74a859d-ce55-4083-94b0-3c352cfa9533" providerId="ADAL" clId="{10440462-968F-4CFD-8447-3E63A6A64E76}" dt="2020-12-07T15:51:55.842" v="2602" actId="14100"/>
          <ac:picMkLst>
            <pc:docMk/>
            <pc:sldMk cId="2738138992" sldId="320"/>
            <ac:picMk id="12" creationId="{E6B8F8E9-31EF-44B0-B622-60F2C5B532F4}"/>
          </ac:picMkLst>
        </pc:picChg>
      </pc:sldChg>
      <pc:sldChg chg="addSp delSp modSp mod">
        <pc:chgData name="Keith  Salimane" userId="a74a859d-ce55-4083-94b0-3c352cfa9533" providerId="ADAL" clId="{10440462-968F-4CFD-8447-3E63A6A64E76}" dt="2020-12-08T07:44:59.433" v="9610" actId="313"/>
        <pc:sldMkLst>
          <pc:docMk/>
          <pc:sldMk cId="1058514089" sldId="321"/>
        </pc:sldMkLst>
        <pc:spChg chg="mod">
          <ac:chgData name="Keith  Salimane" userId="a74a859d-ce55-4083-94b0-3c352cfa9533" providerId="ADAL" clId="{10440462-968F-4CFD-8447-3E63A6A64E76}" dt="2020-12-07T16:00:18.853" v="3159" actId="20577"/>
          <ac:spMkLst>
            <pc:docMk/>
            <pc:sldMk cId="1058514089" sldId="321"/>
            <ac:spMk id="5" creationId="{EE1D1E5D-6B98-44FF-B2F1-C5B830554D01}"/>
          </ac:spMkLst>
        </pc:spChg>
        <pc:spChg chg="mod">
          <ac:chgData name="Keith  Salimane" userId="a74a859d-ce55-4083-94b0-3c352cfa9533" providerId="ADAL" clId="{10440462-968F-4CFD-8447-3E63A6A64E76}" dt="2020-12-07T16:06:28.079" v="3559" actId="404"/>
          <ac:spMkLst>
            <pc:docMk/>
            <pc:sldMk cId="1058514089" sldId="321"/>
            <ac:spMk id="8" creationId="{C4B24BCE-2C3C-4DBE-8B83-11CA3A3D02FD}"/>
          </ac:spMkLst>
        </pc:spChg>
        <pc:spChg chg="add mod">
          <ac:chgData name="Keith  Salimane" userId="a74a859d-ce55-4083-94b0-3c352cfa9533" providerId="ADAL" clId="{10440462-968F-4CFD-8447-3E63A6A64E76}" dt="2020-12-08T07:44:59.433" v="9610" actId="313"/>
          <ac:spMkLst>
            <pc:docMk/>
            <pc:sldMk cId="1058514089" sldId="321"/>
            <ac:spMk id="11" creationId="{4A513E3F-E85F-45CF-8217-EA863BF910A6}"/>
          </ac:spMkLst>
        </pc:spChg>
        <pc:picChg chg="del">
          <ac:chgData name="Keith  Salimane" userId="a74a859d-ce55-4083-94b0-3c352cfa9533" providerId="ADAL" clId="{10440462-968F-4CFD-8447-3E63A6A64E76}" dt="2020-12-07T16:00:24.335" v="3160" actId="478"/>
          <ac:picMkLst>
            <pc:docMk/>
            <pc:sldMk cId="1058514089" sldId="321"/>
            <ac:picMk id="2" creationId="{BE8CC0E1-655C-4817-B4AA-34A4F5B27453}"/>
          </ac:picMkLst>
        </pc:picChg>
        <pc:picChg chg="add del mod">
          <ac:chgData name="Keith  Salimane" userId="a74a859d-ce55-4083-94b0-3c352cfa9533" providerId="ADAL" clId="{10440462-968F-4CFD-8447-3E63A6A64E76}" dt="2020-12-08T07:40:40.466" v="9069" actId="478"/>
          <ac:picMkLst>
            <pc:docMk/>
            <pc:sldMk cId="1058514089" sldId="321"/>
            <ac:picMk id="4" creationId="{0A5A3E3B-0C77-48FC-B8BE-09C50AD0EAF7}"/>
          </ac:picMkLst>
        </pc:picChg>
        <pc:picChg chg="mod">
          <ac:chgData name="Keith  Salimane" userId="a74a859d-ce55-4083-94b0-3c352cfa9533" providerId="ADAL" clId="{10440462-968F-4CFD-8447-3E63A6A64E76}" dt="2020-12-07T16:06:51.338" v="3561" actId="1076"/>
          <ac:picMkLst>
            <pc:docMk/>
            <pc:sldMk cId="1058514089" sldId="321"/>
            <ac:picMk id="10" creationId="{CE978858-7348-4B8C-9055-01EE3C471B7E}"/>
          </ac:picMkLst>
        </pc:picChg>
      </pc:sldChg>
      <pc:sldChg chg="modSp del mod">
        <pc:chgData name="Keith  Salimane" userId="a74a859d-ce55-4083-94b0-3c352cfa9533" providerId="ADAL" clId="{10440462-968F-4CFD-8447-3E63A6A64E76}" dt="2020-12-07T16:34:38.670" v="5357" actId="47"/>
        <pc:sldMkLst>
          <pc:docMk/>
          <pc:sldMk cId="3081709438" sldId="322"/>
        </pc:sldMkLst>
        <pc:spChg chg="mod">
          <ac:chgData name="Keith  Salimane" userId="a74a859d-ce55-4083-94b0-3c352cfa9533" providerId="ADAL" clId="{10440462-968F-4CFD-8447-3E63A6A64E76}" dt="2020-12-03T09:59:49.269" v="357" actId="14100"/>
          <ac:spMkLst>
            <pc:docMk/>
            <pc:sldMk cId="3081709438" sldId="322"/>
            <ac:spMk id="3" creationId="{FB68E244-1153-4CAB-9834-8207A48FB9B6}"/>
          </ac:spMkLst>
        </pc:spChg>
        <pc:spChg chg="mod">
          <ac:chgData name="Keith  Salimane" userId="a74a859d-ce55-4083-94b0-3c352cfa9533" providerId="ADAL" clId="{10440462-968F-4CFD-8447-3E63A6A64E76}" dt="2020-12-03T09:59:58.907" v="359" actId="1076"/>
          <ac:spMkLst>
            <pc:docMk/>
            <pc:sldMk cId="3081709438" sldId="322"/>
            <ac:spMk id="6" creationId="{53527F15-C00E-4761-9DDC-963DD3152CB7}"/>
          </ac:spMkLst>
        </pc:spChg>
        <pc:picChg chg="mod">
          <ac:chgData name="Keith  Salimane" userId="a74a859d-ce55-4083-94b0-3c352cfa9533" providerId="ADAL" clId="{10440462-968F-4CFD-8447-3E63A6A64E76}" dt="2020-12-03T10:00:07.888" v="361" actId="14100"/>
          <ac:picMkLst>
            <pc:docMk/>
            <pc:sldMk cId="3081709438" sldId="322"/>
            <ac:picMk id="10" creationId="{52600D09-A293-41E4-B514-6A7FEBA00B67}"/>
          </ac:picMkLst>
        </pc:picChg>
        <pc:cxnChg chg="mod">
          <ac:chgData name="Keith  Salimane" userId="a74a859d-ce55-4083-94b0-3c352cfa9533" providerId="ADAL" clId="{10440462-968F-4CFD-8447-3E63A6A64E76}" dt="2020-12-03T09:59:54.424" v="358" actId="1076"/>
          <ac:cxnSpMkLst>
            <pc:docMk/>
            <pc:sldMk cId="3081709438" sldId="322"/>
            <ac:cxnSpMk id="4" creationId="{3A1B7BC3-F69D-4403-9D36-FCEFAC450CD0}"/>
          </ac:cxnSpMkLst>
        </pc:cxnChg>
      </pc:sldChg>
      <pc:sldChg chg="delSp modSp mod ord">
        <pc:chgData name="Keith  Salimane" userId="a74a859d-ce55-4083-94b0-3c352cfa9533" providerId="ADAL" clId="{10440462-968F-4CFD-8447-3E63A6A64E76}" dt="2020-12-07T14:10:45.583" v="692" actId="5793"/>
        <pc:sldMkLst>
          <pc:docMk/>
          <pc:sldMk cId="1485256128" sldId="323"/>
        </pc:sldMkLst>
        <pc:spChg chg="mod">
          <ac:chgData name="Keith  Salimane" userId="a74a859d-ce55-4083-94b0-3c352cfa9533" providerId="ADAL" clId="{10440462-968F-4CFD-8447-3E63A6A64E76}" dt="2020-12-07T14:10:45.583" v="692" actId="5793"/>
          <ac:spMkLst>
            <pc:docMk/>
            <pc:sldMk cId="1485256128" sldId="323"/>
            <ac:spMk id="10" creationId="{1F709F5C-FD1C-4C63-A981-F0CEDBFD3964}"/>
          </ac:spMkLst>
        </pc:spChg>
        <pc:spChg chg="del mod">
          <ac:chgData name="Keith  Salimane" userId="a74a859d-ce55-4083-94b0-3c352cfa9533" providerId="ADAL" clId="{10440462-968F-4CFD-8447-3E63A6A64E76}" dt="2020-12-03T10:05:44.434" v="398" actId="478"/>
          <ac:spMkLst>
            <pc:docMk/>
            <pc:sldMk cId="1485256128" sldId="323"/>
            <ac:spMk id="12" creationId="{081B7B45-9C21-4109-8D99-63B0F48F1B7B}"/>
          </ac:spMkLst>
        </pc:spChg>
        <pc:spChg chg="del">
          <ac:chgData name="Keith  Salimane" userId="a74a859d-ce55-4083-94b0-3c352cfa9533" providerId="ADAL" clId="{10440462-968F-4CFD-8447-3E63A6A64E76}" dt="2020-12-03T10:05:40.370" v="396" actId="478"/>
          <ac:spMkLst>
            <pc:docMk/>
            <pc:sldMk cId="1485256128" sldId="323"/>
            <ac:spMk id="13" creationId="{249A0B96-3494-4864-A758-DC5454F36892}"/>
          </ac:spMkLst>
        </pc:spChg>
        <pc:picChg chg="mod">
          <ac:chgData name="Keith  Salimane" userId="a74a859d-ce55-4083-94b0-3c352cfa9533" providerId="ADAL" clId="{10440462-968F-4CFD-8447-3E63A6A64E76}" dt="2020-12-03T10:06:02.067" v="401" actId="14100"/>
          <ac:picMkLst>
            <pc:docMk/>
            <pc:sldMk cId="1485256128" sldId="323"/>
            <ac:picMk id="11" creationId="{774F548E-C79E-4FAC-9D0C-CC5972AA08AB}"/>
          </ac:picMkLst>
        </pc:picChg>
      </pc:sldChg>
      <pc:sldChg chg="addSp delSp modSp mod">
        <pc:chgData name="Keith  Salimane" userId="a74a859d-ce55-4083-94b0-3c352cfa9533" providerId="ADAL" clId="{10440462-968F-4CFD-8447-3E63A6A64E76}" dt="2020-12-07T16:15:08.730" v="3844" actId="1076"/>
        <pc:sldMkLst>
          <pc:docMk/>
          <pc:sldMk cId="1183432686" sldId="324"/>
        </pc:sldMkLst>
        <pc:spChg chg="mod">
          <ac:chgData name="Keith  Salimane" userId="a74a859d-ce55-4083-94b0-3c352cfa9533" providerId="ADAL" clId="{10440462-968F-4CFD-8447-3E63A6A64E76}" dt="2020-12-07T16:13:01.870" v="3841" actId="20577"/>
          <ac:spMkLst>
            <pc:docMk/>
            <pc:sldMk cId="1183432686" sldId="324"/>
            <ac:spMk id="8" creationId="{C4B24BCE-2C3C-4DBE-8B83-11CA3A3D02FD}"/>
          </ac:spMkLst>
        </pc:spChg>
        <pc:picChg chg="add mod">
          <ac:chgData name="Keith  Salimane" userId="a74a859d-ce55-4083-94b0-3c352cfa9533" providerId="ADAL" clId="{10440462-968F-4CFD-8447-3E63A6A64E76}" dt="2020-12-07T16:15:08.730" v="3844" actId="1076"/>
          <ac:picMkLst>
            <pc:docMk/>
            <pc:sldMk cId="1183432686" sldId="324"/>
            <ac:picMk id="3" creationId="{32E96099-5AD2-43A2-903F-F2CB81F106B0}"/>
          </ac:picMkLst>
        </pc:picChg>
        <pc:picChg chg="del">
          <ac:chgData name="Keith  Salimane" userId="a74a859d-ce55-4083-94b0-3c352cfa9533" providerId="ADAL" clId="{10440462-968F-4CFD-8447-3E63A6A64E76}" dt="2020-12-07T16:07:54.376" v="3661" actId="478"/>
          <ac:picMkLst>
            <pc:docMk/>
            <pc:sldMk cId="1183432686" sldId="324"/>
            <ac:picMk id="4" creationId="{BFFAD368-C8F8-4E0F-95B2-B8915E391D9E}"/>
          </ac:picMkLst>
        </pc:picChg>
        <pc:picChg chg="mod">
          <ac:chgData name="Keith  Salimane" userId="a74a859d-ce55-4083-94b0-3c352cfa9533" providerId="ADAL" clId="{10440462-968F-4CFD-8447-3E63A6A64E76}" dt="2020-12-07T16:07:53.004" v="3660" actId="1076"/>
          <ac:picMkLst>
            <pc:docMk/>
            <pc:sldMk cId="1183432686" sldId="324"/>
            <ac:picMk id="9" creationId="{26771AE3-C3D7-4C6D-BADA-51AC9A6AEE56}"/>
          </ac:picMkLst>
        </pc:picChg>
      </pc:sldChg>
      <pc:sldChg chg="addSp delSp modSp mod">
        <pc:chgData name="Keith  Salimane" userId="a74a859d-ce55-4083-94b0-3c352cfa9533" providerId="ADAL" clId="{10440462-968F-4CFD-8447-3E63A6A64E76}" dt="2020-12-07T17:45:20.262" v="9056" actId="1076"/>
        <pc:sldMkLst>
          <pc:docMk/>
          <pc:sldMk cId="139404315" sldId="326"/>
        </pc:sldMkLst>
        <pc:spChg chg="mod">
          <ac:chgData name="Keith  Salimane" userId="a74a859d-ce55-4083-94b0-3c352cfa9533" providerId="ADAL" clId="{10440462-968F-4CFD-8447-3E63A6A64E76}" dt="2020-12-07T17:45:20.262" v="9056" actId="1076"/>
          <ac:spMkLst>
            <pc:docMk/>
            <pc:sldMk cId="139404315" sldId="326"/>
            <ac:spMk id="13" creationId="{D3D1F408-5DE4-4B99-A95D-53E06CF36329}"/>
          </ac:spMkLst>
        </pc:spChg>
        <pc:picChg chg="add mod ord">
          <ac:chgData name="Keith  Salimane" userId="a74a859d-ce55-4083-94b0-3c352cfa9533" providerId="ADAL" clId="{10440462-968F-4CFD-8447-3E63A6A64E76}" dt="2020-12-07T14:34:24.919" v="832" actId="14100"/>
          <ac:picMkLst>
            <pc:docMk/>
            <pc:sldMk cId="139404315" sldId="326"/>
            <ac:picMk id="3" creationId="{EA32046E-7896-4EC0-9704-2A641342F492}"/>
          </ac:picMkLst>
        </pc:picChg>
        <pc:picChg chg="del">
          <ac:chgData name="Keith  Salimane" userId="a74a859d-ce55-4083-94b0-3c352cfa9533" providerId="ADAL" clId="{10440462-968F-4CFD-8447-3E63A6A64E76}" dt="2020-12-07T14:29:15.041" v="819" actId="478"/>
          <ac:picMkLst>
            <pc:docMk/>
            <pc:sldMk cId="139404315" sldId="326"/>
            <ac:picMk id="6" creationId="{9303260A-4A4B-4D91-8290-2E7CCFB807C3}"/>
          </ac:picMkLst>
        </pc:picChg>
      </pc:sldChg>
      <pc:sldChg chg="addSp modSp mod">
        <pc:chgData name="Keith  Salimane" userId="a74a859d-ce55-4083-94b0-3c352cfa9533" providerId="ADAL" clId="{10440462-968F-4CFD-8447-3E63A6A64E76}" dt="2020-12-07T16:31:26.954" v="5062" actId="207"/>
        <pc:sldMkLst>
          <pc:docMk/>
          <pc:sldMk cId="3564243929" sldId="327"/>
        </pc:sldMkLst>
        <pc:spChg chg="mod">
          <ac:chgData name="Keith  Salimane" userId="a74a859d-ce55-4083-94b0-3c352cfa9533" providerId="ADAL" clId="{10440462-968F-4CFD-8447-3E63A6A64E76}" dt="2020-12-07T14:45:26.115" v="1147" actId="14100"/>
          <ac:spMkLst>
            <pc:docMk/>
            <pc:sldMk cId="3564243929" sldId="327"/>
            <ac:spMk id="10" creationId="{6B116C11-8401-4B4C-AC36-43D3346D2352}"/>
          </ac:spMkLst>
        </pc:spChg>
        <pc:spChg chg="add mod">
          <ac:chgData name="Keith  Salimane" userId="a74a859d-ce55-4083-94b0-3c352cfa9533" providerId="ADAL" clId="{10440462-968F-4CFD-8447-3E63A6A64E76}" dt="2020-12-07T16:31:26.954" v="5062" actId="207"/>
          <ac:spMkLst>
            <pc:docMk/>
            <pc:sldMk cId="3564243929" sldId="327"/>
            <ac:spMk id="12" creationId="{C01C983E-5A6B-4A1A-BD58-A48621A04EFA}"/>
          </ac:spMkLst>
        </pc:spChg>
        <pc:picChg chg="mod ord">
          <ac:chgData name="Keith  Salimane" userId="a74a859d-ce55-4083-94b0-3c352cfa9533" providerId="ADAL" clId="{10440462-968F-4CFD-8447-3E63A6A64E76}" dt="2020-12-07T14:46:38.470" v="1163" actId="14100"/>
          <ac:picMkLst>
            <pc:docMk/>
            <pc:sldMk cId="3564243929" sldId="327"/>
            <ac:picMk id="3" creationId="{0C4A9050-4C2A-49EA-8F59-E4EB6F336439}"/>
          </ac:picMkLst>
        </pc:picChg>
      </pc:sldChg>
      <pc:sldChg chg="addSp modSp add mod ord">
        <pc:chgData name="Keith  Salimane" userId="a74a859d-ce55-4083-94b0-3c352cfa9533" providerId="ADAL" clId="{10440462-968F-4CFD-8447-3E63A6A64E76}" dt="2020-12-03T10:14:40.523" v="410" actId="1076"/>
        <pc:sldMkLst>
          <pc:docMk/>
          <pc:sldMk cId="2498590592" sldId="328"/>
        </pc:sldMkLst>
        <pc:spChg chg="add mod">
          <ac:chgData name="Keith  Salimane" userId="a74a859d-ce55-4083-94b0-3c352cfa9533" providerId="ADAL" clId="{10440462-968F-4CFD-8447-3E63A6A64E76}" dt="2020-12-03T10:14:40.523" v="410" actId="1076"/>
          <ac:spMkLst>
            <pc:docMk/>
            <pc:sldMk cId="2498590592" sldId="328"/>
            <ac:spMk id="13" creationId="{7048104D-1D37-4068-B858-B0FE2E2BB37D}"/>
          </ac:spMkLst>
        </pc:spChg>
        <pc:spChg chg="add mod">
          <ac:chgData name="Keith  Salimane" userId="a74a859d-ce55-4083-94b0-3c352cfa9533" providerId="ADAL" clId="{10440462-968F-4CFD-8447-3E63A6A64E76}" dt="2020-12-03T10:14:28.287" v="409"/>
          <ac:spMkLst>
            <pc:docMk/>
            <pc:sldMk cId="2498590592" sldId="328"/>
            <ac:spMk id="14" creationId="{4A306F76-2EA1-4A05-ADE7-F1878A334D00}"/>
          </ac:spMkLst>
        </pc:spChg>
        <pc:spChg chg="add mod">
          <ac:chgData name="Keith  Salimane" userId="a74a859d-ce55-4083-94b0-3c352cfa9533" providerId="ADAL" clId="{10440462-968F-4CFD-8447-3E63A6A64E76}" dt="2020-12-03T10:14:28.287" v="409"/>
          <ac:spMkLst>
            <pc:docMk/>
            <pc:sldMk cId="2498590592" sldId="328"/>
            <ac:spMk id="15" creationId="{FD407CD8-F6C4-4C28-A63B-F912AD6B8927}"/>
          </ac:spMkLst>
        </pc:spChg>
        <pc:picChg chg="add mod">
          <ac:chgData name="Keith  Salimane" userId="a74a859d-ce55-4083-94b0-3c352cfa9533" providerId="ADAL" clId="{10440462-968F-4CFD-8447-3E63A6A64E76}" dt="2020-12-03T10:14:03.257" v="408"/>
          <ac:picMkLst>
            <pc:docMk/>
            <pc:sldMk cId="2498590592" sldId="328"/>
            <ac:picMk id="9" creationId="{4677FE6B-4DB3-4D4D-ACC5-407E6E2116E3}"/>
          </ac:picMkLst>
        </pc:picChg>
        <pc:picChg chg="add mod">
          <ac:chgData name="Keith  Salimane" userId="a74a859d-ce55-4083-94b0-3c352cfa9533" providerId="ADAL" clId="{10440462-968F-4CFD-8447-3E63A6A64E76}" dt="2020-12-03T10:14:28.287" v="409"/>
          <ac:picMkLst>
            <pc:docMk/>
            <pc:sldMk cId="2498590592" sldId="328"/>
            <ac:picMk id="12" creationId="{EC4B0A35-CFCF-426F-B850-A2E2793AB3CE}"/>
          </ac:picMkLst>
        </pc:picChg>
        <pc:picChg chg="add mod">
          <ac:chgData name="Keith  Salimane" userId="a74a859d-ce55-4083-94b0-3c352cfa9533" providerId="ADAL" clId="{10440462-968F-4CFD-8447-3E63A6A64E76}" dt="2020-12-03T10:14:28.287" v="409"/>
          <ac:picMkLst>
            <pc:docMk/>
            <pc:sldMk cId="2498590592" sldId="328"/>
            <ac:picMk id="16" creationId="{4DC77A3B-E142-48C2-86F4-A38568A1A0D9}"/>
          </ac:picMkLst>
        </pc:picChg>
        <pc:picChg chg="add mod">
          <ac:chgData name="Keith  Salimane" userId="a74a859d-ce55-4083-94b0-3c352cfa9533" providerId="ADAL" clId="{10440462-968F-4CFD-8447-3E63A6A64E76}" dt="2020-12-03T10:14:28.287" v="409"/>
          <ac:picMkLst>
            <pc:docMk/>
            <pc:sldMk cId="2498590592" sldId="328"/>
            <ac:picMk id="17" creationId="{CC6665D1-E86F-4961-A392-9903E67ADB3C}"/>
          </ac:picMkLst>
        </pc:picChg>
        <pc:picChg chg="add mod">
          <ac:chgData name="Keith  Salimane" userId="a74a859d-ce55-4083-94b0-3c352cfa9533" providerId="ADAL" clId="{10440462-968F-4CFD-8447-3E63A6A64E76}" dt="2020-12-03T10:14:28.287" v="409"/>
          <ac:picMkLst>
            <pc:docMk/>
            <pc:sldMk cId="2498590592" sldId="328"/>
            <ac:picMk id="18" creationId="{EC5F9538-271F-48B2-9F19-9EBC299C828A}"/>
          </ac:picMkLst>
        </pc:picChg>
      </pc:sldChg>
      <pc:sldChg chg="addSp modSp add mod">
        <pc:chgData name="Keith  Salimane" userId="a74a859d-ce55-4083-94b0-3c352cfa9533" providerId="ADAL" clId="{10440462-968F-4CFD-8447-3E63A6A64E76}" dt="2020-12-07T17:28:45.414" v="7600" actId="1076"/>
        <pc:sldMkLst>
          <pc:docMk/>
          <pc:sldMk cId="1874083842" sldId="329"/>
        </pc:sldMkLst>
        <pc:spChg chg="mod">
          <ac:chgData name="Keith  Salimane" userId="a74a859d-ce55-4083-94b0-3c352cfa9533" providerId="ADAL" clId="{10440462-968F-4CFD-8447-3E63A6A64E76}" dt="2020-12-07T17:28:45.414" v="7600" actId="1076"/>
          <ac:spMkLst>
            <pc:docMk/>
            <pc:sldMk cId="1874083842" sldId="329"/>
            <ac:spMk id="3" creationId="{E8223C31-A691-486A-AB30-C1C9F7322E41}"/>
          </ac:spMkLst>
        </pc:spChg>
        <pc:spChg chg="mod">
          <ac:chgData name="Keith  Salimane" userId="a74a859d-ce55-4083-94b0-3c352cfa9533" providerId="ADAL" clId="{10440462-968F-4CFD-8447-3E63A6A64E76}" dt="2020-12-07T17:28:32.596" v="7597" actId="1076"/>
          <ac:spMkLst>
            <pc:docMk/>
            <pc:sldMk cId="1874083842" sldId="329"/>
            <ac:spMk id="7" creationId="{EB23894C-2076-4320-83C9-6359AB38ADF2}"/>
          </ac:spMkLst>
        </pc:spChg>
        <pc:picChg chg="mod">
          <ac:chgData name="Keith  Salimane" userId="a74a859d-ce55-4083-94b0-3c352cfa9533" providerId="ADAL" clId="{10440462-968F-4CFD-8447-3E63A6A64E76}" dt="2020-12-07T16:48:08.029" v="6158" actId="14100"/>
          <ac:picMkLst>
            <pc:docMk/>
            <pc:sldMk cId="1874083842" sldId="329"/>
            <ac:picMk id="2" creationId="{7AB8D9AA-5604-4DA7-8BF1-FF0A35D31FF1}"/>
          </ac:picMkLst>
        </pc:picChg>
        <pc:picChg chg="add mod ord">
          <ac:chgData name="Keith  Salimane" userId="a74a859d-ce55-4083-94b0-3c352cfa9533" providerId="ADAL" clId="{10440462-968F-4CFD-8447-3E63A6A64E76}" dt="2020-12-07T17:28:38.188" v="7598" actId="14100"/>
          <ac:picMkLst>
            <pc:docMk/>
            <pc:sldMk cId="1874083842" sldId="329"/>
            <ac:picMk id="8" creationId="{2DFD6974-91E1-4DCE-8E9A-3D01D97F847A}"/>
          </ac:picMkLst>
        </pc:picChg>
        <pc:cxnChg chg="mod">
          <ac:chgData name="Keith  Salimane" userId="a74a859d-ce55-4083-94b0-3c352cfa9533" providerId="ADAL" clId="{10440462-968F-4CFD-8447-3E63A6A64E76}" dt="2020-12-07T17:28:41.823" v="7599" actId="1076"/>
          <ac:cxnSpMkLst>
            <pc:docMk/>
            <pc:sldMk cId="1874083842" sldId="329"/>
            <ac:cxnSpMk id="4" creationId="{A96CF8B5-F771-42E5-B30C-E13152E787DC}"/>
          </ac:cxnSpMkLst>
        </pc:cxnChg>
      </pc:sldChg>
      <pc:sldChg chg="addSp delSp modSp add mod">
        <pc:chgData name="Keith  Salimane" userId="a74a859d-ce55-4083-94b0-3c352cfa9533" providerId="ADAL" clId="{10440462-968F-4CFD-8447-3E63A6A64E76}" dt="2020-12-08T07:40:10.299" v="9068" actId="1076"/>
        <pc:sldMkLst>
          <pc:docMk/>
          <pc:sldMk cId="2181477529" sldId="330"/>
        </pc:sldMkLst>
        <pc:spChg chg="mod">
          <ac:chgData name="Keith  Salimane" userId="a74a859d-ce55-4083-94b0-3c352cfa9533" providerId="ADAL" clId="{10440462-968F-4CFD-8447-3E63A6A64E76}" dt="2020-12-07T17:29:05.635" v="7604" actId="1076"/>
          <ac:spMkLst>
            <pc:docMk/>
            <pc:sldMk cId="2181477529" sldId="330"/>
            <ac:spMk id="3" creationId="{E8223C31-A691-486A-AB30-C1C9F7322E41}"/>
          </ac:spMkLst>
        </pc:spChg>
        <pc:spChg chg="del mod">
          <ac:chgData name="Keith  Salimane" userId="a74a859d-ce55-4083-94b0-3c352cfa9533" providerId="ADAL" clId="{10440462-968F-4CFD-8447-3E63A6A64E76}" dt="2020-12-07T17:11:26.386" v="7042" actId="478"/>
          <ac:spMkLst>
            <pc:docMk/>
            <pc:sldMk cId="2181477529" sldId="330"/>
            <ac:spMk id="7" creationId="{EB23894C-2076-4320-83C9-6359AB38ADF2}"/>
          </ac:spMkLst>
        </pc:spChg>
        <pc:spChg chg="add mod">
          <ac:chgData name="Keith  Salimane" userId="a74a859d-ce55-4083-94b0-3c352cfa9533" providerId="ADAL" clId="{10440462-968F-4CFD-8447-3E63A6A64E76}" dt="2020-12-08T07:40:10.299" v="9068" actId="1076"/>
          <ac:spMkLst>
            <pc:docMk/>
            <pc:sldMk cId="2181477529" sldId="330"/>
            <ac:spMk id="14" creationId="{5EA3A274-4738-4D9E-9E0F-916135968B66}"/>
          </ac:spMkLst>
        </pc:spChg>
        <pc:spChg chg="add del mod">
          <ac:chgData name="Keith  Salimane" userId="a74a859d-ce55-4083-94b0-3c352cfa9533" providerId="ADAL" clId="{10440462-968F-4CFD-8447-3E63A6A64E76}" dt="2020-12-07T17:11:57.181" v="7046"/>
          <ac:spMkLst>
            <pc:docMk/>
            <pc:sldMk cId="2181477529" sldId="330"/>
            <ac:spMk id="15" creationId="{DF8E7E97-2B00-4FB0-9DAA-4572544E174E}"/>
          </ac:spMkLst>
        </pc:spChg>
        <pc:picChg chg="del">
          <ac:chgData name="Keith  Salimane" userId="a74a859d-ce55-4083-94b0-3c352cfa9533" providerId="ADAL" clId="{10440462-968F-4CFD-8447-3E63A6A64E76}" dt="2020-12-07T17:08:08.489" v="7018" actId="478"/>
          <ac:picMkLst>
            <pc:docMk/>
            <pc:sldMk cId="2181477529" sldId="330"/>
            <ac:picMk id="8" creationId="{2DFD6974-91E1-4DCE-8E9A-3D01D97F847A}"/>
          </ac:picMkLst>
        </pc:picChg>
        <pc:picChg chg="add del mod ord">
          <ac:chgData name="Keith  Salimane" userId="a74a859d-ce55-4083-94b0-3c352cfa9533" providerId="ADAL" clId="{10440462-968F-4CFD-8447-3E63A6A64E76}" dt="2020-12-07T17:08:53.520" v="7024" actId="931"/>
          <ac:picMkLst>
            <pc:docMk/>
            <pc:sldMk cId="2181477529" sldId="330"/>
            <ac:picMk id="10" creationId="{FCBC63C5-2B4C-4E25-A4F5-65EFC36E4254}"/>
          </ac:picMkLst>
        </pc:picChg>
        <pc:picChg chg="add del mod ord">
          <ac:chgData name="Keith  Salimane" userId="a74a859d-ce55-4083-94b0-3c352cfa9533" providerId="ADAL" clId="{10440462-968F-4CFD-8447-3E63A6A64E76}" dt="2020-12-07T17:10:45.525" v="7036" actId="931"/>
          <ac:picMkLst>
            <pc:docMk/>
            <pc:sldMk cId="2181477529" sldId="330"/>
            <ac:picMk id="12" creationId="{897A61B6-7BDC-4EDD-AC79-A31E621414DB}"/>
          </ac:picMkLst>
        </pc:picChg>
        <pc:picChg chg="add mod ord">
          <ac:chgData name="Keith  Salimane" userId="a74a859d-ce55-4083-94b0-3c352cfa9533" providerId="ADAL" clId="{10440462-968F-4CFD-8447-3E63A6A64E76}" dt="2020-12-07T17:33:52.162" v="8143" actId="14100"/>
          <ac:picMkLst>
            <pc:docMk/>
            <pc:sldMk cId="2181477529" sldId="330"/>
            <ac:picMk id="13" creationId="{50773817-FC40-4020-BED7-9EE3D1B29BDB}"/>
          </ac:picMkLst>
        </pc:picChg>
        <pc:cxnChg chg="mod">
          <ac:chgData name="Keith  Salimane" userId="a74a859d-ce55-4083-94b0-3c352cfa9533" providerId="ADAL" clId="{10440462-968F-4CFD-8447-3E63A6A64E76}" dt="2020-12-07T17:29:02.904" v="7603" actId="1076"/>
          <ac:cxnSpMkLst>
            <pc:docMk/>
            <pc:sldMk cId="2181477529" sldId="330"/>
            <ac:cxnSpMk id="4" creationId="{A96CF8B5-F771-42E5-B30C-E13152E787DC}"/>
          </ac:cxnSpMkLst>
        </pc:cxnChg>
      </pc:sldChg>
      <pc:sldChg chg="addSp delSp modSp add mod ord">
        <pc:chgData name="Keith  Salimane" userId="a74a859d-ce55-4083-94b0-3c352cfa9533" providerId="ADAL" clId="{10440462-968F-4CFD-8447-3E63A6A64E76}" dt="2020-12-07T17:29:27.106" v="7610" actId="1076"/>
        <pc:sldMkLst>
          <pc:docMk/>
          <pc:sldMk cId="3492019226" sldId="331"/>
        </pc:sldMkLst>
        <pc:spChg chg="mod">
          <ac:chgData name="Keith  Salimane" userId="a74a859d-ce55-4083-94b0-3c352cfa9533" providerId="ADAL" clId="{10440462-968F-4CFD-8447-3E63A6A64E76}" dt="2020-12-07T17:29:27.106" v="7610" actId="1076"/>
          <ac:spMkLst>
            <pc:docMk/>
            <pc:sldMk cId="3492019226" sldId="331"/>
            <ac:spMk id="3" creationId="{B0DBEA68-EA60-4D36-B7BF-B48D81C7F28A}"/>
          </ac:spMkLst>
        </pc:spChg>
        <pc:spChg chg="mod ord">
          <ac:chgData name="Keith  Salimane" userId="a74a859d-ce55-4083-94b0-3c352cfa9533" providerId="ADAL" clId="{10440462-968F-4CFD-8447-3E63A6A64E76}" dt="2020-12-07T17:29:16.663" v="7606" actId="1076"/>
          <ac:spMkLst>
            <pc:docMk/>
            <pc:sldMk cId="3492019226" sldId="331"/>
            <ac:spMk id="7" creationId="{D4CCB1CE-A506-42CC-9057-7BDBA2910E72}"/>
          </ac:spMkLst>
        </pc:spChg>
        <pc:picChg chg="add del mod">
          <ac:chgData name="Keith  Salimane" userId="a74a859d-ce55-4083-94b0-3c352cfa9533" providerId="ADAL" clId="{10440462-968F-4CFD-8447-3E63A6A64E76}" dt="2020-12-07T17:29:24.172" v="7609" actId="1076"/>
          <ac:picMkLst>
            <pc:docMk/>
            <pc:sldMk cId="3492019226" sldId="331"/>
            <ac:picMk id="2" creationId="{B34A21C9-A78C-4979-92E7-1E78D895D238}"/>
          </ac:picMkLst>
        </pc:picChg>
        <pc:picChg chg="del">
          <ac:chgData name="Keith  Salimane" userId="a74a859d-ce55-4083-94b0-3c352cfa9533" providerId="ADAL" clId="{10440462-968F-4CFD-8447-3E63A6A64E76}" dt="2020-12-07T17:13:13.426" v="7133" actId="478"/>
          <ac:picMkLst>
            <pc:docMk/>
            <pc:sldMk cId="3492019226" sldId="331"/>
            <ac:picMk id="8" creationId="{7F340E56-A5B9-4B61-8431-AC27AFE12BD7}"/>
          </ac:picMkLst>
        </pc:picChg>
        <pc:picChg chg="add mod ord">
          <ac:chgData name="Keith  Salimane" userId="a74a859d-ce55-4083-94b0-3c352cfa9533" providerId="ADAL" clId="{10440462-968F-4CFD-8447-3E63A6A64E76}" dt="2020-12-07T17:29:12.761" v="7605" actId="14100"/>
          <ac:picMkLst>
            <pc:docMk/>
            <pc:sldMk cId="3492019226" sldId="331"/>
            <ac:picMk id="11" creationId="{D07B22BF-4893-4C83-9915-68BD3F4F91D1}"/>
          </ac:picMkLst>
        </pc:picChg>
        <pc:cxnChg chg="mod">
          <ac:chgData name="Keith  Salimane" userId="a74a859d-ce55-4083-94b0-3c352cfa9533" providerId="ADAL" clId="{10440462-968F-4CFD-8447-3E63A6A64E76}" dt="2020-12-07T17:29:19.628" v="7607" actId="1076"/>
          <ac:cxnSpMkLst>
            <pc:docMk/>
            <pc:sldMk cId="3492019226" sldId="331"/>
            <ac:cxnSpMk id="4" creationId="{28075CA1-E450-4571-9523-5BA8740F016D}"/>
          </ac:cxnSpMkLst>
        </pc:cxnChg>
      </pc:sldChg>
      <pc:sldChg chg="modSp add mod">
        <pc:chgData name="Keith  Salimane" userId="a74a859d-ce55-4083-94b0-3c352cfa9533" providerId="ADAL" clId="{10440462-968F-4CFD-8447-3E63A6A64E76}" dt="2020-12-07T17:42:15.889" v="8690" actId="20577"/>
        <pc:sldMkLst>
          <pc:docMk/>
          <pc:sldMk cId="3752332544" sldId="332"/>
        </pc:sldMkLst>
        <pc:spChg chg="mod">
          <ac:chgData name="Keith  Salimane" userId="a74a859d-ce55-4083-94b0-3c352cfa9533" providerId="ADAL" clId="{10440462-968F-4CFD-8447-3E63A6A64E76}" dt="2020-12-07T17:34:40.233" v="8188" actId="20577"/>
          <ac:spMkLst>
            <pc:docMk/>
            <pc:sldMk cId="3752332544" sldId="332"/>
            <ac:spMk id="3" creationId="{E8223C31-A691-486A-AB30-C1C9F7322E41}"/>
          </ac:spMkLst>
        </pc:spChg>
        <pc:spChg chg="mod">
          <ac:chgData name="Keith  Salimane" userId="a74a859d-ce55-4083-94b0-3c352cfa9533" providerId="ADAL" clId="{10440462-968F-4CFD-8447-3E63A6A64E76}" dt="2020-12-07T17:42:15.889" v="8690" actId="20577"/>
          <ac:spMkLst>
            <pc:docMk/>
            <pc:sldMk cId="3752332544" sldId="332"/>
            <ac:spMk id="14" creationId="{5EA3A274-4738-4D9E-9E0F-916135968B66}"/>
          </ac:spMkLst>
        </pc:spChg>
        <pc:picChg chg="mod">
          <ac:chgData name="Keith  Salimane" userId="a74a859d-ce55-4083-94b0-3c352cfa9533" providerId="ADAL" clId="{10440462-968F-4CFD-8447-3E63A6A64E76}" dt="2020-12-07T17:36:44.687" v="8199" actId="1076"/>
          <ac:picMkLst>
            <pc:docMk/>
            <pc:sldMk cId="3752332544" sldId="332"/>
            <ac:picMk id="13" creationId="{50773817-FC40-4020-BED7-9EE3D1B29BDB}"/>
          </ac:picMkLst>
        </pc:picChg>
      </pc:sldChg>
    </pc:docChg>
  </pc:docChgLst>
  <pc:docChgLst>
    <pc:chgData name="Vela Mtshali" userId="a2fdcb43-c7c6-4576-8b96-afb230cb52ca" providerId="ADAL" clId="{B58B382B-1090-4EC3-88E3-2456D4EB688C}"/>
    <pc:docChg chg="undo custSel modSld">
      <pc:chgData name="Vela Mtshali" userId="a2fdcb43-c7c6-4576-8b96-afb230cb52ca" providerId="ADAL" clId="{B58B382B-1090-4EC3-88E3-2456D4EB688C}" dt="2022-04-12T16:13:04.404" v="350" actId="14100"/>
      <pc:docMkLst>
        <pc:docMk/>
      </pc:docMkLst>
      <pc:sldChg chg="modSp mod">
        <pc:chgData name="Vela Mtshali" userId="a2fdcb43-c7c6-4576-8b96-afb230cb52ca" providerId="ADAL" clId="{B58B382B-1090-4EC3-88E3-2456D4EB688C}" dt="2022-04-11T14:37:57.753" v="11" actId="1076"/>
        <pc:sldMkLst>
          <pc:docMk/>
          <pc:sldMk cId="3485577977" sldId="256"/>
        </pc:sldMkLst>
        <pc:spChg chg="mod">
          <ac:chgData name="Vela Mtshali" userId="a2fdcb43-c7c6-4576-8b96-afb230cb52ca" providerId="ADAL" clId="{B58B382B-1090-4EC3-88E3-2456D4EB688C}" dt="2022-04-11T14:37:18.435" v="6" actId="1076"/>
          <ac:spMkLst>
            <pc:docMk/>
            <pc:sldMk cId="3485577977" sldId="256"/>
            <ac:spMk id="2" creationId="{C6F55FE4-8CEE-4C5C-BC72-F7FAC4CFA8F1}"/>
          </ac:spMkLst>
        </pc:spChg>
        <pc:spChg chg="mod">
          <ac:chgData name="Vela Mtshali" userId="a2fdcb43-c7c6-4576-8b96-afb230cb52ca" providerId="ADAL" clId="{B58B382B-1090-4EC3-88E3-2456D4EB688C}" dt="2022-04-11T14:36:55.692" v="3" actId="21"/>
          <ac:spMkLst>
            <pc:docMk/>
            <pc:sldMk cId="3485577977" sldId="256"/>
            <ac:spMk id="3" creationId="{A6DF8542-3378-4048-B418-FB02EF42604F}"/>
          </ac:spMkLst>
        </pc:spChg>
        <pc:spChg chg="mod">
          <ac:chgData name="Vela Mtshali" userId="a2fdcb43-c7c6-4576-8b96-afb230cb52ca" providerId="ADAL" clId="{B58B382B-1090-4EC3-88E3-2456D4EB688C}" dt="2022-04-11T14:37:55.517" v="10" actId="20577"/>
          <ac:spMkLst>
            <pc:docMk/>
            <pc:sldMk cId="3485577977" sldId="256"/>
            <ac:spMk id="8" creationId="{FB9D75CD-86D1-47F6-B11C-1753C60D5812}"/>
          </ac:spMkLst>
        </pc:spChg>
        <pc:picChg chg="mod">
          <ac:chgData name="Vela Mtshali" userId="a2fdcb43-c7c6-4576-8b96-afb230cb52ca" providerId="ADAL" clId="{B58B382B-1090-4EC3-88E3-2456D4EB688C}" dt="2022-04-11T14:37:57.753" v="11" actId="1076"/>
          <ac:picMkLst>
            <pc:docMk/>
            <pc:sldMk cId="3485577977" sldId="256"/>
            <ac:picMk id="9" creationId="{71EADD62-5956-448E-8D7E-A27679B61EF9}"/>
          </ac:picMkLst>
        </pc:picChg>
      </pc:sldChg>
      <pc:sldChg chg="modSp mod">
        <pc:chgData name="Vela Mtshali" userId="a2fdcb43-c7c6-4576-8b96-afb230cb52ca" providerId="ADAL" clId="{B58B382B-1090-4EC3-88E3-2456D4EB688C}" dt="2022-04-12T16:03:43.783" v="297" actId="207"/>
        <pc:sldMkLst>
          <pc:docMk/>
          <pc:sldMk cId="1058514089" sldId="321"/>
        </pc:sldMkLst>
        <pc:spChg chg="mod">
          <ac:chgData name="Vela Mtshali" userId="a2fdcb43-c7c6-4576-8b96-afb230cb52ca" providerId="ADAL" clId="{B58B382B-1090-4EC3-88E3-2456D4EB688C}" dt="2022-04-12T15:57:40.583" v="213" actId="27636"/>
          <ac:spMkLst>
            <pc:docMk/>
            <pc:sldMk cId="1058514089" sldId="321"/>
            <ac:spMk id="5" creationId="{EE1D1E5D-6B98-44FF-B2F1-C5B830554D01}"/>
          </ac:spMkLst>
        </pc:spChg>
        <pc:spChg chg="mod">
          <ac:chgData name="Vela Mtshali" userId="a2fdcb43-c7c6-4576-8b96-afb230cb52ca" providerId="ADAL" clId="{B58B382B-1090-4EC3-88E3-2456D4EB688C}" dt="2022-04-12T15:58:38.079" v="290" actId="20577"/>
          <ac:spMkLst>
            <pc:docMk/>
            <pc:sldMk cId="1058514089" sldId="321"/>
            <ac:spMk id="8" creationId="{C4B24BCE-2C3C-4DBE-8B83-11CA3A3D02FD}"/>
          </ac:spMkLst>
        </pc:spChg>
        <pc:spChg chg="mod">
          <ac:chgData name="Vela Mtshali" userId="a2fdcb43-c7c6-4576-8b96-afb230cb52ca" providerId="ADAL" clId="{B58B382B-1090-4EC3-88E3-2456D4EB688C}" dt="2022-04-12T16:03:43.783" v="297" actId="207"/>
          <ac:spMkLst>
            <pc:docMk/>
            <pc:sldMk cId="1058514089" sldId="321"/>
            <ac:spMk id="11" creationId="{4A513E3F-E85F-45CF-8217-EA863BF910A6}"/>
          </ac:spMkLst>
        </pc:spChg>
        <pc:picChg chg="mod">
          <ac:chgData name="Vela Mtshali" userId="a2fdcb43-c7c6-4576-8b96-afb230cb52ca" providerId="ADAL" clId="{B58B382B-1090-4EC3-88E3-2456D4EB688C}" dt="2022-04-12T15:57:31.710" v="211" actId="14100"/>
          <ac:picMkLst>
            <pc:docMk/>
            <pc:sldMk cId="1058514089" sldId="321"/>
            <ac:picMk id="9" creationId="{26771AE3-C3D7-4C6D-BADA-51AC9A6AEE56}"/>
          </ac:picMkLst>
        </pc:picChg>
      </pc:sldChg>
      <pc:sldChg chg="modSp mod">
        <pc:chgData name="Vela Mtshali" userId="a2fdcb43-c7c6-4576-8b96-afb230cb52ca" providerId="ADAL" clId="{B58B382B-1090-4EC3-88E3-2456D4EB688C}" dt="2022-04-12T15:47:32.124" v="39" actId="13926"/>
        <pc:sldMkLst>
          <pc:docMk/>
          <pc:sldMk cId="3564243929" sldId="327"/>
        </pc:sldMkLst>
        <pc:spChg chg="mod">
          <ac:chgData name="Vela Mtshali" userId="a2fdcb43-c7c6-4576-8b96-afb230cb52ca" providerId="ADAL" clId="{B58B382B-1090-4EC3-88E3-2456D4EB688C}" dt="2022-04-12T15:47:32.124" v="39" actId="13926"/>
          <ac:spMkLst>
            <pc:docMk/>
            <pc:sldMk cId="3564243929" sldId="327"/>
            <ac:spMk id="12" creationId="{C01C983E-5A6B-4A1A-BD58-A48621A04EFA}"/>
          </ac:spMkLst>
        </pc:spChg>
      </pc:sldChg>
      <pc:sldChg chg="modSp mod">
        <pc:chgData name="Vela Mtshali" userId="a2fdcb43-c7c6-4576-8b96-afb230cb52ca" providerId="ADAL" clId="{B58B382B-1090-4EC3-88E3-2456D4EB688C}" dt="2022-04-12T16:13:04.404" v="350" actId="14100"/>
        <pc:sldMkLst>
          <pc:docMk/>
          <pc:sldMk cId="1874083842" sldId="329"/>
        </pc:sldMkLst>
        <pc:spChg chg="mod">
          <ac:chgData name="Vela Mtshali" userId="a2fdcb43-c7c6-4576-8b96-afb230cb52ca" providerId="ADAL" clId="{B58B382B-1090-4EC3-88E3-2456D4EB688C}" dt="2022-04-12T16:13:04.404" v="350" actId="14100"/>
          <ac:spMkLst>
            <pc:docMk/>
            <pc:sldMk cId="1874083842" sldId="329"/>
            <ac:spMk id="7" creationId="{EB23894C-2076-4320-83C9-6359AB38ADF2}"/>
          </ac:spMkLst>
        </pc:spChg>
        <pc:picChg chg="mod">
          <ac:chgData name="Vela Mtshali" userId="a2fdcb43-c7c6-4576-8b96-afb230cb52ca" providerId="ADAL" clId="{B58B382B-1090-4EC3-88E3-2456D4EB688C}" dt="2022-04-12T16:12:02.392" v="343" actId="1076"/>
          <ac:picMkLst>
            <pc:docMk/>
            <pc:sldMk cId="1874083842" sldId="329"/>
            <ac:picMk id="2" creationId="{7AB8D9AA-5604-4DA7-8BF1-FF0A35D31FF1}"/>
          </ac:picMkLst>
        </pc:picChg>
        <pc:picChg chg="mod">
          <ac:chgData name="Vela Mtshali" userId="a2fdcb43-c7c6-4576-8b96-afb230cb52ca" providerId="ADAL" clId="{B58B382B-1090-4EC3-88E3-2456D4EB688C}" dt="2022-04-12T16:12:13.238" v="345" actId="14100"/>
          <ac:picMkLst>
            <pc:docMk/>
            <pc:sldMk cId="1874083842" sldId="329"/>
            <ac:picMk id="8" creationId="{2DFD6974-91E1-4DCE-8E9A-3D01D97F847A}"/>
          </ac:picMkLst>
        </pc:picChg>
        <pc:cxnChg chg="mod">
          <ac:chgData name="Vela Mtshali" userId="a2fdcb43-c7c6-4576-8b96-afb230cb52ca" providerId="ADAL" clId="{B58B382B-1090-4EC3-88E3-2456D4EB688C}" dt="2022-04-12T16:11:48.697" v="341" actId="1076"/>
          <ac:cxnSpMkLst>
            <pc:docMk/>
            <pc:sldMk cId="1874083842" sldId="329"/>
            <ac:cxnSpMk id="4" creationId="{A96CF8B5-F771-42E5-B30C-E13152E787DC}"/>
          </ac:cxnSpMkLst>
        </pc:cxnChg>
      </pc:sldChg>
      <pc:sldChg chg="modSp mod">
        <pc:chgData name="Vela Mtshali" userId="a2fdcb43-c7c6-4576-8b96-afb230cb52ca" providerId="ADAL" clId="{B58B382B-1090-4EC3-88E3-2456D4EB688C}" dt="2022-04-12T15:53:24.669" v="184" actId="1076"/>
        <pc:sldMkLst>
          <pc:docMk/>
          <pc:sldMk cId="338675941" sldId="334"/>
        </pc:sldMkLst>
        <pc:spChg chg="mod">
          <ac:chgData name="Vela Mtshali" userId="a2fdcb43-c7c6-4576-8b96-afb230cb52ca" providerId="ADAL" clId="{B58B382B-1090-4EC3-88E3-2456D4EB688C}" dt="2022-04-12T15:53:07.388" v="183" actId="20577"/>
          <ac:spMkLst>
            <pc:docMk/>
            <pc:sldMk cId="338675941" sldId="334"/>
            <ac:spMk id="8" creationId="{C4B24BCE-2C3C-4DBE-8B83-11CA3A3D02FD}"/>
          </ac:spMkLst>
        </pc:spChg>
        <pc:picChg chg="mod">
          <ac:chgData name="Vela Mtshali" userId="a2fdcb43-c7c6-4576-8b96-afb230cb52ca" providerId="ADAL" clId="{B58B382B-1090-4EC3-88E3-2456D4EB688C}" dt="2022-04-12T15:52:21.186" v="177" actId="14100"/>
          <ac:picMkLst>
            <pc:docMk/>
            <pc:sldMk cId="338675941" sldId="334"/>
            <ac:picMk id="3" creationId="{6FB18A04-4E3C-4828-9E46-E407A4BA5107}"/>
          </ac:picMkLst>
        </pc:picChg>
        <pc:picChg chg="mod">
          <ac:chgData name="Vela Mtshali" userId="a2fdcb43-c7c6-4576-8b96-afb230cb52ca" providerId="ADAL" clId="{B58B382B-1090-4EC3-88E3-2456D4EB688C}" dt="2022-04-12T15:52:37.769" v="180" actId="1076"/>
          <ac:picMkLst>
            <pc:docMk/>
            <pc:sldMk cId="338675941" sldId="334"/>
            <ac:picMk id="9" creationId="{26771AE3-C3D7-4C6D-BADA-51AC9A6AEE56}"/>
          </ac:picMkLst>
        </pc:picChg>
        <pc:picChg chg="mod">
          <ac:chgData name="Vela Mtshali" userId="a2fdcb43-c7c6-4576-8b96-afb230cb52ca" providerId="ADAL" clId="{B58B382B-1090-4EC3-88E3-2456D4EB688C}" dt="2022-04-12T15:53:24.669" v="184" actId="1076"/>
          <ac:picMkLst>
            <pc:docMk/>
            <pc:sldMk cId="338675941" sldId="334"/>
            <ac:picMk id="14" creationId="{58507CB4-2731-45C9-852B-70CFEED26DCC}"/>
          </ac:picMkLst>
        </pc:picChg>
      </pc:sldChg>
      <pc:sldChg chg="modSp mod">
        <pc:chgData name="Vela Mtshali" userId="a2fdcb43-c7c6-4576-8b96-afb230cb52ca" providerId="ADAL" clId="{B58B382B-1090-4EC3-88E3-2456D4EB688C}" dt="2022-04-12T15:55:29.005" v="207" actId="1076"/>
        <pc:sldMkLst>
          <pc:docMk/>
          <pc:sldMk cId="1272968496" sldId="335"/>
        </pc:sldMkLst>
        <pc:spChg chg="mod">
          <ac:chgData name="Vela Mtshali" userId="a2fdcb43-c7c6-4576-8b96-afb230cb52ca" providerId="ADAL" clId="{B58B382B-1090-4EC3-88E3-2456D4EB688C}" dt="2022-04-12T15:54:01.662" v="185" actId="6549"/>
          <ac:spMkLst>
            <pc:docMk/>
            <pc:sldMk cId="1272968496" sldId="335"/>
            <ac:spMk id="8" creationId="{C4B24BCE-2C3C-4DBE-8B83-11CA3A3D02FD}"/>
          </ac:spMkLst>
        </pc:spChg>
        <pc:picChg chg="mod">
          <ac:chgData name="Vela Mtshali" userId="a2fdcb43-c7c6-4576-8b96-afb230cb52ca" providerId="ADAL" clId="{B58B382B-1090-4EC3-88E3-2456D4EB688C}" dt="2022-04-12T15:55:29.005" v="207" actId="1076"/>
          <ac:picMkLst>
            <pc:docMk/>
            <pc:sldMk cId="1272968496" sldId="335"/>
            <ac:picMk id="9" creationId="{26771AE3-C3D7-4C6D-BADA-51AC9A6AEE56}"/>
          </ac:picMkLst>
        </pc:picChg>
        <pc:picChg chg="mod">
          <ac:chgData name="Vela Mtshali" userId="a2fdcb43-c7c6-4576-8b96-afb230cb52ca" providerId="ADAL" clId="{B58B382B-1090-4EC3-88E3-2456D4EB688C}" dt="2022-04-12T15:55:24.844" v="206" actId="1076"/>
          <ac:picMkLst>
            <pc:docMk/>
            <pc:sldMk cId="1272968496" sldId="335"/>
            <ac:picMk id="10" creationId="{EF170BB0-CBA0-4E0D-9811-A712FC566068}"/>
          </ac:picMkLst>
        </pc:picChg>
        <pc:picChg chg="mod">
          <ac:chgData name="Vela Mtshali" userId="a2fdcb43-c7c6-4576-8b96-afb230cb52ca" providerId="ADAL" clId="{B58B382B-1090-4EC3-88E3-2456D4EB688C}" dt="2022-04-12T15:55:21.823" v="204" actId="1076"/>
          <ac:picMkLst>
            <pc:docMk/>
            <pc:sldMk cId="1272968496" sldId="335"/>
            <ac:picMk id="14" creationId="{58507CB4-2731-45C9-852B-70CFEED26DCC}"/>
          </ac:picMkLst>
        </pc:picChg>
        <pc:cxnChg chg="mod">
          <ac:chgData name="Vela Mtshali" userId="a2fdcb43-c7c6-4576-8b96-afb230cb52ca" providerId="ADAL" clId="{B58B382B-1090-4EC3-88E3-2456D4EB688C}" dt="2022-04-12T15:55:06.880" v="200" actId="1076"/>
          <ac:cxnSpMkLst>
            <pc:docMk/>
            <pc:sldMk cId="1272968496" sldId="335"/>
            <ac:cxnSpMk id="6" creationId="{FD5EF289-A7A9-48EC-8542-D4668BF9DA7B}"/>
          </ac:cxnSpMkLst>
        </pc:cxnChg>
      </pc:sldChg>
      <pc:sldChg chg="modSp mod">
        <pc:chgData name="Vela Mtshali" userId="a2fdcb43-c7c6-4576-8b96-afb230cb52ca" providerId="ADAL" clId="{B58B382B-1090-4EC3-88E3-2456D4EB688C}" dt="2022-04-12T15:56:09.722" v="210" actId="1076"/>
        <pc:sldMkLst>
          <pc:docMk/>
          <pc:sldMk cId="2551673377" sldId="336"/>
        </pc:sldMkLst>
        <pc:picChg chg="mod">
          <ac:chgData name="Vela Mtshali" userId="a2fdcb43-c7c6-4576-8b96-afb230cb52ca" providerId="ADAL" clId="{B58B382B-1090-4EC3-88E3-2456D4EB688C}" dt="2022-04-12T15:56:09.722" v="210" actId="1076"/>
          <ac:picMkLst>
            <pc:docMk/>
            <pc:sldMk cId="2551673377" sldId="336"/>
            <ac:picMk id="9" creationId="{26771AE3-C3D7-4C6D-BADA-51AC9A6AEE56}"/>
          </ac:picMkLst>
        </pc:picChg>
        <pc:picChg chg="mod">
          <ac:chgData name="Vela Mtshali" userId="a2fdcb43-c7c6-4576-8b96-afb230cb52ca" providerId="ADAL" clId="{B58B382B-1090-4EC3-88E3-2456D4EB688C}" dt="2022-04-12T15:56:08.246" v="209" actId="14100"/>
          <ac:picMkLst>
            <pc:docMk/>
            <pc:sldMk cId="2551673377" sldId="336"/>
            <ac:picMk id="11" creationId="{459C2ACE-1B0B-4992-92CD-48D8B055498C}"/>
          </ac:picMkLst>
        </pc:picChg>
      </pc:sldChg>
      <pc:sldChg chg="modSp mod">
        <pc:chgData name="Vela Mtshali" userId="a2fdcb43-c7c6-4576-8b96-afb230cb52ca" providerId="ADAL" clId="{B58B382B-1090-4EC3-88E3-2456D4EB688C}" dt="2022-04-12T16:08:00.936" v="318" actId="20577"/>
        <pc:sldMkLst>
          <pc:docMk/>
          <pc:sldMk cId="3656841437" sldId="339"/>
        </pc:sldMkLst>
        <pc:spChg chg="mod">
          <ac:chgData name="Vela Mtshali" userId="a2fdcb43-c7c6-4576-8b96-afb230cb52ca" providerId="ADAL" clId="{B58B382B-1090-4EC3-88E3-2456D4EB688C}" dt="2022-04-12T16:08:00.936" v="318" actId="20577"/>
          <ac:spMkLst>
            <pc:docMk/>
            <pc:sldMk cId="3656841437" sldId="339"/>
            <ac:spMk id="8" creationId="{C4B24BCE-2C3C-4DBE-8B83-11CA3A3D02FD}"/>
          </ac:spMkLst>
        </pc:spChg>
      </pc:sldChg>
      <pc:sldChg chg="modSp mod">
        <pc:chgData name="Vela Mtshali" userId="a2fdcb43-c7c6-4576-8b96-afb230cb52ca" providerId="ADAL" clId="{B58B382B-1090-4EC3-88E3-2456D4EB688C}" dt="2022-04-12T16:04:40.849" v="298" actId="20577"/>
        <pc:sldMkLst>
          <pc:docMk/>
          <pc:sldMk cId="1268227136" sldId="341"/>
        </pc:sldMkLst>
        <pc:spChg chg="mod">
          <ac:chgData name="Vela Mtshali" userId="a2fdcb43-c7c6-4576-8b96-afb230cb52ca" providerId="ADAL" clId="{B58B382B-1090-4EC3-88E3-2456D4EB688C}" dt="2022-04-12T16:04:40.849" v="298" actId="20577"/>
          <ac:spMkLst>
            <pc:docMk/>
            <pc:sldMk cId="1268227136" sldId="341"/>
            <ac:spMk id="8" creationId="{C4B24BCE-2C3C-4DBE-8B83-11CA3A3D02FD}"/>
          </ac:spMkLst>
        </pc:spChg>
      </pc:sldChg>
      <pc:sldChg chg="modSp mod">
        <pc:chgData name="Vela Mtshali" userId="a2fdcb43-c7c6-4576-8b96-afb230cb52ca" providerId="ADAL" clId="{B58B382B-1090-4EC3-88E3-2456D4EB688C}" dt="2022-04-12T16:08:40.629" v="325" actId="20577"/>
        <pc:sldMkLst>
          <pc:docMk/>
          <pc:sldMk cId="271360356" sldId="342"/>
        </pc:sldMkLst>
        <pc:spChg chg="mod">
          <ac:chgData name="Vela Mtshali" userId="a2fdcb43-c7c6-4576-8b96-afb230cb52ca" providerId="ADAL" clId="{B58B382B-1090-4EC3-88E3-2456D4EB688C}" dt="2022-04-12T16:08:40.629" v="325" actId="20577"/>
          <ac:spMkLst>
            <pc:docMk/>
            <pc:sldMk cId="271360356" sldId="342"/>
            <ac:spMk id="5" creationId="{EE1D1E5D-6B98-44FF-B2F1-C5B830554D01}"/>
          </ac:spMkLst>
        </pc:spChg>
        <pc:cxnChg chg="mod">
          <ac:chgData name="Vela Mtshali" userId="a2fdcb43-c7c6-4576-8b96-afb230cb52ca" providerId="ADAL" clId="{B58B382B-1090-4EC3-88E3-2456D4EB688C}" dt="2022-04-12T16:08:19.821" v="321" actId="1076"/>
          <ac:cxnSpMkLst>
            <pc:docMk/>
            <pc:sldMk cId="271360356" sldId="342"/>
            <ac:cxnSpMk id="6" creationId="{FD5EF289-A7A9-48EC-8542-D4668BF9DA7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A885-95B7-4A60-A03B-3F21A101F367}" type="datetimeFigureOut">
              <a:rPr lang="en-GB" smtClean="0"/>
              <a:t>12/04/2022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132A5-430F-41D6-93C2-4BB00376CE9F}" type="slidenum">
              <a:rPr lang="en-GB" smtClean="0"/>
              <a:t>‹#›</a:t>
            </a:fld>
            <a:endParaRPr lang="en-GB"/>
          </a:p>
        </p:txBody>
      </p:sp>
    </p:spTree>
    <p:extLst>
      <p:ext uri="{BB962C8B-B14F-4D97-AF65-F5344CB8AC3E}">
        <p14:creationId xmlns:p14="http://schemas.microsoft.com/office/powerpoint/2010/main" val="157701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5</a:t>
            </a:fld>
            <a:endParaRPr lang="en-GB"/>
          </a:p>
        </p:txBody>
      </p:sp>
    </p:spTree>
    <p:extLst>
      <p:ext uri="{BB962C8B-B14F-4D97-AF65-F5344CB8AC3E}">
        <p14:creationId xmlns:p14="http://schemas.microsoft.com/office/powerpoint/2010/main" val="211938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14</a:t>
            </a:fld>
            <a:endParaRPr lang="en-GB"/>
          </a:p>
        </p:txBody>
      </p:sp>
    </p:spTree>
    <p:extLst>
      <p:ext uri="{BB962C8B-B14F-4D97-AF65-F5344CB8AC3E}">
        <p14:creationId xmlns:p14="http://schemas.microsoft.com/office/powerpoint/2010/main" val="323400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15</a:t>
            </a:fld>
            <a:endParaRPr lang="en-GB"/>
          </a:p>
        </p:txBody>
      </p:sp>
    </p:spTree>
    <p:extLst>
      <p:ext uri="{BB962C8B-B14F-4D97-AF65-F5344CB8AC3E}">
        <p14:creationId xmlns:p14="http://schemas.microsoft.com/office/powerpoint/2010/main" val="197614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74747"/>
                </a:solidFill>
                <a:effectLst/>
                <a:latin typeface="le-monde-livre-std"/>
              </a:rPr>
              <a:t>If we can become more accountable, it will help us achieve a culture of accountability, which will then contribute to better results.</a:t>
            </a:r>
          </a:p>
          <a:p>
            <a:pPr algn="l"/>
            <a:r>
              <a:rPr lang="en-US" b="0" i="0" dirty="0">
                <a:solidFill>
                  <a:srgbClr val="474747"/>
                </a:solidFill>
                <a:effectLst/>
                <a:latin typeface="le-monde-livre-std"/>
              </a:rPr>
              <a:t>How do you hold yourself and your teams accountable?</a:t>
            </a:r>
          </a:p>
          <a:p>
            <a:endParaRPr lang="en-ZA" dirty="0"/>
          </a:p>
        </p:txBody>
      </p:sp>
      <p:sp>
        <p:nvSpPr>
          <p:cNvPr id="4" name="Slide Number Placeholder 3"/>
          <p:cNvSpPr>
            <a:spLocks noGrp="1"/>
          </p:cNvSpPr>
          <p:nvPr>
            <p:ph type="sldNum" sz="quarter" idx="5"/>
          </p:nvPr>
        </p:nvSpPr>
        <p:spPr/>
        <p:txBody>
          <a:bodyPr/>
          <a:lstStyle/>
          <a:p>
            <a:fld id="{34F132A5-430F-41D6-93C2-4BB00376CE9F}" type="slidenum">
              <a:rPr lang="en-GB" smtClean="0"/>
              <a:t>18</a:t>
            </a:fld>
            <a:endParaRPr lang="en-GB"/>
          </a:p>
        </p:txBody>
      </p:sp>
    </p:spTree>
    <p:extLst>
      <p:ext uri="{BB962C8B-B14F-4D97-AF65-F5344CB8AC3E}">
        <p14:creationId xmlns:p14="http://schemas.microsoft.com/office/powerpoint/2010/main" val="2979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4F132A5-430F-41D6-93C2-4BB00376CE9F}" type="slidenum">
              <a:rPr lang="en-GB" smtClean="0"/>
              <a:t>6</a:t>
            </a:fld>
            <a:endParaRPr lang="en-GB"/>
          </a:p>
        </p:txBody>
      </p:sp>
    </p:spTree>
    <p:extLst>
      <p:ext uri="{BB962C8B-B14F-4D97-AF65-F5344CB8AC3E}">
        <p14:creationId xmlns:p14="http://schemas.microsoft.com/office/powerpoint/2010/main" val="90662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4F132A5-430F-41D6-93C2-4BB00376CE9F}" type="slidenum">
              <a:rPr lang="en-GB" smtClean="0"/>
              <a:t>7</a:t>
            </a:fld>
            <a:endParaRPr lang="en-GB"/>
          </a:p>
        </p:txBody>
      </p:sp>
    </p:spTree>
    <p:extLst>
      <p:ext uri="{BB962C8B-B14F-4D97-AF65-F5344CB8AC3E}">
        <p14:creationId xmlns:p14="http://schemas.microsoft.com/office/powerpoint/2010/main" val="420199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8</a:t>
            </a:fld>
            <a:endParaRPr lang="en-GB"/>
          </a:p>
        </p:txBody>
      </p:sp>
    </p:spTree>
    <p:extLst>
      <p:ext uri="{BB962C8B-B14F-4D97-AF65-F5344CB8AC3E}">
        <p14:creationId xmlns:p14="http://schemas.microsoft.com/office/powerpoint/2010/main" val="338752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9</a:t>
            </a:fld>
            <a:endParaRPr lang="en-GB"/>
          </a:p>
        </p:txBody>
      </p:sp>
    </p:spTree>
    <p:extLst>
      <p:ext uri="{BB962C8B-B14F-4D97-AF65-F5344CB8AC3E}">
        <p14:creationId xmlns:p14="http://schemas.microsoft.com/office/powerpoint/2010/main" val="156513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10</a:t>
            </a:fld>
            <a:endParaRPr lang="en-GB"/>
          </a:p>
        </p:txBody>
      </p:sp>
    </p:spTree>
    <p:extLst>
      <p:ext uri="{BB962C8B-B14F-4D97-AF65-F5344CB8AC3E}">
        <p14:creationId xmlns:p14="http://schemas.microsoft.com/office/powerpoint/2010/main" val="326862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11</a:t>
            </a:fld>
            <a:endParaRPr lang="en-GB"/>
          </a:p>
        </p:txBody>
      </p:sp>
    </p:spTree>
    <p:extLst>
      <p:ext uri="{BB962C8B-B14F-4D97-AF65-F5344CB8AC3E}">
        <p14:creationId xmlns:p14="http://schemas.microsoft.com/office/powerpoint/2010/main" val="41943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12</a:t>
            </a:fld>
            <a:endParaRPr lang="en-GB"/>
          </a:p>
        </p:txBody>
      </p:sp>
    </p:spTree>
    <p:extLst>
      <p:ext uri="{BB962C8B-B14F-4D97-AF65-F5344CB8AC3E}">
        <p14:creationId xmlns:p14="http://schemas.microsoft.com/office/powerpoint/2010/main" val="144922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F132A5-430F-41D6-93C2-4BB00376CE9F}" type="slidenum">
              <a:rPr lang="en-GB" smtClean="0"/>
              <a:t>13</a:t>
            </a:fld>
            <a:endParaRPr lang="en-GB"/>
          </a:p>
        </p:txBody>
      </p:sp>
    </p:spTree>
    <p:extLst>
      <p:ext uri="{BB962C8B-B14F-4D97-AF65-F5344CB8AC3E}">
        <p14:creationId xmlns:p14="http://schemas.microsoft.com/office/powerpoint/2010/main" val="380192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106C1-49F9-4768-BB87-F7828078590A}" type="datetimeFigureOut">
              <a:rPr lang="en-US" smtClean="0"/>
              <a:t>4/12/2022</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99FA14C-89F2-4FF6-A65B-D75C84C93EC3}"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055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106C1-49F9-4768-BB87-F7828078590A}"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A14C-89F2-4FF6-A65B-D75C84C93EC3}" type="slidenum">
              <a:rPr lang="en-US" smtClean="0"/>
              <a:t>‹#›</a:t>
            </a:fld>
            <a:endParaRPr lang="en-US"/>
          </a:p>
        </p:txBody>
      </p:sp>
    </p:spTree>
    <p:extLst>
      <p:ext uri="{BB962C8B-B14F-4D97-AF65-F5344CB8AC3E}">
        <p14:creationId xmlns:p14="http://schemas.microsoft.com/office/powerpoint/2010/main" val="365628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106C1-49F9-4768-BB87-F7828078590A}"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A14C-89F2-4FF6-A65B-D75C84C93EC3}"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472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106C1-49F9-4768-BB87-F7828078590A}"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A14C-89F2-4FF6-A65B-D75C84C93EC3}"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39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106C1-49F9-4768-BB87-F7828078590A}"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FA14C-89F2-4FF6-A65B-D75C84C93EC3}"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74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106C1-49F9-4768-BB87-F7828078590A}"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A14C-89F2-4FF6-A65B-D75C84C93EC3}"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70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106C1-49F9-4768-BB87-F7828078590A}"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FA14C-89F2-4FF6-A65B-D75C84C93EC3}" type="slidenum">
              <a:rPr lang="en-US" smtClean="0"/>
              <a:t>‹#›</a:t>
            </a:fld>
            <a:endParaRPr lang="en-US"/>
          </a:p>
        </p:txBody>
      </p:sp>
    </p:spTree>
    <p:extLst>
      <p:ext uri="{BB962C8B-B14F-4D97-AF65-F5344CB8AC3E}">
        <p14:creationId xmlns:p14="http://schemas.microsoft.com/office/powerpoint/2010/main" val="231803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106C1-49F9-4768-BB87-F7828078590A}"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FA14C-89F2-4FF6-A65B-D75C84C93EC3}" type="slidenum">
              <a:rPr lang="en-US" smtClean="0"/>
              <a:t>‹#›</a:t>
            </a:fld>
            <a:endParaRPr lang="en-US"/>
          </a:p>
        </p:txBody>
      </p:sp>
    </p:spTree>
    <p:extLst>
      <p:ext uri="{BB962C8B-B14F-4D97-AF65-F5344CB8AC3E}">
        <p14:creationId xmlns:p14="http://schemas.microsoft.com/office/powerpoint/2010/main" val="280161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106C1-49F9-4768-BB87-F7828078590A}"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FA14C-89F2-4FF6-A65B-D75C84C93EC3}" type="slidenum">
              <a:rPr lang="en-US" smtClean="0"/>
              <a:t>‹#›</a:t>
            </a:fld>
            <a:endParaRPr lang="en-US"/>
          </a:p>
        </p:txBody>
      </p:sp>
    </p:spTree>
    <p:extLst>
      <p:ext uri="{BB962C8B-B14F-4D97-AF65-F5344CB8AC3E}">
        <p14:creationId xmlns:p14="http://schemas.microsoft.com/office/powerpoint/2010/main" val="155225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4106C1-49F9-4768-BB87-F7828078590A}"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FA14C-89F2-4FF6-A65B-D75C84C93EC3}"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793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44106C1-49F9-4768-BB87-F7828078590A}" type="datetimeFigureOut">
              <a:rPr lang="en-US" smtClean="0"/>
              <a:t>4/12/2022</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99FA14C-89F2-4FF6-A65B-D75C84C93EC3}"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549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44106C1-49F9-4768-BB87-F7828078590A}" type="datetimeFigureOut">
              <a:rPr lang="en-US" smtClean="0"/>
              <a:t>4/12/2022</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99FA14C-89F2-4FF6-A65B-D75C84C93EC3}" type="slidenum">
              <a:rPr lang="en-US" smtClean="0"/>
              <a:t>‹#›</a:t>
            </a:fld>
            <a:endParaRPr lang="en-US"/>
          </a:p>
        </p:txBody>
      </p:sp>
    </p:spTree>
    <p:extLst>
      <p:ext uri="{BB962C8B-B14F-4D97-AF65-F5344CB8AC3E}">
        <p14:creationId xmlns:p14="http://schemas.microsoft.com/office/powerpoint/2010/main" val="361511797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C2BBFE-BAC2-4248-A421-F2CF9408D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85712"/>
          </a:xfrm>
          <a:prstGeom prst="rect">
            <a:avLst/>
          </a:prstGeom>
        </p:spPr>
      </p:pic>
      <p:pic>
        <p:nvPicPr>
          <p:cNvPr id="9" name="Picture 8" descr="A picture containing sitting, dark, laptop, computer&#10;&#10;Description automatically generated">
            <a:extLst>
              <a:ext uri="{FF2B5EF4-FFF2-40B4-BE49-F238E27FC236}">
                <a16:creationId xmlns:a16="http://schemas.microsoft.com/office/drawing/2014/main" id="{71EADD62-5956-448E-8D7E-A27679B61EF9}"/>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44529" b="42368"/>
          <a:stretch/>
        </p:blipFill>
        <p:spPr>
          <a:xfrm>
            <a:off x="0" y="2152511"/>
            <a:ext cx="8226596" cy="4810331"/>
          </a:xfrm>
          <a:prstGeom prst="rect">
            <a:avLst/>
          </a:prstGeom>
        </p:spPr>
      </p:pic>
      <p:sp>
        <p:nvSpPr>
          <p:cNvPr id="4" name="Rectangle 3">
            <a:extLst>
              <a:ext uri="{FF2B5EF4-FFF2-40B4-BE49-F238E27FC236}">
                <a16:creationId xmlns:a16="http://schemas.microsoft.com/office/drawing/2014/main" id="{DFA82CF3-0F46-4BD5-88BB-BFD6B9B1AC2D}"/>
              </a:ext>
            </a:extLst>
          </p:cNvPr>
          <p:cNvSpPr/>
          <p:nvPr/>
        </p:nvSpPr>
        <p:spPr>
          <a:xfrm>
            <a:off x="0" y="3277456"/>
            <a:ext cx="9144000" cy="635834"/>
          </a:xfrm>
          <a:prstGeom prst="rect">
            <a:avLst/>
          </a:prstGeom>
          <a:solidFill>
            <a:srgbClr val="36B0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F55FE4-8CEE-4C5C-BC72-F7FAC4CFA8F1}"/>
              </a:ext>
            </a:extLst>
          </p:cNvPr>
          <p:cNvSpPr>
            <a:spLocks noGrp="1"/>
          </p:cNvSpPr>
          <p:nvPr>
            <p:ph type="ctrTitle"/>
          </p:nvPr>
        </p:nvSpPr>
        <p:spPr>
          <a:xfrm>
            <a:off x="71533" y="3726652"/>
            <a:ext cx="8492490" cy="572439"/>
          </a:xfrm>
        </p:spPr>
        <p:txBody>
          <a:bodyPr>
            <a:noAutofit/>
          </a:bodyPr>
          <a:lstStyle/>
          <a:p>
            <a:r>
              <a:rPr lang="en-GB" sz="2400" b="1" dirty="0">
                <a:solidFill>
                  <a:srgbClr val="36B0C9"/>
                </a:solidFill>
                <a:latin typeface="Montserrat Medium" panose="00000600000000000000" pitchFamily="2" charset="0"/>
              </a:rPr>
              <a:t>S</a:t>
            </a:r>
            <a:r>
              <a:rPr lang="en-ZA" sz="2400" b="1" dirty="0">
                <a:solidFill>
                  <a:srgbClr val="36B0C9"/>
                </a:solidFill>
                <a:latin typeface="Montserrat Medium" panose="00000600000000000000" pitchFamily="2" charset="0"/>
              </a:rPr>
              <a:t>KILLS NEEDED BY AUDIT COMMITTEES IN DISTRICT AND LOCAL MUNICIPLAITIES</a:t>
            </a:r>
            <a:br>
              <a:rPr lang="en-GB" sz="2400" b="1" dirty="0">
                <a:solidFill>
                  <a:srgbClr val="36B0C9"/>
                </a:solidFill>
                <a:latin typeface="Montserrat Medium" panose="00000600000000000000" pitchFamily="2" charset="0"/>
              </a:rPr>
            </a:br>
            <a:endParaRPr lang="en-US" sz="2400" dirty="0">
              <a:solidFill>
                <a:srgbClr val="0F1C32"/>
              </a:solidFill>
              <a:latin typeface="Poppins Medium" panose="00000600000000000000" pitchFamily="2" charset="0"/>
              <a:cs typeface="Poppins Medium" panose="00000600000000000000" pitchFamily="2" charset="0"/>
            </a:endParaRPr>
          </a:p>
        </p:txBody>
      </p:sp>
      <p:sp>
        <p:nvSpPr>
          <p:cNvPr id="3" name="Subtitle 2">
            <a:extLst>
              <a:ext uri="{FF2B5EF4-FFF2-40B4-BE49-F238E27FC236}">
                <a16:creationId xmlns:a16="http://schemas.microsoft.com/office/drawing/2014/main" id="{A6DF8542-3378-4048-B418-FB02EF42604F}"/>
              </a:ext>
            </a:extLst>
          </p:cNvPr>
          <p:cNvSpPr>
            <a:spLocks noGrp="1"/>
          </p:cNvSpPr>
          <p:nvPr>
            <p:ph type="subTitle" idx="1"/>
          </p:nvPr>
        </p:nvSpPr>
        <p:spPr>
          <a:xfrm rot="10800000" flipV="1">
            <a:off x="0" y="3913290"/>
            <a:ext cx="9144000" cy="212624"/>
          </a:xfrm>
        </p:spPr>
        <p:txBody>
          <a:bodyPr>
            <a:noAutofit/>
          </a:bodyPr>
          <a:lstStyle/>
          <a:p>
            <a:pPr algn="ctr"/>
            <a:endParaRPr lang="en-GB" sz="2500" b="1" dirty="0">
              <a:solidFill>
                <a:srgbClr val="36B0C9"/>
              </a:solidFill>
              <a:latin typeface="Montserrat Medium" panose="00000600000000000000" pitchFamily="2" charset="0"/>
            </a:endParaRPr>
          </a:p>
        </p:txBody>
      </p:sp>
      <p:sp>
        <p:nvSpPr>
          <p:cNvPr id="8" name="Subtitle 2">
            <a:extLst>
              <a:ext uri="{FF2B5EF4-FFF2-40B4-BE49-F238E27FC236}">
                <a16:creationId xmlns:a16="http://schemas.microsoft.com/office/drawing/2014/main" id="{FB9D75CD-86D1-47F6-B11C-1753C60D5812}"/>
              </a:ext>
            </a:extLst>
          </p:cNvPr>
          <p:cNvSpPr txBox="1">
            <a:spLocks/>
          </p:cNvSpPr>
          <p:nvPr/>
        </p:nvSpPr>
        <p:spPr>
          <a:xfrm>
            <a:off x="-58280" y="5150114"/>
            <a:ext cx="9144001" cy="7012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dirty="0">
                <a:solidFill>
                  <a:schemeClr val="bg1"/>
                </a:solidFill>
              </a:rPr>
              <a:t>Presented By: </a:t>
            </a:r>
            <a:r>
              <a:rPr lang="en-ZA" b="1" dirty="0">
                <a:solidFill>
                  <a:schemeClr val="bg1"/>
                </a:solidFill>
              </a:rPr>
              <a:t>Vela Mtshali </a:t>
            </a:r>
            <a:endParaRPr lang="en-GB" b="1" dirty="0">
              <a:solidFill>
                <a:schemeClr val="bg1"/>
              </a:solidFill>
            </a:endParaRPr>
          </a:p>
        </p:txBody>
      </p:sp>
      <p:sp>
        <p:nvSpPr>
          <p:cNvPr id="10" name="Subtitle 2">
            <a:extLst>
              <a:ext uri="{FF2B5EF4-FFF2-40B4-BE49-F238E27FC236}">
                <a16:creationId xmlns:a16="http://schemas.microsoft.com/office/drawing/2014/main" id="{3A3B9963-B793-47CE-AB7B-8E467995FFA1}"/>
              </a:ext>
            </a:extLst>
          </p:cNvPr>
          <p:cNvSpPr txBox="1">
            <a:spLocks/>
          </p:cNvSpPr>
          <p:nvPr/>
        </p:nvSpPr>
        <p:spPr>
          <a:xfrm>
            <a:off x="-116558" y="4885416"/>
            <a:ext cx="9144000" cy="4902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ZA" sz="1800" dirty="0">
              <a:solidFill>
                <a:srgbClr val="36B0C9"/>
              </a:solidFill>
              <a:latin typeface="Montserrat Medium" panose="00000600000000000000" pitchFamily="2" charset="0"/>
            </a:endParaRPr>
          </a:p>
        </p:txBody>
      </p:sp>
      <p:pic>
        <p:nvPicPr>
          <p:cNvPr id="6" name="Picture 5">
            <a:extLst>
              <a:ext uri="{FF2B5EF4-FFF2-40B4-BE49-F238E27FC236}">
                <a16:creationId xmlns:a16="http://schemas.microsoft.com/office/drawing/2014/main" id="{BC186675-0531-49AE-8833-B7CD21C02D5C}"/>
              </a:ext>
            </a:extLst>
          </p:cNvPr>
          <p:cNvPicPr>
            <a:picLocks noChangeAspect="1"/>
          </p:cNvPicPr>
          <p:nvPr/>
        </p:nvPicPr>
        <p:blipFill>
          <a:blip r:embed="rId4"/>
          <a:stretch>
            <a:fillRect/>
          </a:stretch>
        </p:blipFill>
        <p:spPr>
          <a:xfrm>
            <a:off x="684806" y="901186"/>
            <a:ext cx="3155674" cy="2197982"/>
          </a:xfrm>
          <a:prstGeom prst="rect">
            <a:avLst/>
          </a:prstGeom>
        </p:spPr>
      </p:pic>
      <p:pic>
        <p:nvPicPr>
          <p:cNvPr id="11" name="Picture 10" descr="Logo&#10;&#10;Description automatically generated">
            <a:extLst>
              <a:ext uri="{FF2B5EF4-FFF2-40B4-BE49-F238E27FC236}">
                <a16:creationId xmlns:a16="http://schemas.microsoft.com/office/drawing/2014/main" id="{9A5CBB44-B594-46AE-8F7E-81F5B39BBACC}"/>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4423953" y="1327919"/>
            <a:ext cx="4136572" cy="995363"/>
          </a:xfrm>
          <a:prstGeom prst="rect">
            <a:avLst/>
          </a:prstGeom>
        </p:spPr>
      </p:pic>
    </p:spTree>
    <p:extLst>
      <p:ext uri="{BB962C8B-B14F-4D97-AF65-F5344CB8AC3E}">
        <p14:creationId xmlns:p14="http://schemas.microsoft.com/office/powerpoint/2010/main" val="348557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8626"/>
            <a:ext cx="9144000" cy="8038240"/>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23027" y="-1188626"/>
            <a:ext cx="8391525" cy="5283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000" b="1" i="1" dirty="0">
                <a:solidFill>
                  <a:srgbClr val="36B0C9"/>
                </a:solidFill>
                <a:effectLst>
                  <a:outerShdw blurRad="38100" dist="38100" dir="2700000" algn="tl">
                    <a:srgbClr val="000000">
                      <a:alpha val="43137"/>
                    </a:srgbClr>
                  </a:outerShdw>
                </a:effectLst>
                <a:latin typeface="Montserrat Medium" panose="00000600000000000000" pitchFamily="2" charset="0"/>
              </a:rPr>
              <a:t>AGSA’s Assessment of Municipalities</a:t>
            </a: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660264"/>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6741445" y="-489683"/>
            <a:ext cx="2588293" cy="4940066"/>
          </a:xfrm>
          <a:prstGeom prst="rect">
            <a:avLst/>
          </a:prstGeom>
        </p:spPr>
        <p:txBody>
          <a:bodyPr>
            <a:noAutofit/>
          </a:bodyPr>
          <a:lstStyle>
            <a:defPPr>
              <a:defRPr lang="en-US"/>
            </a:defPPr>
            <a:lvl1pPr indent="0" defTabSz="914400">
              <a:lnSpc>
                <a:spcPct val="90000"/>
              </a:lnSpc>
              <a:spcBef>
                <a:spcPts val="1000"/>
              </a:spcBef>
              <a:buClr>
                <a:srgbClr val="36B0C9"/>
              </a:buClr>
              <a:buFont typeface="Arial" panose="020B0604020202020204" pitchFamily="34" charset="0"/>
              <a:buNone/>
              <a:defRPr sz="2000" b="1">
                <a:solidFill>
                  <a:schemeClr val="bg1"/>
                </a:solidFill>
              </a:defRPr>
            </a:lvl1pPr>
            <a:lvl2pPr marL="685800" lvl="1" indent="-228600" defTabSz="914400">
              <a:lnSpc>
                <a:spcPct val="90000"/>
              </a:lnSpc>
              <a:spcBef>
                <a:spcPts val="500"/>
              </a:spcBef>
              <a:buClr>
                <a:srgbClr val="36B0C9"/>
              </a:buClr>
              <a:buFont typeface="Wingdings" panose="05000000000000000000" pitchFamily="2" charset="2"/>
              <a:buChar char="v"/>
              <a:defRPr sz="1600" b="1">
                <a:solidFill>
                  <a:srgbClr val="00B0F0"/>
                </a:solidFill>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lvl="1" indent="0">
              <a:buNone/>
            </a:pPr>
            <a:r>
              <a:rPr lang="en-ZA" dirty="0">
                <a:solidFill>
                  <a:schemeClr val="bg1"/>
                </a:solidFill>
              </a:rPr>
              <a:t>AGSA’s assessment of assurance provided by various role player</a:t>
            </a:r>
          </a:p>
          <a:p>
            <a:pPr marL="457200" lvl="1" indent="0">
              <a:buNone/>
            </a:pPr>
            <a:endParaRPr lang="en-ZA" sz="1100" dirty="0"/>
          </a:p>
          <a:p>
            <a:pPr marL="457200" lvl="1" indent="0">
              <a:buNone/>
            </a:pPr>
            <a:endParaRPr lang="en-ZA" sz="1100" dirty="0"/>
          </a:p>
          <a:p>
            <a:pPr marL="501650" lvl="1" indent="-501650"/>
            <a:r>
              <a:rPr lang="en-ZA" i="1" dirty="0">
                <a:solidFill>
                  <a:schemeClr val="bg1"/>
                </a:solidFill>
              </a:rPr>
              <a:t>Low levels of assurance provided by Municipal Senior Management</a:t>
            </a:r>
          </a:p>
          <a:p>
            <a:pPr marL="501650" lvl="1" indent="-501650"/>
            <a:endParaRPr lang="en-ZA" i="1" dirty="0">
              <a:solidFill>
                <a:schemeClr val="bg1"/>
              </a:solidFill>
            </a:endParaRPr>
          </a:p>
          <a:p>
            <a:pPr marL="501650" lvl="1" indent="-501650"/>
            <a:endParaRPr lang="en-ZA" i="1" dirty="0">
              <a:solidFill>
                <a:schemeClr val="bg1"/>
              </a:solidFill>
            </a:endParaRPr>
          </a:p>
          <a:p>
            <a:pPr marL="501650" lvl="1" indent="-501650"/>
            <a:r>
              <a:rPr lang="en-ZA" sz="1800" i="1" dirty="0">
                <a:solidFill>
                  <a:schemeClr val="bg1"/>
                </a:solidFill>
              </a:rPr>
              <a:t>Assurance provided by Audit committees requires improvement </a:t>
            </a:r>
          </a:p>
        </p:txBody>
      </p:sp>
      <p:pic>
        <p:nvPicPr>
          <p:cNvPr id="14" name="Picture 13" descr="Logo&#10;&#10;Description automatically generated">
            <a:extLst>
              <a:ext uri="{FF2B5EF4-FFF2-40B4-BE49-F238E27FC236}">
                <a16:creationId xmlns:a16="http://schemas.microsoft.com/office/drawing/2014/main" id="{58507CB4-2731-45C9-852B-70CFEED26DCC}"/>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pic>
        <p:nvPicPr>
          <p:cNvPr id="11" name="Picture 10" descr="Timeline&#10;&#10;Description automatically generated">
            <a:extLst>
              <a:ext uri="{FF2B5EF4-FFF2-40B4-BE49-F238E27FC236}">
                <a16:creationId xmlns:a16="http://schemas.microsoft.com/office/drawing/2014/main" id="{459C2ACE-1B0B-4992-92CD-48D8B055498C}"/>
              </a:ext>
            </a:extLst>
          </p:cNvPr>
          <p:cNvPicPr>
            <a:picLocks noChangeAspect="1"/>
          </p:cNvPicPr>
          <p:nvPr/>
        </p:nvPicPr>
        <p:blipFill>
          <a:blip r:embed="rId5"/>
          <a:stretch>
            <a:fillRect/>
          </a:stretch>
        </p:blipFill>
        <p:spPr>
          <a:xfrm>
            <a:off x="0" y="-1064999"/>
            <a:ext cx="6555707" cy="7509882"/>
          </a:xfrm>
          <a:prstGeom prst="rect">
            <a:avLst/>
          </a:prstGeom>
        </p:spPr>
      </p:pic>
    </p:spTree>
    <p:extLst>
      <p:ext uri="{BB962C8B-B14F-4D97-AF65-F5344CB8AC3E}">
        <p14:creationId xmlns:p14="http://schemas.microsoft.com/office/powerpoint/2010/main" val="255167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 y="-91640"/>
            <a:ext cx="9119938" cy="6949640"/>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224589" y="-126477"/>
            <a:ext cx="8391525" cy="6172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Status of Audit Committees</a:t>
            </a:r>
            <a:endParaRPr lang="en-ZA" sz="3500" b="1" i="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12031" y="490791"/>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331078" y="767517"/>
            <a:ext cx="8481846" cy="51761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6B0C9"/>
              </a:buClr>
              <a:buNone/>
            </a:pPr>
            <a:r>
              <a:rPr lang="en-ZA" sz="1800" b="1" dirty="0">
                <a:solidFill>
                  <a:schemeClr val="bg1"/>
                </a:solidFill>
              </a:rPr>
              <a:t> SALGA Findings on study conducted in 2012 : </a:t>
            </a:r>
            <a:endParaRPr lang="en-ZA" sz="2400" b="1" dirty="0">
              <a:solidFill>
                <a:schemeClr val="bg1"/>
              </a:solidFill>
            </a:endParaRPr>
          </a:p>
        </p:txBody>
      </p:sp>
      <p:sp>
        <p:nvSpPr>
          <p:cNvPr id="11" name="Content Placeholder 2">
            <a:extLst>
              <a:ext uri="{FF2B5EF4-FFF2-40B4-BE49-F238E27FC236}">
                <a16:creationId xmlns:a16="http://schemas.microsoft.com/office/drawing/2014/main" id="{4A513E3F-E85F-45CF-8217-EA863BF910A6}"/>
              </a:ext>
            </a:extLst>
          </p:cNvPr>
          <p:cNvSpPr txBox="1">
            <a:spLocks/>
          </p:cNvSpPr>
          <p:nvPr/>
        </p:nvSpPr>
        <p:spPr>
          <a:xfrm>
            <a:off x="462456" y="1345325"/>
            <a:ext cx="8495806" cy="47401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6B0C9"/>
              </a:buClr>
              <a:buFont typeface="Wingdings" panose="05000000000000000000" pitchFamily="2" charset="2"/>
              <a:buChar char="v"/>
            </a:pPr>
            <a:r>
              <a:rPr lang="en-ZA" sz="1600" i="1" dirty="0">
                <a:solidFill>
                  <a:schemeClr val="bg1"/>
                </a:solidFill>
              </a:rPr>
              <a:t> </a:t>
            </a:r>
            <a:r>
              <a:rPr lang="en-ZA" sz="2000" i="1" dirty="0">
                <a:solidFill>
                  <a:schemeClr val="bg1"/>
                </a:solidFill>
              </a:rPr>
              <a:t>Low levels of compliance relating to audit committees (84/137 audit committees were non-compliant)</a:t>
            </a:r>
          </a:p>
          <a:p>
            <a:pPr>
              <a:buClr>
                <a:srgbClr val="36B0C9"/>
              </a:buClr>
              <a:buFont typeface="Wingdings" panose="05000000000000000000" pitchFamily="2" charset="2"/>
              <a:buChar char="v"/>
            </a:pPr>
            <a:r>
              <a:rPr lang="en-ZA" sz="2000" i="1" dirty="0">
                <a:solidFill>
                  <a:srgbClr val="FF0000"/>
                </a:solidFill>
              </a:rPr>
              <a:t>Low levels of perceived oversight in terms of overall audit outcomes</a:t>
            </a:r>
          </a:p>
          <a:p>
            <a:pPr>
              <a:buClr>
                <a:srgbClr val="36B0C9"/>
              </a:buClr>
              <a:buFont typeface="Wingdings" panose="05000000000000000000" pitchFamily="2" charset="2"/>
              <a:buChar char="v"/>
            </a:pPr>
            <a:r>
              <a:rPr lang="en-ZA" sz="2000" i="1" dirty="0">
                <a:solidFill>
                  <a:schemeClr val="bg1"/>
                </a:solidFill>
              </a:rPr>
              <a:t>Meetings held were less than 4 times a year</a:t>
            </a:r>
          </a:p>
          <a:p>
            <a:pPr>
              <a:buClr>
                <a:srgbClr val="36B0C9"/>
              </a:buClr>
              <a:buFont typeface="Wingdings" panose="05000000000000000000" pitchFamily="2" charset="2"/>
              <a:buChar char="v"/>
            </a:pPr>
            <a:r>
              <a:rPr lang="en-ZA" sz="2000" i="1" dirty="0">
                <a:solidFill>
                  <a:srgbClr val="FF0000"/>
                </a:solidFill>
              </a:rPr>
              <a:t>Limited reviews of financial reporting and financial statements</a:t>
            </a:r>
          </a:p>
          <a:p>
            <a:pPr>
              <a:buClr>
                <a:srgbClr val="36B0C9"/>
              </a:buClr>
              <a:buFont typeface="Wingdings" panose="05000000000000000000" pitchFamily="2" charset="2"/>
              <a:buChar char="v"/>
            </a:pPr>
            <a:r>
              <a:rPr lang="en-ZA" sz="2000" i="1" dirty="0">
                <a:solidFill>
                  <a:srgbClr val="FF0000"/>
                </a:solidFill>
              </a:rPr>
              <a:t>Non-existence of performance committees</a:t>
            </a:r>
          </a:p>
          <a:p>
            <a:pPr>
              <a:buClr>
                <a:srgbClr val="36B0C9"/>
              </a:buClr>
              <a:buFont typeface="Wingdings" panose="05000000000000000000" pitchFamily="2" charset="2"/>
              <a:buChar char="v"/>
            </a:pPr>
            <a:r>
              <a:rPr lang="en-ZA" sz="2000" i="1" dirty="0">
                <a:solidFill>
                  <a:schemeClr val="bg1"/>
                </a:solidFill>
              </a:rPr>
              <a:t>Low levels interaction between audit committees and executive management</a:t>
            </a:r>
          </a:p>
          <a:p>
            <a:pPr>
              <a:buClr>
                <a:srgbClr val="36B0C9"/>
              </a:buClr>
              <a:buFont typeface="Wingdings" panose="05000000000000000000" pitchFamily="2" charset="2"/>
              <a:buChar char="v"/>
            </a:pPr>
            <a:r>
              <a:rPr lang="en-ZA" sz="2000" i="1" dirty="0">
                <a:solidFill>
                  <a:schemeClr val="bg1"/>
                </a:solidFill>
              </a:rPr>
              <a:t>Poor terms of reference for existing Audit Committees</a:t>
            </a:r>
          </a:p>
          <a:p>
            <a:pPr>
              <a:buClr>
                <a:srgbClr val="36B0C9"/>
              </a:buClr>
              <a:buFont typeface="Wingdings" panose="05000000000000000000" pitchFamily="2" charset="2"/>
              <a:buChar char="v"/>
            </a:pPr>
            <a:r>
              <a:rPr lang="en-ZA" sz="2000" i="1" dirty="0">
                <a:solidFill>
                  <a:srgbClr val="FF0000"/>
                </a:solidFill>
              </a:rPr>
              <a:t>Appointed Committee members lack critical skills to deal with compliance, risk management and performance management</a:t>
            </a:r>
          </a:p>
          <a:p>
            <a:pPr>
              <a:buClr>
                <a:srgbClr val="36B0C9"/>
              </a:buClr>
              <a:buFont typeface="Wingdings" panose="05000000000000000000" pitchFamily="2" charset="2"/>
              <a:buChar char="v"/>
            </a:pPr>
            <a:endParaRPr lang="en-ZA" sz="2000" i="1" dirty="0">
              <a:solidFill>
                <a:schemeClr val="bg1"/>
              </a:solidFill>
            </a:endParaRPr>
          </a:p>
          <a:p>
            <a:pPr>
              <a:buClr>
                <a:srgbClr val="36B0C9"/>
              </a:buClr>
              <a:buFont typeface="Wingdings" panose="05000000000000000000" pitchFamily="2" charset="2"/>
              <a:buChar char="v"/>
            </a:pPr>
            <a:endParaRPr lang="en-ZA" sz="2000" i="1" dirty="0">
              <a:solidFill>
                <a:schemeClr val="bg1"/>
              </a:solidFill>
            </a:endParaRPr>
          </a:p>
          <a:p>
            <a:pPr>
              <a:buClr>
                <a:srgbClr val="36B0C9"/>
              </a:buClr>
              <a:buFont typeface="Wingdings" panose="05000000000000000000" pitchFamily="2" charset="2"/>
              <a:buChar char="v"/>
            </a:pPr>
            <a:endParaRPr lang="en-ZA" sz="2000" i="1" dirty="0">
              <a:solidFill>
                <a:schemeClr val="bg1"/>
              </a:solidFill>
            </a:endParaRPr>
          </a:p>
        </p:txBody>
      </p:sp>
      <p:pic>
        <p:nvPicPr>
          <p:cNvPr id="12" name="Picture 11" descr="Logo&#10;&#10;Description automatically generated">
            <a:extLst>
              <a:ext uri="{FF2B5EF4-FFF2-40B4-BE49-F238E27FC236}">
                <a16:creationId xmlns:a16="http://schemas.microsoft.com/office/drawing/2014/main" id="{84DBFE60-54D8-43BE-88C8-2C3B1EDC9842}"/>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105851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
            <a:ext cx="9144000" cy="6854889"/>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381000" y="239155"/>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solidFill>
                  <a:srgbClr val="36B0C9"/>
                </a:solidFill>
                <a:effectLst>
                  <a:outerShdw blurRad="38100" dist="38100" dir="2700000" algn="tl">
                    <a:srgbClr val="000000">
                      <a:alpha val="43137"/>
                    </a:srgbClr>
                  </a:outerShdw>
                </a:effectLst>
                <a:latin typeface="Montserrat Medium" panose="00000600000000000000" pitchFamily="2" charset="0"/>
              </a:rPr>
              <a:t>Poll</a:t>
            </a:r>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945203"/>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331078" y="1003556"/>
            <a:ext cx="8481846" cy="4940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r>
              <a:rPr lang="en-ZA" sz="3200" b="1" i="1" dirty="0">
                <a:solidFill>
                  <a:schemeClr val="bg1"/>
                </a:solidFill>
              </a:rPr>
              <a:t>What are the skills that Audit Committee as a collective should possess?</a:t>
            </a: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buClr>
                <a:srgbClr val="36B0C9"/>
              </a:buClr>
              <a:buNone/>
            </a:pPr>
            <a:endParaRPr lang="en-ZA" sz="1800" b="1" dirty="0">
              <a:solidFill>
                <a:schemeClr val="bg1"/>
              </a:solidFill>
            </a:endParaRPr>
          </a:p>
          <a:p>
            <a:pPr marL="0" indent="0">
              <a:buClr>
                <a:srgbClr val="36B0C9"/>
              </a:buClr>
              <a:buNone/>
            </a:pPr>
            <a:endParaRPr lang="en-ZA" sz="32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8318209B-0F4D-4003-BD3F-6168CC268B28}"/>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pic>
        <p:nvPicPr>
          <p:cNvPr id="4" name="Graphic 3" descr="Questions with solid fill">
            <a:extLst>
              <a:ext uri="{FF2B5EF4-FFF2-40B4-BE49-F238E27FC236}">
                <a16:creationId xmlns:a16="http://schemas.microsoft.com/office/drawing/2014/main" id="{DD638A3F-31E5-4629-A533-6179950CE2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9000" y="4259178"/>
            <a:ext cx="1900989" cy="1900989"/>
          </a:xfrm>
          <a:prstGeom prst="rect">
            <a:avLst/>
          </a:prstGeom>
        </p:spPr>
      </p:pic>
    </p:spTree>
    <p:extLst>
      <p:ext uri="{BB962C8B-B14F-4D97-AF65-F5344CB8AC3E}">
        <p14:creationId xmlns:p14="http://schemas.microsoft.com/office/powerpoint/2010/main" val="118343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
            <a:ext cx="9144000" cy="6854889"/>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0" y="0"/>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solidFill>
                  <a:srgbClr val="36B0C9"/>
                </a:solidFill>
                <a:effectLst>
                  <a:outerShdw blurRad="38100" dist="38100" dir="2700000" algn="tl">
                    <a:srgbClr val="000000">
                      <a:alpha val="43137"/>
                    </a:srgbClr>
                  </a:outerShdw>
                </a:effectLst>
                <a:latin typeface="Montserrat Medium" panose="00000600000000000000" pitchFamily="2" charset="0"/>
              </a:rPr>
              <a:t>Key Skills of Audit Committees</a:t>
            </a:r>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540115"/>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157329" y="626635"/>
            <a:ext cx="8481846" cy="33448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6B0C9"/>
              </a:buClr>
              <a:buFont typeface="Wingdings" panose="05000000000000000000" pitchFamily="2" charset="2"/>
              <a:buChar char="v"/>
            </a:pPr>
            <a:r>
              <a:rPr lang="en-ZA" sz="2000" b="1" i="1" dirty="0">
                <a:solidFill>
                  <a:schemeClr val="bg1"/>
                </a:solidFill>
              </a:rPr>
              <a:t>Financial Acumen specifically relating to Financial Management and GRAP</a:t>
            </a:r>
          </a:p>
          <a:p>
            <a:pPr>
              <a:buClr>
                <a:srgbClr val="36B0C9"/>
              </a:buClr>
              <a:buFont typeface="Wingdings" panose="05000000000000000000" pitchFamily="2" charset="2"/>
              <a:buChar char="v"/>
            </a:pPr>
            <a:endParaRPr lang="en-ZA" sz="14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Understanding of performance requirements of the municipality (IDP and SBDIP) </a:t>
            </a:r>
          </a:p>
          <a:p>
            <a:pPr>
              <a:buClr>
                <a:srgbClr val="36B0C9"/>
              </a:buClr>
              <a:buFont typeface="Wingdings" panose="05000000000000000000" pitchFamily="2" charset="2"/>
              <a:buChar char="v"/>
            </a:pPr>
            <a:endParaRPr lang="en-ZA" sz="105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Advanced understanding of applicable laws and regulations (e.g. MFMA, MSA, Treasury Regulations, POPIA, BCEA etc.)</a:t>
            </a:r>
          </a:p>
          <a:p>
            <a:pPr>
              <a:buClr>
                <a:srgbClr val="36B0C9"/>
              </a:buClr>
              <a:buFont typeface="Wingdings" panose="05000000000000000000" pitchFamily="2" charset="2"/>
              <a:buChar char="v"/>
            </a:pPr>
            <a:endParaRPr lang="en-ZA" sz="12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Risk Management relating to current and emerging risks</a:t>
            </a:r>
          </a:p>
          <a:p>
            <a:pPr>
              <a:buClr>
                <a:srgbClr val="36B0C9"/>
              </a:buClr>
              <a:buFont typeface="Wingdings" panose="05000000000000000000" pitchFamily="2" charset="2"/>
              <a:buChar char="v"/>
            </a:pPr>
            <a:endParaRPr lang="en-ZA" sz="12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Information and Technology principles (e.g. COBIT,  Governance, Cyber Security)</a:t>
            </a:r>
          </a:p>
          <a:p>
            <a:pPr>
              <a:buClr>
                <a:srgbClr val="36B0C9"/>
              </a:buClr>
              <a:buFont typeface="Wingdings" panose="05000000000000000000" pitchFamily="2" charset="2"/>
              <a:buChar char="v"/>
            </a:pPr>
            <a:endParaRPr lang="en-ZA" sz="12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Appreciation for fraud and corruption indicators and embedding of ethical practices and principles</a:t>
            </a:r>
          </a:p>
          <a:p>
            <a:pPr>
              <a:buClr>
                <a:srgbClr val="36B0C9"/>
              </a:buClr>
              <a:buFont typeface="Wingdings" panose="05000000000000000000" pitchFamily="2" charset="2"/>
              <a:buChar char="v"/>
            </a:pPr>
            <a:endParaRPr lang="en-ZA" sz="12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Ability to interact with executive management, internal and external assurance providers</a:t>
            </a:r>
          </a:p>
          <a:p>
            <a:pPr marL="0" indent="0">
              <a:buClr>
                <a:srgbClr val="36B0C9"/>
              </a:buClr>
              <a:buNone/>
            </a:pPr>
            <a:endParaRPr lang="en-ZA" sz="2000" b="1" i="1" dirty="0">
              <a:solidFill>
                <a:schemeClr val="bg1"/>
              </a:solidFill>
            </a:endParaRPr>
          </a:p>
          <a:p>
            <a:pPr>
              <a:buClr>
                <a:srgbClr val="36B0C9"/>
              </a:buClr>
              <a:buFont typeface="Wingdings" panose="05000000000000000000" pitchFamily="2" charset="2"/>
              <a:buChar char="v"/>
            </a:pPr>
            <a:endParaRPr lang="en-ZA" sz="2000" b="1" i="1" dirty="0">
              <a:solidFill>
                <a:schemeClr val="bg1"/>
              </a:solidFill>
            </a:endParaRPr>
          </a:p>
          <a:p>
            <a:pPr marL="0" indent="0">
              <a:buClr>
                <a:srgbClr val="36B0C9"/>
              </a:buClr>
              <a:buNone/>
            </a:pPr>
            <a:endParaRPr lang="en-ZA" sz="2000" b="1" i="1" dirty="0">
              <a:solidFill>
                <a:schemeClr val="bg1"/>
              </a:solidFill>
            </a:endParaRPr>
          </a:p>
          <a:p>
            <a:pPr marL="0" indent="0">
              <a:buClr>
                <a:srgbClr val="36B0C9"/>
              </a:buClr>
              <a:buNone/>
            </a:pPr>
            <a:endParaRPr lang="en-ZA" sz="1200" b="1" dirty="0">
              <a:solidFill>
                <a:schemeClr val="bg1"/>
              </a:solidFill>
            </a:endParaRPr>
          </a:p>
          <a:p>
            <a:pPr marL="0" indent="0">
              <a:buClr>
                <a:srgbClr val="36B0C9"/>
              </a:buClr>
              <a:buNone/>
            </a:pPr>
            <a:endParaRPr lang="en-ZA" sz="2000" b="1" dirty="0">
              <a:solidFill>
                <a:schemeClr val="bg1"/>
              </a:solidFill>
            </a:endParaRPr>
          </a:p>
          <a:p>
            <a:pPr marL="0" indent="0">
              <a:buClr>
                <a:srgbClr val="36B0C9"/>
              </a:buClr>
              <a:buNone/>
            </a:pPr>
            <a:endParaRPr lang="en-ZA" sz="1600" b="1" dirty="0">
              <a:solidFill>
                <a:schemeClr val="bg1"/>
              </a:solidFill>
            </a:endParaRPr>
          </a:p>
          <a:p>
            <a:pPr marL="0" indent="0">
              <a:buClr>
                <a:srgbClr val="36B0C9"/>
              </a:buClr>
              <a:buNone/>
            </a:pPr>
            <a:endParaRPr lang="en-ZA" sz="1600" b="1" dirty="0">
              <a:solidFill>
                <a:schemeClr val="bg1"/>
              </a:solidFill>
            </a:endParaRPr>
          </a:p>
          <a:p>
            <a:pPr marL="0" indent="0">
              <a:buClr>
                <a:srgbClr val="36B0C9"/>
              </a:buClr>
              <a:buNone/>
            </a:pPr>
            <a:endParaRPr lang="en-ZA" sz="1600" b="1"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8318209B-0F4D-4003-BD3F-6168CC268B28}"/>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126822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
            <a:ext cx="9144000" cy="6854889"/>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381000" y="239155"/>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Problem Statement</a:t>
            </a: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945203"/>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331078" y="1003556"/>
            <a:ext cx="8481846" cy="4940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36B0C9"/>
              </a:buClr>
              <a:buNone/>
            </a:pPr>
            <a:r>
              <a:rPr lang="en-ZA" b="1" dirty="0">
                <a:solidFill>
                  <a:schemeClr val="bg1"/>
                </a:solidFill>
              </a:rPr>
              <a:t>Audit Committees in  local government as oversight /advisory functions </a:t>
            </a:r>
          </a:p>
          <a:p>
            <a:pPr marL="0" indent="0" algn="ctr">
              <a:buClr>
                <a:srgbClr val="36B0C9"/>
              </a:buClr>
              <a:buNone/>
            </a:pPr>
            <a:r>
              <a:rPr lang="en-ZA" sz="3200" b="1" i="1" dirty="0">
                <a:solidFill>
                  <a:schemeClr val="bg1"/>
                </a:solidFill>
              </a:rPr>
              <a:t> </a:t>
            </a:r>
          </a:p>
          <a:p>
            <a:pPr marL="0" indent="0">
              <a:buClr>
                <a:srgbClr val="36B0C9"/>
              </a:buClr>
              <a:buNone/>
            </a:pPr>
            <a:endParaRPr lang="en-ZA" sz="1800" b="1" dirty="0">
              <a:solidFill>
                <a:schemeClr val="bg1"/>
              </a:solidFill>
            </a:endParaRPr>
          </a:p>
          <a:p>
            <a:pPr marL="0" indent="0">
              <a:buClr>
                <a:srgbClr val="36B0C9"/>
              </a:buClr>
              <a:buNone/>
            </a:pPr>
            <a:endParaRPr lang="en-ZA" sz="32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p:txBody>
      </p:sp>
      <p:pic>
        <p:nvPicPr>
          <p:cNvPr id="3" name="Picture 2">
            <a:extLst>
              <a:ext uri="{FF2B5EF4-FFF2-40B4-BE49-F238E27FC236}">
                <a16:creationId xmlns:a16="http://schemas.microsoft.com/office/drawing/2014/main" id="{32E96099-5AD2-43A2-903F-F2CB81F106B0}"/>
              </a:ext>
            </a:extLst>
          </p:cNvPr>
          <p:cNvPicPr>
            <a:picLocks noChangeAspect="1"/>
          </p:cNvPicPr>
          <p:nvPr/>
        </p:nvPicPr>
        <p:blipFill>
          <a:blip r:embed="rId4"/>
          <a:stretch>
            <a:fillRect/>
          </a:stretch>
        </p:blipFill>
        <p:spPr>
          <a:xfrm>
            <a:off x="2767264" y="2344403"/>
            <a:ext cx="3269832" cy="3368420"/>
          </a:xfrm>
          <a:prstGeom prst="rect">
            <a:avLst/>
          </a:prstGeom>
        </p:spPr>
      </p:pic>
      <p:pic>
        <p:nvPicPr>
          <p:cNvPr id="11" name="Picture 10" descr="Logo&#10;&#10;Description automatically generated">
            <a:extLst>
              <a:ext uri="{FF2B5EF4-FFF2-40B4-BE49-F238E27FC236}">
                <a16:creationId xmlns:a16="http://schemas.microsoft.com/office/drawing/2014/main" id="{8318209B-0F4D-4003-BD3F-6168CC268B28}"/>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365684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
            <a:ext cx="9144000" cy="6854889"/>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0" y="-84421"/>
            <a:ext cx="8391525" cy="5867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36B0C9"/>
                </a:solidFill>
                <a:effectLst>
                  <a:outerShdw blurRad="38100" dist="38100" dir="2700000" algn="tl">
                    <a:srgbClr val="000000">
                      <a:alpha val="43137"/>
                    </a:srgbClr>
                  </a:outerShdw>
                </a:effectLst>
                <a:latin typeface="Montserrat Medium" panose="00000600000000000000" pitchFamily="2" charset="0"/>
              </a:rPr>
              <a:t>R</a:t>
            </a:r>
            <a:r>
              <a:rPr lang="en-ZA" sz="2400" b="1" dirty="0" err="1">
                <a:solidFill>
                  <a:srgbClr val="36B0C9"/>
                </a:solidFill>
                <a:effectLst>
                  <a:outerShdw blurRad="38100" dist="38100" dir="2700000" algn="tl">
                    <a:srgbClr val="000000">
                      <a:alpha val="43137"/>
                    </a:srgbClr>
                  </a:outerShdw>
                </a:effectLst>
                <a:latin typeface="Montserrat Medium" panose="00000600000000000000" pitchFamily="2" charset="0"/>
              </a:rPr>
              <a:t>ecommendations</a:t>
            </a:r>
            <a:endParaRPr lang="en-ZA" sz="24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626635"/>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331078" y="1003556"/>
            <a:ext cx="8481846" cy="4940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36B0C9"/>
              </a:buClr>
              <a:buNone/>
            </a:pPr>
            <a:endParaRPr lang="en-ZA" sz="3200" b="1" i="1" dirty="0">
              <a:solidFill>
                <a:schemeClr val="bg1"/>
              </a:solidFill>
            </a:endParaRPr>
          </a:p>
          <a:p>
            <a:pPr marL="0" indent="0">
              <a:buClr>
                <a:srgbClr val="36B0C9"/>
              </a:buClr>
              <a:buNone/>
            </a:pPr>
            <a:endParaRPr lang="en-ZA" sz="1800" b="1" dirty="0">
              <a:solidFill>
                <a:schemeClr val="bg1"/>
              </a:solidFill>
            </a:endParaRPr>
          </a:p>
          <a:p>
            <a:pPr marL="0" indent="0">
              <a:buClr>
                <a:srgbClr val="36B0C9"/>
              </a:buClr>
              <a:buNone/>
            </a:pPr>
            <a:endParaRPr lang="en-ZA" sz="32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8318209B-0F4D-4003-BD3F-6168CC268B28}"/>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
        <p:nvSpPr>
          <p:cNvPr id="10" name="Content Placeholder 2">
            <a:extLst>
              <a:ext uri="{FF2B5EF4-FFF2-40B4-BE49-F238E27FC236}">
                <a16:creationId xmlns:a16="http://schemas.microsoft.com/office/drawing/2014/main" id="{5ACFFBEC-733D-42A0-B68E-F4FCA0E23F69}"/>
              </a:ext>
            </a:extLst>
          </p:cNvPr>
          <p:cNvSpPr txBox="1">
            <a:spLocks/>
          </p:cNvSpPr>
          <p:nvPr/>
        </p:nvSpPr>
        <p:spPr>
          <a:xfrm>
            <a:off x="157329" y="626635"/>
            <a:ext cx="8481846" cy="33448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6B0C9"/>
              </a:buClr>
              <a:buFont typeface="Wingdings" panose="05000000000000000000" pitchFamily="2" charset="2"/>
              <a:buChar char="v"/>
            </a:pPr>
            <a:r>
              <a:rPr lang="en-ZA" sz="2000" b="1" i="1" dirty="0">
                <a:solidFill>
                  <a:schemeClr val="bg1"/>
                </a:solidFill>
              </a:rPr>
              <a:t>Performance of Audit Committee Assessments to identify any gaps and deficiencies</a:t>
            </a:r>
          </a:p>
          <a:p>
            <a:pPr>
              <a:buClr>
                <a:srgbClr val="36B0C9"/>
              </a:buClr>
              <a:buFont typeface="Wingdings" panose="05000000000000000000" pitchFamily="2" charset="2"/>
              <a:buChar char="v"/>
            </a:pPr>
            <a:endParaRPr lang="en-ZA" sz="20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The Review of Audit Committee Charters and Terms of Reference and ensure alignment of responsibilities to the Municipality’s expectations</a:t>
            </a:r>
          </a:p>
          <a:p>
            <a:pPr>
              <a:buClr>
                <a:srgbClr val="36B0C9"/>
              </a:buClr>
              <a:buFont typeface="Wingdings" panose="05000000000000000000" pitchFamily="2" charset="2"/>
              <a:buChar char="v"/>
            </a:pPr>
            <a:endParaRPr lang="en-ZA" sz="20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Frequent training and induction of Audit Committee on legislative updates and skills not currently possessed by the committee</a:t>
            </a:r>
          </a:p>
          <a:p>
            <a:pPr>
              <a:buClr>
                <a:srgbClr val="36B0C9"/>
              </a:buClr>
              <a:buFont typeface="Wingdings" panose="05000000000000000000" pitchFamily="2" charset="2"/>
              <a:buChar char="v"/>
            </a:pPr>
            <a:endParaRPr lang="en-ZA" sz="20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Review of Audit committee budgets to assess room for enhancements when compared to the responsibilities of the committee (creation of management committees that report to the committee, procurement of specialists to provide assurance)</a:t>
            </a:r>
          </a:p>
          <a:p>
            <a:pPr>
              <a:buClr>
                <a:srgbClr val="36B0C9"/>
              </a:buClr>
              <a:buFont typeface="Wingdings" panose="05000000000000000000" pitchFamily="2" charset="2"/>
              <a:buChar char="v"/>
            </a:pPr>
            <a:endParaRPr lang="en-ZA" sz="2000" b="1" i="1" dirty="0">
              <a:solidFill>
                <a:schemeClr val="bg1"/>
              </a:solidFill>
            </a:endParaRPr>
          </a:p>
          <a:p>
            <a:pPr>
              <a:buClr>
                <a:srgbClr val="36B0C9"/>
              </a:buClr>
              <a:buFont typeface="Wingdings" panose="05000000000000000000" pitchFamily="2" charset="2"/>
              <a:buChar char="v"/>
            </a:pPr>
            <a:r>
              <a:rPr lang="en-ZA" sz="2000" b="1" i="1" dirty="0">
                <a:solidFill>
                  <a:schemeClr val="bg1"/>
                </a:solidFill>
              </a:rPr>
              <a:t>Review of Audit Committee Meeting compositions, agendas and Work Plan – to ensure all monitoring aspects are being looked at by the committee</a:t>
            </a:r>
          </a:p>
          <a:p>
            <a:pPr>
              <a:buClr>
                <a:srgbClr val="36B0C9"/>
              </a:buClr>
              <a:buFont typeface="Wingdings" panose="05000000000000000000" pitchFamily="2" charset="2"/>
              <a:buChar char="v"/>
            </a:pPr>
            <a:endParaRPr lang="en-ZA" sz="2000" b="1" i="1" dirty="0">
              <a:solidFill>
                <a:schemeClr val="bg1"/>
              </a:solidFill>
            </a:endParaRPr>
          </a:p>
          <a:p>
            <a:pPr marL="0" indent="0">
              <a:buClr>
                <a:srgbClr val="36B0C9"/>
              </a:buClr>
              <a:buNone/>
            </a:pPr>
            <a:endParaRPr lang="en-ZA" sz="2000" b="1" i="1" dirty="0">
              <a:solidFill>
                <a:schemeClr val="bg1"/>
              </a:solidFill>
            </a:endParaRPr>
          </a:p>
          <a:p>
            <a:pPr marL="0" indent="0">
              <a:buClr>
                <a:srgbClr val="36B0C9"/>
              </a:buClr>
              <a:buNone/>
            </a:pPr>
            <a:endParaRPr lang="en-ZA" sz="1200" b="1" dirty="0">
              <a:solidFill>
                <a:schemeClr val="bg1"/>
              </a:solidFill>
            </a:endParaRPr>
          </a:p>
          <a:p>
            <a:pPr marL="0" indent="0">
              <a:buClr>
                <a:srgbClr val="36B0C9"/>
              </a:buClr>
              <a:buNone/>
            </a:pPr>
            <a:endParaRPr lang="en-ZA" sz="2000" b="1" dirty="0">
              <a:solidFill>
                <a:schemeClr val="bg1"/>
              </a:solidFill>
            </a:endParaRPr>
          </a:p>
          <a:p>
            <a:pPr marL="0" indent="0">
              <a:buClr>
                <a:srgbClr val="36B0C9"/>
              </a:buClr>
              <a:buNone/>
            </a:pPr>
            <a:endParaRPr lang="en-ZA" sz="1600" b="1" dirty="0">
              <a:solidFill>
                <a:schemeClr val="bg1"/>
              </a:solidFill>
            </a:endParaRPr>
          </a:p>
          <a:p>
            <a:pPr marL="0" indent="0">
              <a:buClr>
                <a:srgbClr val="36B0C9"/>
              </a:buClr>
              <a:buNone/>
            </a:pPr>
            <a:endParaRPr lang="en-ZA" sz="1600" b="1" dirty="0">
              <a:solidFill>
                <a:schemeClr val="bg1"/>
              </a:solidFill>
            </a:endParaRPr>
          </a:p>
          <a:p>
            <a:pPr marL="0" indent="0">
              <a:buClr>
                <a:srgbClr val="36B0C9"/>
              </a:buClr>
              <a:buNone/>
            </a:pPr>
            <a:endParaRPr lang="en-ZA" sz="1600" b="1" dirty="0">
              <a:solidFill>
                <a:schemeClr val="bg1"/>
              </a:solidFill>
            </a:endParaRPr>
          </a:p>
        </p:txBody>
      </p:sp>
    </p:spTree>
    <p:extLst>
      <p:ext uri="{BB962C8B-B14F-4D97-AF65-F5344CB8AC3E}">
        <p14:creationId xmlns:p14="http://schemas.microsoft.com/office/powerpoint/2010/main" val="27136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8D9AA-5604-4DA7-8BF1-FF0A35D31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4" y="-976553"/>
            <a:ext cx="9065465" cy="8346510"/>
          </a:xfrm>
          <a:prstGeom prst="rect">
            <a:avLst/>
          </a:prstGeom>
        </p:spPr>
      </p:pic>
      <p:sp>
        <p:nvSpPr>
          <p:cNvPr id="3" name="Title 1">
            <a:extLst>
              <a:ext uri="{FF2B5EF4-FFF2-40B4-BE49-F238E27FC236}">
                <a16:creationId xmlns:a16="http://schemas.microsoft.com/office/drawing/2014/main" id="{E8223C31-A691-486A-AB30-C1C9F7322E41}"/>
              </a:ext>
            </a:extLst>
          </p:cNvPr>
          <p:cNvSpPr txBox="1">
            <a:spLocks/>
          </p:cNvSpPr>
          <p:nvPr/>
        </p:nvSpPr>
        <p:spPr>
          <a:xfrm>
            <a:off x="-5548" y="-1091033"/>
            <a:ext cx="8391525" cy="648515"/>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How is the Assessment Implemented – per level</a:t>
            </a:r>
          </a:p>
        </p:txBody>
      </p:sp>
      <p:cxnSp>
        <p:nvCxnSpPr>
          <p:cNvPr id="4" name="Straight Connector 3">
            <a:extLst>
              <a:ext uri="{FF2B5EF4-FFF2-40B4-BE49-F238E27FC236}">
                <a16:creationId xmlns:a16="http://schemas.microsoft.com/office/drawing/2014/main" id="{A96CF8B5-F771-42E5-B30C-E13152E787DC}"/>
              </a:ext>
            </a:extLst>
          </p:cNvPr>
          <p:cNvCxnSpPr>
            <a:cxnSpLocks/>
          </p:cNvCxnSpPr>
          <p:nvPr/>
        </p:nvCxnSpPr>
        <p:spPr>
          <a:xfrm>
            <a:off x="-148659" y="-270210"/>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77360AE-94C2-4CB2-9396-514B4137A722}"/>
              </a:ext>
            </a:extLst>
          </p:cNvPr>
          <p:cNvSpPr txBox="1">
            <a:spLocks/>
          </p:cNvSpPr>
          <p:nvPr/>
        </p:nvSpPr>
        <p:spPr>
          <a:xfrm>
            <a:off x="331078" y="1765996"/>
            <a:ext cx="8481846" cy="4177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1825" indent="-631825">
              <a:buClr>
                <a:srgbClr val="36B0C9"/>
              </a:buClr>
              <a:buBlip>
                <a:blip r:embed="rId3"/>
              </a:buBlip>
            </a:pPr>
            <a:endParaRPr lang="en-ZA" dirty="0">
              <a:solidFill>
                <a:schemeClr val="bg1"/>
              </a:solidFill>
            </a:endParaRPr>
          </a:p>
        </p:txBody>
      </p:sp>
      <p:pic>
        <p:nvPicPr>
          <p:cNvPr id="8" name="Picture 7" descr="Circles pattern abstract background">
            <a:extLst>
              <a:ext uri="{FF2B5EF4-FFF2-40B4-BE49-F238E27FC236}">
                <a16:creationId xmlns:a16="http://schemas.microsoft.com/office/drawing/2014/main" id="{2DFD6974-91E1-4DCE-8E9A-3D01D97F8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 y="921181"/>
            <a:ext cx="9143657" cy="6068197"/>
          </a:xfrm>
          <a:prstGeom prst="rect">
            <a:avLst/>
          </a:prstGeom>
        </p:spPr>
      </p:pic>
      <p:sp>
        <p:nvSpPr>
          <p:cNvPr id="7" name="Content Placeholder 2">
            <a:extLst>
              <a:ext uri="{FF2B5EF4-FFF2-40B4-BE49-F238E27FC236}">
                <a16:creationId xmlns:a16="http://schemas.microsoft.com/office/drawing/2014/main" id="{EB23894C-2076-4320-83C9-6359AB38ADF2}"/>
              </a:ext>
            </a:extLst>
          </p:cNvPr>
          <p:cNvSpPr txBox="1">
            <a:spLocks/>
          </p:cNvSpPr>
          <p:nvPr/>
        </p:nvSpPr>
        <p:spPr>
          <a:xfrm>
            <a:off x="5549" y="-97901"/>
            <a:ext cx="8807373" cy="668049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6B0C9"/>
              </a:buClr>
              <a:buNone/>
            </a:pPr>
            <a:r>
              <a:rPr lang="en-ZA" sz="2000" b="1" i="1" u="sng" dirty="0">
                <a:solidFill>
                  <a:schemeClr val="bg1"/>
                </a:solidFill>
              </a:rPr>
              <a:t>1) Internal Assessments:</a:t>
            </a:r>
            <a:endParaRPr lang="en-ZA" sz="2000" i="1" u="sng" dirty="0">
              <a:solidFill>
                <a:schemeClr val="bg1"/>
              </a:solidFill>
            </a:endParaRPr>
          </a:p>
          <a:p>
            <a:pPr lvl="1">
              <a:buClr>
                <a:srgbClr val="36B0C9"/>
              </a:buClr>
              <a:buFont typeface="Wingdings" panose="05000000000000000000" pitchFamily="2" charset="2"/>
              <a:buChar char="v"/>
            </a:pPr>
            <a:r>
              <a:rPr lang="en-ZA" sz="1800" dirty="0">
                <a:solidFill>
                  <a:schemeClr val="bg1"/>
                </a:solidFill>
              </a:rPr>
              <a:t>Recommended that this be performed on a frequent basis (i.e. quarterly)</a:t>
            </a:r>
          </a:p>
          <a:p>
            <a:pPr lvl="1">
              <a:buClr>
                <a:srgbClr val="36B0C9"/>
              </a:buClr>
              <a:buFont typeface="Wingdings" panose="05000000000000000000" pitchFamily="2" charset="2"/>
              <a:buChar char="v"/>
            </a:pPr>
            <a:r>
              <a:rPr lang="en-ZA" sz="1800" dirty="0">
                <a:solidFill>
                  <a:schemeClr val="bg1"/>
                </a:solidFill>
              </a:rPr>
              <a:t>Can be performed by both Accounting Officer with the assistance of Internal Audit</a:t>
            </a:r>
          </a:p>
          <a:p>
            <a:pPr lvl="1">
              <a:buClr>
                <a:srgbClr val="36B0C9"/>
              </a:buClr>
              <a:buFont typeface="Wingdings" panose="05000000000000000000" pitchFamily="2" charset="2"/>
              <a:buChar char="v"/>
            </a:pPr>
            <a:r>
              <a:rPr lang="en-ZA" sz="1800" dirty="0">
                <a:solidFill>
                  <a:schemeClr val="bg1"/>
                </a:solidFill>
              </a:rPr>
              <a:t>Based on predetermined key performance objectives</a:t>
            </a:r>
          </a:p>
          <a:p>
            <a:pPr lvl="1">
              <a:buClr>
                <a:srgbClr val="36B0C9"/>
              </a:buClr>
              <a:buFont typeface="Wingdings" panose="05000000000000000000" pitchFamily="2" charset="2"/>
              <a:buChar char="v"/>
            </a:pPr>
            <a:r>
              <a:rPr lang="en-ZA" sz="1800" dirty="0">
                <a:solidFill>
                  <a:schemeClr val="bg1"/>
                </a:solidFill>
              </a:rPr>
              <a:t>Quality and timelines of audit committees’ counsel and recommendations on risk management and compliance matters</a:t>
            </a:r>
          </a:p>
          <a:p>
            <a:pPr lvl="1">
              <a:buClr>
                <a:srgbClr val="36B0C9"/>
              </a:buClr>
              <a:buFont typeface="Wingdings" panose="05000000000000000000" pitchFamily="2" charset="2"/>
              <a:buChar char="v"/>
            </a:pPr>
            <a:r>
              <a:rPr lang="en-ZA" sz="1800" dirty="0">
                <a:solidFill>
                  <a:schemeClr val="bg1"/>
                </a:solidFill>
              </a:rPr>
              <a:t>Capacity of the Audit committees</a:t>
            </a:r>
          </a:p>
          <a:p>
            <a:pPr marL="457200" lvl="1" indent="0">
              <a:buClr>
                <a:srgbClr val="36B0C9"/>
              </a:buClr>
              <a:buNone/>
            </a:pPr>
            <a:endParaRPr lang="en-ZA" sz="1800" dirty="0">
              <a:solidFill>
                <a:schemeClr val="bg1"/>
              </a:solidFill>
            </a:endParaRPr>
          </a:p>
          <a:p>
            <a:pPr marL="0" lvl="1" indent="0">
              <a:buClr>
                <a:srgbClr val="36B0C9"/>
              </a:buClr>
              <a:buNone/>
            </a:pPr>
            <a:r>
              <a:rPr lang="en-ZA" sz="2000" b="1" i="1" u="sng" dirty="0">
                <a:solidFill>
                  <a:schemeClr val="bg1"/>
                </a:solidFill>
              </a:rPr>
              <a:t>2) Self Assessments:</a:t>
            </a:r>
          </a:p>
          <a:p>
            <a:pPr lvl="1">
              <a:buClr>
                <a:srgbClr val="36B0C9"/>
              </a:buClr>
              <a:buFont typeface="Wingdings" panose="05000000000000000000" pitchFamily="2" charset="2"/>
              <a:buChar char="v"/>
            </a:pPr>
            <a:r>
              <a:rPr lang="en-ZA" sz="1800" dirty="0">
                <a:solidFill>
                  <a:schemeClr val="bg1"/>
                </a:solidFill>
              </a:rPr>
              <a:t>Should be performed annually</a:t>
            </a:r>
          </a:p>
          <a:p>
            <a:pPr lvl="1">
              <a:buClr>
                <a:srgbClr val="36B0C9"/>
              </a:buClr>
              <a:buFont typeface="Wingdings" panose="05000000000000000000" pitchFamily="2" charset="2"/>
              <a:buChar char="v"/>
            </a:pPr>
            <a:r>
              <a:rPr lang="en-ZA" sz="1800" dirty="0">
                <a:solidFill>
                  <a:schemeClr val="bg1"/>
                </a:solidFill>
              </a:rPr>
              <a:t>Should be performed against agreed key performance indicators</a:t>
            </a:r>
          </a:p>
          <a:p>
            <a:pPr lvl="1">
              <a:buClr>
                <a:srgbClr val="36B0C9"/>
              </a:buClr>
              <a:buFont typeface="Wingdings" panose="05000000000000000000" pitchFamily="2" charset="2"/>
              <a:buChar char="v"/>
            </a:pPr>
            <a:r>
              <a:rPr lang="en-ZA" sz="1800" dirty="0">
                <a:solidFill>
                  <a:schemeClr val="bg1"/>
                </a:solidFill>
              </a:rPr>
              <a:t>Results should be reviewed by the accounting Officer and Internal Audit</a:t>
            </a:r>
          </a:p>
          <a:p>
            <a:pPr lvl="1">
              <a:buClr>
                <a:srgbClr val="36B0C9"/>
              </a:buClr>
              <a:buFont typeface="Wingdings" panose="05000000000000000000" pitchFamily="2" charset="2"/>
              <a:buChar char="v"/>
            </a:pPr>
            <a:r>
              <a:rPr lang="en-ZA" sz="1800" dirty="0">
                <a:solidFill>
                  <a:schemeClr val="bg1"/>
                </a:solidFill>
              </a:rPr>
              <a:t>Results and corrective action plans should be submitted to the council</a:t>
            </a:r>
          </a:p>
          <a:p>
            <a:pPr lvl="1">
              <a:buClr>
                <a:srgbClr val="36B0C9"/>
              </a:buClr>
              <a:buFont typeface="Wingdings" panose="05000000000000000000" pitchFamily="2" charset="2"/>
              <a:buChar char="v"/>
            </a:pPr>
            <a:endParaRPr lang="en-ZA" sz="1800" dirty="0">
              <a:solidFill>
                <a:schemeClr val="bg1"/>
              </a:solidFill>
            </a:endParaRPr>
          </a:p>
          <a:p>
            <a:pPr marL="0" lvl="1" indent="0">
              <a:buClr>
                <a:srgbClr val="36B0C9"/>
              </a:buClr>
              <a:buNone/>
            </a:pPr>
            <a:r>
              <a:rPr lang="en-ZA" sz="2000" b="1" i="1" u="sng" dirty="0">
                <a:solidFill>
                  <a:schemeClr val="bg1"/>
                </a:solidFill>
              </a:rPr>
              <a:t>3) </a:t>
            </a:r>
            <a:r>
              <a:rPr lang="en-ZA" sz="2000" b="1" i="1" u="sng" dirty="0" err="1">
                <a:solidFill>
                  <a:schemeClr val="bg1"/>
                </a:solidFill>
              </a:rPr>
              <a:t>Exetrnal</a:t>
            </a:r>
            <a:r>
              <a:rPr lang="en-ZA" sz="2000" b="1" i="1" u="sng" dirty="0">
                <a:solidFill>
                  <a:schemeClr val="bg1"/>
                </a:solidFill>
              </a:rPr>
              <a:t> or Council Assessments of the Audit Committees</a:t>
            </a:r>
          </a:p>
          <a:p>
            <a:pPr lvl="1">
              <a:buClr>
                <a:srgbClr val="36B0C9"/>
              </a:buClr>
              <a:buFont typeface="Wingdings" panose="05000000000000000000" pitchFamily="2" charset="2"/>
              <a:buChar char="v"/>
            </a:pPr>
            <a:r>
              <a:rPr lang="en-ZA" sz="1800" dirty="0">
                <a:solidFill>
                  <a:schemeClr val="bg1"/>
                </a:solidFill>
              </a:rPr>
              <a:t>External assessments are performed at least annually based on agreed be against agreed key performance indicators</a:t>
            </a:r>
          </a:p>
          <a:p>
            <a:pPr lvl="1">
              <a:buClr>
                <a:srgbClr val="36B0C9"/>
              </a:buClr>
              <a:buFont typeface="Wingdings" panose="05000000000000000000" pitchFamily="2" charset="2"/>
              <a:buChar char="v"/>
            </a:pPr>
            <a:r>
              <a:rPr lang="en-ZA" sz="1800" dirty="0">
                <a:solidFill>
                  <a:schemeClr val="bg1"/>
                </a:solidFill>
              </a:rPr>
              <a:t>Gaps identified should have adequate action plans that address competencies and functionalities</a:t>
            </a:r>
          </a:p>
          <a:p>
            <a:pPr lvl="1">
              <a:buClr>
                <a:srgbClr val="36B0C9"/>
              </a:buClr>
              <a:buFont typeface="Wingdings" panose="05000000000000000000" pitchFamily="2" charset="2"/>
              <a:buChar char="v"/>
            </a:pPr>
            <a:endParaRPr lang="en-ZA" sz="1800" dirty="0">
              <a:solidFill>
                <a:schemeClr val="bg1"/>
              </a:solidFill>
            </a:endParaRPr>
          </a:p>
          <a:p>
            <a:pPr lvl="1">
              <a:buClr>
                <a:srgbClr val="36B0C9"/>
              </a:buClr>
              <a:buFont typeface="Wingdings" panose="05000000000000000000" pitchFamily="2" charset="2"/>
              <a:buChar char="v"/>
            </a:pPr>
            <a:endParaRPr lang="en-ZA" sz="2000" b="1" i="1" u="sng"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endParaRPr lang="en-ZA" sz="2400" i="1"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1FE691A9-6D64-4F24-8ACF-ED152823978C}"/>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187408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4A21C9-A78C-4979-92E7-1E78D895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50"/>
            <a:ext cx="9144000" cy="7646780"/>
          </a:xfrm>
          <a:prstGeom prst="rect">
            <a:avLst/>
          </a:prstGeom>
        </p:spPr>
      </p:pic>
      <p:sp>
        <p:nvSpPr>
          <p:cNvPr id="3" name="Title 1">
            <a:extLst>
              <a:ext uri="{FF2B5EF4-FFF2-40B4-BE49-F238E27FC236}">
                <a16:creationId xmlns:a16="http://schemas.microsoft.com/office/drawing/2014/main" id="{B0DBEA68-EA60-4D36-B7BF-B48D81C7F28A}"/>
              </a:ext>
            </a:extLst>
          </p:cNvPr>
          <p:cNvSpPr txBox="1">
            <a:spLocks/>
          </p:cNvSpPr>
          <p:nvPr/>
        </p:nvSpPr>
        <p:spPr>
          <a:xfrm>
            <a:off x="0" y="-75804"/>
            <a:ext cx="8391525" cy="6485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Benefits of Assessments  </a:t>
            </a:r>
          </a:p>
        </p:txBody>
      </p:sp>
      <p:cxnSp>
        <p:nvCxnSpPr>
          <p:cNvPr id="4" name="Straight Connector 3">
            <a:extLst>
              <a:ext uri="{FF2B5EF4-FFF2-40B4-BE49-F238E27FC236}">
                <a16:creationId xmlns:a16="http://schemas.microsoft.com/office/drawing/2014/main" id="{28075CA1-E450-4571-9523-5BA8740F016D}"/>
              </a:ext>
            </a:extLst>
          </p:cNvPr>
          <p:cNvCxnSpPr>
            <a:cxnSpLocks/>
          </p:cNvCxnSpPr>
          <p:nvPr/>
        </p:nvCxnSpPr>
        <p:spPr>
          <a:xfrm>
            <a:off x="0" y="610789"/>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4AF5B682-A412-4F79-9A1F-87E56CA09D2F}"/>
              </a:ext>
            </a:extLst>
          </p:cNvPr>
          <p:cNvSpPr txBox="1">
            <a:spLocks/>
          </p:cNvSpPr>
          <p:nvPr/>
        </p:nvSpPr>
        <p:spPr>
          <a:xfrm>
            <a:off x="331078" y="1765996"/>
            <a:ext cx="8481846" cy="41776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1825" indent="-631825">
              <a:buClr>
                <a:srgbClr val="36B0C9"/>
              </a:buClr>
              <a:buBlip>
                <a:blip r:embed="rId3"/>
              </a:buBlip>
            </a:pPr>
            <a:endParaRPr lang="en-ZA" dirty="0">
              <a:solidFill>
                <a:schemeClr val="bg1"/>
              </a:solidFill>
            </a:endParaRPr>
          </a:p>
        </p:txBody>
      </p:sp>
      <p:sp>
        <p:nvSpPr>
          <p:cNvPr id="9" name="Content Placeholder 2">
            <a:extLst>
              <a:ext uri="{FF2B5EF4-FFF2-40B4-BE49-F238E27FC236}">
                <a16:creationId xmlns:a16="http://schemas.microsoft.com/office/drawing/2014/main" id="{0EC3A335-5D51-4A2F-87BE-62F96B981642}"/>
              </a:ext>
            </a:extLst>
          </p:cNvPr>
          <p:cNvSpPr txBox="1">
            <a:spLocks/>
          </p:cNvSpPr>
          <p:nvPr/>
        </p:nvSpPr>
        <p:spPr>
          <a:xfrm>
            <a:off x="1863186" y="813886"/>
            <a:ext cx="4289492" cy="4548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i="1" dirty="0">
              <a:solidFill>
                <a:schemeClr val="bg1"/>
              </a:solidFill>
            </a:endParaRPr>
          </a:p>
        </p:txBody>
      </p:sp>
      <p:pic>
        <p:nvPicPr>
          <p:cNvPr id="11" name="Picture 10" descr="Person standing on top of a mountain">
            <a:extLst>
              <a:ext uri="{FF2B5EF4-FFF2-40B4-BE49-F238E27FC236}">
                <a16:creationId xmlns:a16="http://schemas.microsoft.com/office/drawing/2014/main" id="{D07B22BF-4893-4C83-9915-68BD3F4F9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07840"/>
            <a:ext cx="3257550" cy="4057138"/>
          </a:xfrm>
          <a:prstGeom prst="rect">
            <a:avLst/>
          </a:prstGeom>
        </p:spPr>
      </p:pic>
      <p:sp>
        <p:nvSpPr>
          <p:cNvPr id="7" name="Content Placeholder 2">
            <a:extLst>
              <a:ext uri="{FF2B5EF4-FFF2-40B4-BE49-F238E27FC236}">
                <a16:creationId xmlns:a16="http://schemas.microsoft.com/office/drawing/2014/main" id="{D4CCB1CE-A506-42CC-9057-7BDBA2910E72}"/>
              </a:ext>
            </a:extLst>
          </p:cNvPr>
          <p:cNvSpPr txBox="1">
            <a:spLocks/>
          </p:cNvSpPr>
          <p:nvPr/>
        </p:nvSpPr>
        <p:spPr>
          <a:xfrm>
            <a:off x="3769643" y="904628"/>
            <a:ext cx="5374356" cy="5953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6B0C9"/>
              </a:buClr>
              <a:buFont typeface="Wingdings" panose="05000000000000000000" pitchFamily="2" charset="2"/>
              <a:buChar char="v"/>
            </a:pPr>
            <a:r>
              <a:rPr lang="en-ZA" sz="1800" i="1" dirty="0">
                <a:solidFill>
                  <a:schemeClr val="bg1"/>
                </a:solidFill>
              </a:rPr>
              <a:t> </a:t>
            </a:r>
            <a:r>
              <a:rPr lang="en-ZA" sz="2400" i="1" dirty="0">
                <a:solidFill>
                  <a:schemeClr val="bg1"/>
                </a:solidFill>
              </a:rPr>
              <a:t>Identify Improvement Opportunities</a:t>
            </a: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r>
              <a:rPr lang="en-ZA" sz="2400" i="1" dirty="0">
                <a:solidFill>
                  <a:schemeClr val="bg1"/>
                </a:solidFill>
              </a:rPr>
              <a:t>Assess performance against critical areas</a:t>
            </a: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r>
              <a:rPr lang="en-ZA" sz="2400" i="1" dirty="0">
                <a:solidFill>
                  <a:schemeClr val="bg1"/>
                </a:solidFill>
              </a:rPr>
              <a:t>Enhanced oversight over functional areas such as finance departments, IT and risk management</a:t>
            </a: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r>
              <a:rPr lang="en-ZA" sz="2400" i="1" dirty="0">
                <a:solidFill>
                  <a:schemeClr val="bg1"/>
                </a:solidFill>
              </a:rPr>
              <a:t>Enhanced professionalism and specialised skills</a:t>
            </a:r>
          </a:p>
          <a:p>
            <a:pPr>
              <a:buClr>
                <a:srgbClr val="36B0C9"/>
              </a:buClr>
              <a:buFont typeface="Wingdings" panose="05000000000000000000" pitchFamily="2" charset="2"/>
              <a:buChar char="v"/>
            </a:pPr>
            <a:endParaRPr lang="en-ZA" sz="2400" i="1" dirty="0">
              <a:solidFill>
                <a:schemeClr val="bg1"/>
              </a:solidFill>
            </a:endParaRPr>
          </a:p>
          <a:p>
            <a:pPr>
              <a:buClr>
                <a:srgbClr val="36B0C9"/>
              </a:buClr>
              <a:buFont typeface="Wingdings" panose="05000000000000000000" pitchFamily="2" charset="2"/>
              <a:buChar char="v"/>
            </a:pPr>
            <a:r>
              <a:rPr lang="en-ZA" sz="2400" i="1" dirty="0">
                <a:solidFill>
                  <a:schemeClr val="bg1"/>
                </a:solidFill>
              </a:rPr>
              <a:t>Improved audit outcomes and AGSA assessments</a:t>
            </a:r>
          </a:p>
        </p:txBody>
      </p:sp>
      <p:pic>
        <p:nvPicPr>
          <p:cNvPr id="12" name="Picture 11" descr="Logo&#10;&#10;Description automatically generated">
            <a:extLst>
              <a:ext uri="{FF2B5EF4-FFF2-40B4-BE49-F238E27FC236}">
                <a16:creationId xmlns:a16="http://schemas.microsoft.com/office/drawing/2014/main" id="{4E5E733A-85F6-4847-98F0-6725D3059768}"/>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999431" y="7325495"/>
            <a:ext cx="1144569" cy="275412"/>
          </a:xfrm>
          <a:prstGeom prst="rect">
            <a:avLst/>
          </a:prstGeom>
        </p:spPr>
      </p:pic>
    </p:spTree>
    <p:extLst>
      <p:ext uri="{BB962C8B-B14F-4D97-AF65-F5344CB8AC3E}">
        <p14:creationId xmlns:p14="http://schemas.microsoft.com/office/powerpoint/2010/main" val="349201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D20DD-215A-494D-B63E-A37CF2A4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0"/>
            <a:ext cx="9144000" cy="6854890"/>
          </a:xfrm>
          <a:prstGeom prst="rect">
            <a:avLst/>
          </a:prstGeom>
        </p:spPr>
      </p:pic>
      <p:sp>
        <p:nvSpPr>
          <p:cNvPr id="5" name="Title 1">
            <a:extLst>
              <a:ext uri="{FF2B5EF4-FFF2-40B4-BE49-F238E27FC236}">
                <a16:creationId xmlns:a16="http://schemas.microsoft.com/office/drawing/2014/main" id="{EA417759-021D-4D2B-92FD-2ADBF4EF9105}"/>
              </a:ext>
            </a:extLst>
          </p:cNvPr>
          <p:cNvSpPr txBox="1">
            <a:spLocks/>
          </p:cNvSpPr>
          <p:nvPr/>
        </p:nvSpPr>
        <p:spPr>
          <a:xfrm>
            <a:off x="381000" y="265861"/>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Closing Remarks </a:t>
            </a:r>
          </a:p>
        </p:txBody>
      </p:sp>
      <p:cxnSp>
        <p:nvCxnSpPr>
          <p:cNvPr id="6" name="Straight Connector 5">
            <a:extLst>
              <a:ext uri="{FF2B5EF4-FFF2-40B4-BE49-F238E27FC236}">
                <a16:creationId xmlns:a16="http://schemas.microsoft.com/office/drawing/2014/main" id="{0AAD7204-99B6-40FE-BF39-76103B589119}"/>
              </a:ext>
            </a:extLst>
          </p:cNvPr>
          <p:cNvCxnSpPr>
            <a:cxnSpLocks/>
          </p:cNvCxnSpPr>
          <p:nvPr/>
        </p:nvCxnSpPr>
        <p:spPr>
          <a:xfrm>
            <a:off x="0" y="1268760"/>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B586108-5482-4832-8825-913C4F08F8DB}"/>
              </a:ext>
            </a:extLst>
          </p:cNvPr>
          <p:cNvSpPr txBox="1">
            <a:spLocks/>
          </p:cNvSpPr>
          <p:nvPr/>
        </p:nvSpPr>
        <p:spPr>
          <a:xfrm>
            <a:off x="767808" y="3800061"/>
            <a:ext cx="8004717" cy="1209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i="1" dirty="0">
                <a:solidFill>
                  <a:schemeClr val="bg1"/>
                </a:solidFill>
              </a:rPr>
              <a:t>The mere existence of an audit committee is not enough. The audit committee must be vigilant, informed, diligent and probing in fulfilling its oversight responsibilities”</a:t>
            </a:r>
          </a:p>
        </p:txBody>
      </p:sp>
      <p:pic>
        <p:nvPicPr>
          <p:cNvPr id="3" name="Picture 2" descr="Sea of hands in the middle">
            <a:extLst>
              <a:ext uri="{FF2B5EF4-FFF2-40B4-BE49-F238E27FC236}">
                <a16:creationId xmlns:a16="http://schemas.microsoft.com/office/drawing/2014/main" id="{CC35548B-5144-4336-88F3-1CD219938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720" y="1361079"/>
            <a:ext cx="7260559" cy="2346664"/>
          </a:xfrm>
          <a:prstGeom prst="rect">
            <a:avLst/>
          </a:prstGeom>
        </p:spPr>
      </p:pic>
      <p:pic>
        <p:nvPicPr>
          <p:cNvPr id="9" name="Picture 8" descr="Logo&#10;&#10;Description automatically generated">
            <a:extLst>
              <a:ext uri="{FF2B5EF4-FFF2-40B4-BE49-F238E27FC236}">
                <a16:creationId xmlns:a16="http://schemas.microsoft.com/office/drawing/2014/main" id="{D0DCC6AD-51DF-4262-80A5-9660A47640D7}"/>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29464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172EA3-9EA6-43F7-B154-E98F794C7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
            <a:ext cx="9144000" cy="6854889"/>
          </a:xfrm>
          <a:prstGeom prst="rect">
            <a:avLst/>
          </a:prstGeom>
        </p:spPr>
      </p:pic>
      <p:sp>
        <p:nvSpPr>
          <p:cNvPr id="2" name="Title 1">
            <a:extLst>
              <a:ext uri="{FF2B5EF4-FFF2-40B4-BE49-F238E27FC236}">
                <a16:creationId xmlns:a16="http://schemas.microsoft.com/office/drawing/2014/main" id="{F88738BF-45D4-4099-82D0-99EFA3FB1CB5}"/>
              </a:ext>
            </a:extLst>
          </p:cNvPr>
          <p:cNvSpPr txBox="1">
            <a:spLocks/>
          </p:cNvSpPr>
          <p:nvPr/>
        </p:nvSpPr>
        <p:spPr>
          <a:xfrm>
            <a:off x="381000" y="265860"/>
            <a:ext cx="8391525" cy="5631505"/>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a:p>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a:p>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a:p>
            <a:r>
              <a:rPr lang="en-US" sz="2800" b="1" i="0" dirty="0">
                <a:solidFill>
                  <a:schemeClr val="bg1"/>
                </a:solidFill>
                <a:effectLst/>
                <a:latin typeface="le-monde-livre-std"/>
              </a:rPr>
              <a:t>“</a:t>
            </a:r>
            <a:r>
              <a:rPr lang="en-US" sz="2800" b="1" dirty="0">
                <a:solidFill>
                  <a:schemeClr val="bg1"/>
                </a:solidFill>
                <a:latin typeface="le-monde-livre-std"/>
              </a:rPr>
              <a:t>An Active and informed audit committee provides the ultimate independence and objective oversight</a:t>
            </a:r>
            <a:r>
              <a:rPr lang="en-US" sz="2800" b="1" i="0" dirty="0">
                <a:solidFill>
                  <a:schemeClr val="bg1"/>
                </a:solidFill>
                <a:effectLst/>
                <a:latin typeface="le-monde-livre-std"/>
              </a:rPr>
              <a:t>” – </a:t>
            </a:r>
            <a:r>
              <a:rPr lang="en-ZA" sz="2800" b="1" i="0" dirty="0">
                <a:solidFill>
                  <a:schemeClr val="bg1"/>
                </a:solidFill>
                <a:effectLst/>
                <a:latin typeface="le-monde-livre-std"/>
              </a:rPr>
              <a:t>Ford Motor Company</a:t>
            </a:r>
            <a:endParaRPr lang="en-ZA" sz="28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a:p>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________________________________</a:t>
            </a:r>
          </a:p>
          <a:p>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a:p>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pic>
        <p:nvPicPr>
          <p:cNvPr id="7" name="Picture 6" descr="Logo&#10;&#10;Description automatically generated">
            <a:extLst>
              <a:ext uri="{FF2B5EF4-FFF2-40B4-BE49-F238E27FC236}">
                <a16:creationId xmlns:a16="http://schemas.microsoft.com/office/drawing/2014/main" id="{2B099C38-1044-4F72-9F7C-772669CC1079}"/>
              </a:ext>
            </a:extLst>
          </p:cNvPr>
          <p:cNvPicPr>
            <a:picLocks noChangeAspect="1"/>
          </p:cNvPicPr>
          <p:nvPr/>
        </p:nvPicPr>
        <p:blipFill rotWithShape="1">
          <a:blip r:embed="rId3">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289949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D20DD-215A-494D-B63E-A37CF2A43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
            <a:ext cx="9144000" cy="6854890"/>
          </a:xfrm>
          <a:prstGeom prst="rect">
            <a:avLst/>
          </a:prstGeom>
        </p:spPr>
      </p:pic>
      <p:sp>
        <p:nvSpPr>
          <p:cNvPr id="5" name="Title 1">
            <a:extLst>
              <a:ext uri="{FF2B5EF4-FFF2-40B4-BE49-F238E27FC236}">
                <a16:creationId xmlns:a16="http://schemas.microsoft.com/office/drawing/2014/main" id="{EA417759-021D-4D2B-92FD-2ADBF4EF9105}"/>
              </a:ext>
            </a:extLst>
          </p:cNvPr>
          <p:cNvSpPr txBox="1">
            <a:spLocks/>
          </p:cNvSpPr>
          <p:nvPr/>
        </p:nvSpPr>
        <p:spPr>
          <a:xfrm>
            <a:off x="381000" y="265861"/>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600" b="1" dirty="0">
                <a:solidFill>
                  <a:srgbClr val="36B0C9"/>
                </a:solidFill>
                <a:effectLst>
                  <a:outerShdw blurRad="38100" dist="38100" dir="2700000" algn="tl">
                    <a:srgbClr val="000000">
                      <a:alpha val="43137"/>
                    </a:srgbClr>
                  </a:outerShdw>
                </a:effectLst>
                <a:latin typeface="Montserrat Medium" panose="00000600000000000000" pitchFamily="2" charset="0"/>
              </a:rPr>
              <a:t>Our Service Offerings</a:t>
            </a:r>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0AAD7204-99B6-40FE-BF39-76103B589119}"/>
              </a:ext>
            </a:extLst>
          </p:cNvPr>
          <p:cNvCxnSpPr>
            <a:cxnSpLocks/>
          </p:cNvCxnSpPr>
          <p:nvPr/>
        </p:nvCxnSpPr>
        <p:spPr>
          <a:xfrm>
            <a:off x="0" y="1268760"/>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771F8990-C0C7-4CAD-B611-DAF1211E2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8" t="17598" r="3581" b="22279"/>
          <a:stretch>
            <a:fillRect/>
          </a:stretch>
        </p:blipFill>
        <p:spPr bwMode="auto">
          <a:xfrm>
            <a:off x="7287075" y="6125911"/>
            <a:ext cx="1525849" cy="549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F709F5C-FD1C-4C63-A981-F0CEDBFD3964}"/>
              </a:ext>
            </a:extLst>
          </p:cNvPr>
          <p:cNvSpPr txBox="1">
            <a:spLocks/>
          </p:cNvSpPr>
          <p:nvPr/>
        </p:nvSpPr>
        <p:spPr>
          <a:xfrm>
            <a:off x="103190" y="1749118"/>
            <a:ext cx="4178568" cy="33597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46088">
              <a:buClr>
                <a:srgbClr val="36B0C9"/>
              </a:buClr>
              <a:buBlip>
                <a:blip r:embed="rId4"/>
              </a:buBlip>
            </a:pPr>
            <a:r>
              <a:rPr lang="en-GB" dirty="0">
                <a:solidFill>
                  <a:schemeClr val="bg1"/>
                </a:solidFill>
              </a:rPr>
              <a:t>Bonakude has been in existence for the past 12 years</a:t>
            </a:r>
          </a:p>
          <a:p>
            <a:pPr marL="87312" indent="0">
              <a:buClr>
                <a:srgbClr val="36B0C9"/>
              </a:buClr>
              <a:buNone/>
            </a:pPr>
            <a:endParaRPr lang="en-GB" dirty="0">
              <a:solidFill>
                <a:schemeClr val="bg1"/>
              </a:solidFill>
            </a:endParaRPr>
          </a:p>
          <a:p>
            <a:pPr marL="533400" indent="-446088">
              <a:buClr>
                <a:srgbClr val="36B0C9"/>
              </a:buClr>
              <a:buBlip>
                <a:blip r:embed="rId4"/>
              </a:buBlip>
            </a:pPr>
            <a:r>
              <a:rPr lang="en-GB" dirty="0">
                <a:solidFill>
                  <a:schemeClr val="bg1"/>
                </a:solidFill>
              </a:rPr>
              <a:t>We offer a </a:t>
            </a:r>
            <a:r>
              <a:rPr lang="en-GB" b="1" dirty="0">
                <a:solidFill>
                  <a:schemeClr val="bg1"/>
                </a:solidFill>
              </a:rPr>
              <a:t>complete package of services </a:t>
            </a:r>
            <a:r>
              <a:rPr lang="en-GB" dirty="0">
                <a:solidFill>
                  <a:schemeClr val="bg1"/>
                </a:solidFill>
              </a:rPr>
              <a:t>related to audit, training, and advisory requirements.</a:t>
            </a:r>
          </a:p>
          <a:p>
            <a:pPr marL="533400" indent="-446088">
              <a:buClr>
                <a:srgbClr val="36B0C9"/>
              </a:buClr>
              <a:buBlip>
                <a:blip r:embed="rId4"/>
              </a:buBlip>
            </a:pPr>
            <a:endParaRPr lang="en-GB" sz="1000" dirty="0">
              <a:solidFill>
                <a:schemeClr val="bg1"/>
              </a:solidFill>
            </a:endParaRPr>
          </a:p>
          <a:p>
            <a:pPr marL="0" indent="0">
              <a:buClr>
                <a:srgbClr val="36B0C9"/>
              </a:buClr>
              <a:buNone/>
            </a:pPr>
            <a:endParaRPr lang="en-GB" dirty="0">
              <a:solidFill>
                <a:schemeClr val="bg1"/>
              </a:solidFill>
            </a:endParaRPr>
          </a:p>
        </p:txBody>
      </p:sp>
      <p:pic>
        <p:nvPicPr>
          <p:cNvPr id="11" name="Picture 10" descr="A picture containing device&#10;&#10;Description automatically generated">
            <a:extLst>
              <a:ext uri="{FF2B5EF4-FFF2-40B4-BE49-F238E27FC236}">
                <a16:creationId xmlns:a16="http://schemas.microsoft.com/office/drawing/2014/main" id="{774F548E-C79E-4FAC-9D0C-CC5972AA0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948" y="1508049"/>
            <a:ext cx="4238547" cy="4081181"/>
          </a:xfrm>
          <a:prstGeom prst="rect">
            <a:avLst/>
          </a:prstGeom>
        </p:spPr>
      </p:pic>
    </p:spTree>
    <p:extLst>
      <p:ext uri="{BB962C8B-B14F-4D97-AF65-F5344CB8AC3E}">
        <p14:creationId xmlns:p14="http://schemas.microsoft.com/office/powerpoint/2010/main" val="14852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29FDAD-B687-4E8A-86E9-6B7653FEF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
            <a:ext cx="9144000" cy="6854889"/>
          </a:xfrm>
          <a:prstGeom prst="rect">
            <a:avLst/>
          </a:prstGeom>
        </p:spPr>
      </p:pic>
      <p:sp>
        <p:nvSpPr>
          <p:cNvPr id="3" name="Title 1">
            <a:extLst>
              <a:ext uri="{FF2B5EF4-FFF2-40B4-BE49-F238E27FC236}">
                <a16:creationId xmlns:a16="http://schemas.microsoft.com/office/drawing/2014/main" id="{455A252D-CE1F-4E86-96CC-9435A6D59F5E}"/>
              </a:ext>
            </a:extLst>
          </p:cNvPr>
          <p:cNvSpPr txBox="1">
            <a:spLocks/>
          </p:cNvSpPr>
          <p:nvPr/>
        </p:nvSpPr>
        <p:spPr>
          <a:xfrm>
            <a:off x="381000" y="265860"/>
            <a:ext cx="8391525" cy="5631505"/>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ZA" sz="4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pic>
        <p:nvPicPr>
          <p:cNvPr id="6" name="Picture 2">
            <a:extLst>
              <a:ext uri="{FF2B5EF4-FFF2-40B4-BE49-F238E27FC236}">
                <a16:creationId xmlns:a16="http://schemas.microsoft.com/office/drawing/2014/main" id="{0524380D-BE9E-43F1-90C8-8ABA176D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8" t="17598" r="3581" b="22279"/>
          <a:stretch>
            <a:fillRect/>
          </a:stretch>
        </p:blipFill>
        <p:spPr bwMode="auto">
          <a:xfrm>
            <a:off x="7287075" y="6125911"/>
            <a:ext cx="1525849" cy="549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8ACE718-A90C-4EBA-8490-B2B412300600}"/>
              </a:ext>
            </a:extLst>
          </p:cNvPr>
          <p:cNvSpPr txBox="1">
            <a:spLocks/>
          </p:cNvSpPr>
          <p:nvPr/>
        </p:nvSpPr>
        <p:spPr>
          <a:xfrm>
            <a:off x="599090" y="1015334"/>
            <a:ext cx="9554821" cy="256343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5000" dirty="0">
                <a:solidFill>
                  <a:srgbClr val="36B0C9"/>
                </a:solidFill>
                <a:effectLst>
                  <a:outerShdw blurRad="38100" dist="38100" dir="2700000" algn="tl">
                    <a:srgbClr val="000000">
                      <a:alpha val="43137"/>
                    </a:srgbClr>
                  </a:outerShdw>
                </a:effectLst>
              </a:rPr>
              <a:t>Questions and Answers</a:t>
            </a:r>
          </a:p>
        </p:txBody>
      </p:sp>
      <p:pic>
        <p:nvPicPr>
          <p:cNvPr id="8" name="Graphic 7" descr="Head with Gears">
            <a:extLst>
              <a:ext uri="{FF2B5EF4-FFF2-40B4-BE49-F238E27FC236}">
                <a16:creationId xmlns:a16="http://schemas.microsoft.com/office/drawing/2014/main" id="{81658F12-E6A5-44F5-B56E-61196066E3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994" y="2931972"/>
            <a:ext cx="3245858" cy="3245858"/>
          </a:xfrm>
          <a:prstGeom prst="rect">
            <a:avLst/>
          </a:prstGeom>
        </p:spPr>
      </p:pic>
    </p:spTree>
    <p:extLst>
      <p:ext uri="{BB962C8B-B14F-4D97-AF65-F5344CB8AC3E}">
        <p14:creationId xmlns:p14="http://schemas.microsoft.com/office/powerpoint/2010/main" val="99501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29FDAD-B687-4E8A-86E9-6B7653FEF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
            <a:ext cx="9144000" cy="6854889"/>
          </a:xfrm>
          <a:prstGeom prst="rect">
            <a:avLst/>
          </a:prstGeom>
        </p:spPr>
      </p:pic>
      <p:sp>
        <p:nvSpPr>
          <p:cNvPr id="3" name="Title 1">
            <a:extLst>
              <a:ext uri="{FF2B5EF4-FFF2-40B4-BE49-F238E27FC236}">
                <a16:creationId xmlns:a16="http://schemas.microsoft.com/office/drawing/2014/main" id="{455A252D-CE1F-4E86-96CC-9435A6D59F5E}"/>
              </a:ext>
            </a:extLst>
          </p:cNvPr>
          <p:cNvSpPr txBox="1">
            <a:spLocks/>
          </p:cNvSpPr>
          <p:nvPr/>
        </p:nvSpPr>
        <p:spPr>
          <a:xfrm>
            <a:off x="381000" y="265860"/>
            <a:ext cx="8391525" cy="5631505"/>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4500" b="1" dirty="0">
                <a:solidFill>
                  <a:srgbClr val="36B0C9"/>
                </a:solidFill>
                <a:effectLst>
                  <a:outerShdw blurRad="38100" dist="38100" dir="2700000" algn="tl">
                    <a:srgbClr val="000000">
                      <a:alpha val="43137"/>
                    </a:srgbClr>
                  </a:outerShdw>
                </a:effectLst>
                <a:latin typeface="Montserrat Medium" panose="00000600000000000000" pitchFamily="2" charset="0"/>
              </a:rPr>
              <a:t>Thank You</a:t>
            </a:r>
          </a:p>
        </p:txBody>
      </p:sp>
      <p:pic>
        <p:nvPicPr>
          <p:cNvPr id="6" name="Picture 2">
            <a:extLst>
              <a:ext uri="{FF2B5EF4-FFF2-40B4-BE49-F238E27FC236}">
                <a16:creationId xmlns:a16="http://schemas.microsoft.com/office/drawing/2014/main" id="{0524380D-BE9E-43F1-90C8-8ABA176D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8" t="17598" r="3581" b="22279"/>
          <a:stretch>
            <a:fillRect/>
          </a:stretch>
        </p:blipFill>
        <p:spPr bwMode="auto">
          <a:xfrm>
            <a:off x="7287075" y="6125911"/>
            <a:ext cx="1525849" cy="5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4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ACD4FF-5450-4174-A160-E63F70666809}"/>
              </a:ext>
            </a:extLst>
          </p:cNvPr>
          <p:cNvSpPr/>
          <p:nvPr/>
        </p:nvSpPr>
        <p:spPr>
          <a:xfrm>
            <a:off x="0" y="0"/>
            <a:ext cx="9144000" cy="6858000"/>
          </a:xfrm>
          <a:prstGeom prst="rect">
            <a:avLst/>
          </a:prstGeom>
          <a:solidFill>
            <a:srgbClr val="0F1C32"/>
          </a:solidFill>
          <a:ln>
            <a:solidFill>
              <a:srgbClr val="0F1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A31DCB3-316F-4C5A-BFA0-778C25A048FD}"/>
              </a:ext>
            </a:extLst>
          </p:cNvPr>
          <p:cNvSpPr txBox="1"/>
          <p:nvPr/>
        </p:nvSpPr>
        <p:spPr>
          <a:xfrm>
            <a:off x="2568453" y="1876796"/>
            <a:ext cx="1837561" cy="2276072"/>
          </a:xfrm>
          <a:prstGeom prst="rect">
            <a:avLst/>
          </a:prstGeom>
          <a:noFill/>
        </p:spPr>
        <p:txBody>
          <a:bodyPr wrap="square" rtlCol="0">
            <a:spAutoFit/>
          </a:bodyPr>
          <a:lstStyle/>
          <a:p>
            <a:pPr>
              <a:lnSpc>
                <a:spcPct val="200000"/>
              </a:lnSpc>
            </a:pPr>
            <a:r>
              <a:rPr lang="en-ZA" sz="1600" b="1" dirty="0">
                <a:solidFill>
                  <a:srgbClr val="36B0C9"/>
                </a:solidFill>
                <a:latin typeface="Arial" panose="020B0604020202020204" pitchFamily="34" charset="0"/>
                <a:cs typeface="Arial" panose="020B0604020202020204" pitchFamily="34" charset="0"/>
              </a:rPr>
              <a:t>Durban</a:t>
            </a:r>
          </a:p>
          <a:p>
            <a:pPr>
              <a:lnSpc>
                <a:spcPct val="150000"/>
              </a:lnSpc>
            </a:pPr>
            <a:endParaRPr lang="en-ZA" sz="500" dirty="0">
              <a:solidFill>
                <a:schemeClr val="bg1"/>
              </a:solidFill>
              <a:latin typeface="Arial" panose="020B0604020202020204" pitchFamily="34" charset="0"/>
              <a:cs typeface="Arial" panose="020B0604020202020204" pitchFamily="34" charset="0"/>
            </a:endParaRPr>
          </a:p>
          <a:p>
            <a:pPr>
              <a:lnSpc>
                <a:spcPct val="150000"/>
              </a:lnSpc>
            </a:pPr>
            <a:r>
              <a:rPr lang="en-ZA" sz="1400" dirty="0">
                <a:solidFill>
                  <a:schemeClr val="bg1"/>
                </a:solidFill>
                <a:latin typeface="Arial" panose="020B0604020202020204" pitchFamily="34" charset="0"/>
                <a:cs typeface="Arial" panose="020B0604020202020204" pitchFamily="34" charset="0"/>
              </a:rPr>
              <a:t>Bonakude House</a:t>
            </a:r>
          </a:p>
          <a:p>
            <a:pPr>
              <a:lnSpc>
                <a:spcPct val="150000"/>
              </a:lnSpc>
            </a:pPr>
            <a:r>
              <a:rPr lang="en-ZA" sz="1400" dirty="0">
                <a:solidFill>
                  <a:schemeClr val="bg1"/>
                </a:solidFill>
                <a:latin typeface="Arial" panose="020B0604020202020204" pitchFamily="34" charset="0"/>
                <a:cs typeface="Arial" panose="020B0604020202020204" pitchFamily="34" charset="0"/>
              </a:rPr>
              <a:t>84 Seventh Avenue</a:t>
            </a:r>
          </a:p>
          <a:p>
            <a:pPr>
              <a:lnSpc>
                <a:spcPct val="150000"/>
              </a:lnSpc>
            </a:pPr>
            <a:r>
              <a:rPr lang="en-ZA" sz="1400" dirty="0">
                <a:solidFill>
                  <a:schemeClr val="bg1"/>
                </a:solidFill>
                <a:latin typeface="Arial" panose="020B0604020202020204" pitchFamily="34" charset="0"/>
                <a:cs typeface="Arial" panose="020B0604020202020204" pitchFamily="34" charset="0"/>
              </a:rPr>
              <a:t>Morningside</a:t>
            </a:r>
          </a:p>
          <a:p>
            <a:pPr>
              <a:lnSpc>
                <a:spcPct val="150000"/>
              </a:lnSpc>
            </a:pPr>
            <a:endParaRPr lang="en-ZA" sz="1400" dirty="0">
              <a:solidFill>
                <a:schemeClr val="bg1"/>
              </a:solidFill>
              <a:latin typeface="Arial" panose="020B0604020202020204" pitchFamily="34" charset="0"/>
              <a:cs typeface="Arial" panose="020B0604020202020204" pitchFamily="34" charset="0"/>
            </a:endParaRPr>
          </a:p>
          <a:p>
            <a:pPr>
              <a:lnSpc>
                <a:spcPct val="150000"/>
              </a:lnSpc>
            </a:pPr>
            <a:r>
              <a:rPr lang="en-ZA" sz="1400" b="1" dirty="0">
                <a:solidFill>
                  <a:srgbClr val="36B0C9"/>
                </a:solidFill>
                <a:latin typeface="Arial" panose="020B0604020202020204" pitchFamily="34" charset="0"/>
                <a:cs typeface="Arial" panose="020B0604020202020204" pitchFamily="34" charset="0"/>
              </a:rPr>
              <a:t>T</a:t>
            </a:r>
            <a:r>
              <a:rPr lang="en-ZA" sz="1400" dirty="0">
                <a:solidFill>
                  <a:schemeClr val="bg1"/>
                </a:solidFill>
                <a:latin typeface="Arial" panose="020B0604020202020204" pitchFamily="34" charset="0"/>
                <a:cs typeface="Arial" panose="020B0604020202020204" pitchFamily="34" charset="0"/>
              </a:rPr>
              <a:t> 031 201 1241</a:t>
            </a:r>
          </a:p>
        </p:txBody>
      </p:sp>
      <p:grpSp>
        <p:nvGrpSpPr>
          <p:cNvPr id="14" name="Group 13">
            <a:extLst>
              <a:ext uri="{FF2B5EF4-FFF2-40B4-BE49-F238E27FC236}">
                <a16:creationId xmlns:a16="http://schemas.microsoft.com/office/drawing/2014/main" id="{A500C17B-6E70-4479-AFA6-FFA4FEA386B0}"/>
              </a:ext>
            </a:extLst>
          </p:cNvPr>
          <p:cNvGrpSpPr/>
          <p:nvPr/>
        </p:nvGrpSpPr>
        <p:grpSpPr>
          <a:xfrm>
            <a:off x="3589837" y="5880127"/>
            <a:ext cx="1964323" cy="454947"/>
            <a:chOff x="3585392" y="5738314"/>
            <a:chExt cx="1964323" cy="454947"/>
          </a:xfrm>
        </p:grpSpPr>
        <p:pic>
          <p:nvPicPr>
            <p:cNvPr id="15" name="Picture 14">
              <a:extLst>
                <a:ext uri="{FF2B5EF4-FFF2-40B4-BE49-F238E27FC236}">
                  <a16:creationId xmlns:a16="http://schemas.microsoft.com/office/drawing/2014/main" id="{5D7905A8-29B7-4541-9A0D-3D6E4C13FF5A}"/>
                </a:ext>
              </a:extLst>
            </p:cNvPr>
            <p:cNvPicPr>
              <a:picLocks noChangeAspect="1"/>
            </p:cNvPicPr>
            <p:nvPr/>
          </p:nvPicPr>
          <p:blipFill rotWithShape="1">
            <a:blip r:embed="rId2"/>
            <a:srcRect l="77567" t="5053" r="2829" b="10624"/>
            <a:stretch/>
          </p:blipFill>
          <p:spPr>
            <a:xfrm rot="10800000">
              <a:off x="3585392" y="5738314"/>
              <a:ext cx="451462" cy="448721"/>
            </a:xfrm>
            <a:prstGeom prst="rect">
              <a:avLst/>
            </a:prstGeom>
          </p:spPr>
        </p:pic>
        <p:pic>
          <p:nvPicPr>
            <p:cNvPr id="16" name="Picture 15">
              <a:extLst>
                <a:ext uri="{FF2B5EF4-FFF2-40B4-BE49-F238E27FC236}">
                  <a16:creationId xmlns:a16="http://schemas.microsoft.com/office/drawing/2014/main" id="{E3BE66E6-02F1-4E41-B1E4-10C0AD94ABF3}"/>
                </a:ext>
              </a:extLst>
            </p:cNvPr>
            <p:cNvPicPr>
              <a:picLocks noChangeAspect="1"/>
            </p:cNvPicPr>
            <p:nvPr/>
          </p:nvPicPr>
          <p:blipFill rotWithShape="1">
            <a:blip r:embed="rId2"/>
            <a:srcRect l="3060" t="4699" r="76238" b="10978"/>
            <a:stretch/>
          </p:blipFill>
          <p:spPr>
            <a:xfrm rot="10800000">
              <a:off x="5071933" y="5743574"/>
              <a:ext cx="477782" cy="449687"/>
            </a:xfrm>
            <a:prstGeom prst="rect">
              <a:avLst/>
            </a:prstGeom>
          </p:spPr>
        </p:pic>
        <p:pic>
          <p:nvPicPr>
            <p:cNvPr id="17" name="Picture 16">
              <a:extLst>
                <a:ext uri="{FF2B5EF4-FFF2-40B4-BE49-F238E27FC236}">
                  <a16:creationId xmlns:a16="http://schemas.microsoft.com/office/drawing/2014/main" id="{5CCEB7EE-E043-4E07-93E1-734E634E2942}"/>
                </a:ext>
              </a:extLst>
            </p:cNvPr>
            <p:cNvPicPr>
              <a:picLocks noChangeAspect="1"/>
            </p:cNvPicPr>
            <p:nvPr/>
          </p:nvPicPr>
          <p:blipFill rotWithShape="1">
            <a:blip r:embed="rId2"/>
            <a:srcRect l="40879" t="4781" r="39518" b="10897"/>
            <a:stretch/>
          </p:blipFill>
          <p:spPr>
            <a:xfrm rot="10800000">
              <a:off x="4332943" y="5738738"/>
              <a:ext cx="451462" cy="448721"/>
            </a:xfrm>
            <a:prstGeom prst="rect">
              <a:avLst/>
            </a:prstGeom>
          </p:spPr>
        </p:pic>
      </p:grpSp>
      <p:sp>
        <p:nvSpPr>
          <p:cNvPr id="18" name="TextBox 17">
            <a:extLst>
              <a:ext uri="{FF2B5EF4-FFF2-40B4-BE49-F238E27FC236}">
                <a16:creationId xmlns:a16="http://schemas.microsoft.com/office/drawing/2014/main" id="{966761EB-D128-46A8-AEA4-773DB0D6668B}"/>
              </a:ext>
            </a:extLst>
          </p:cNvPr>
          <p:cNvSpPr txBox="1"/>
          <p:nvPr/>
        </p:nvSpPr>
        <p:spPr>
          <a:xfrm>
            <a:off x="0" y="5117653"/>
            <a:ext cx="9143999" cy="338554"/>
          </a:xfrm>
          <a:prstGeom prst="rect">
            <a:avLst/>
          </a:prstGeom>
          <a:noFill/>
        </p:spPr>
        <p:txBody>
          <a:bodyPr wrap="square" rtlCol="0">
            <a:spAutoFit/>
          </a:bodyPr>
          <a:lstStyle/>
          <a:p>
            <a:pPr algn="ctr"/>
            <a:r>
              <a:rPr lang="en-ZA" sz="1600" b="1" dirty="0">
                <a:solidFill>
                  <a:srgbClr val="36B0C9"/>
                </a:solidFill>
                <a:latin typeface="Arial" panose="020B0604020202020204" pitchFamily="34" charset="0"/>
                <a:cs typeface="Arial" panose="020B0604020202020204" pitchFamily="34" charset="0"/>
              </a:rPr>
              <a:t>www.bonakude.co.za</a:t>
            </a:r>
          </a:p>
        </p:txBody>
      </p:sp>
      <p:pic>
        <p:nvPicPr>
          <p:cNvPr id="19" name="Picture 18" descr="Logo&#10;&#10;Description automatically generated">
            <a:extLst>
              <a:ext uri="{FF2B5EF4-FFF2-40B4-BE49-F238E27FC236}">
                <a16:creationId xmlns:a16="http://schemas.microsoft.com/office/drawing/2014/main" id="{F9E4A388-B087-4241-AAA0-883958378F01}"/>
              </a:ext>
            </a:extLst>
          </p:cNvPr>
          <p:cNvPicPr>
            <a:picLocks noChangeAspect="1"/>
          </p:cNvPicPr>
          <p:nvPr/>
        </p:nvPicPr>
        <p:blipFill rotWithShape="1">
          <a:blip r:embed="rId3">
            <a:extLst>
              <a:ext uri="{28A0092B-C50C-407E-A947-70E740481C1C}">
                <a14:useLocalDpi xmlns:a14="http://schemas.microsoft.com/office/drawing/2010/main" val="0"/>
              </a:ext>
            </a:extLst>
          </a:blip>
          <a:srcRect l="5496" t="16133" r="5739" b="15636"/>
          <a:stretch/>
        </p:blipFill>
        <p:spPr>
          <a:xfrm>
            <a:off x="2661548" y="1283997"/>
            <a:ext cx="3351677" cy="693450"/>
          </a:xfrm>
          <a:prstGeom prst="rect">
            <a:avLst/>
          </a:prstGeom>
        </p:spPr>
      </p:pic>
      <p:sp>
        <p:nvSpPr>
          <p:cNvPr id="20" name="TextBox 19">
            <a:extLst>
              <a:ext uri="{FF2B5EF4-FFF2-40B4-BE49-F238E27FC236}">
                <a16:creationId xmlns:a16="http://schemas.microsoft.com/office/drawing/2014/main" id="{92ADA6F7-A2DB-4D14-834B-D52FAFC6E401}"/>
              </a:ext>
            </a:extLst>
          </p:cNvPr>
          <p:cNvSpPr txBox="1"/>
          <p:nvPr/>
        </p:nvSpPr>
        <p:spPr>
          <a:xfrm>
            <a:off x="330352" y="1840557"/>
            <a:ext cx="1837561" cy="2276072"/>
          </a:xfrm>
          <a:prstGeom prst="rect">
            <a:avLst/>
          </a:prstGeom>
          <a:noFill/>
        </p:spPr>
        <p:txBody>
          <a:bodyPr wrap="square" rtlCol="0">
            <a:spAutoFit/>
          </a:bodyPr>
          <a:lstStyle/>
          <a:p>
            <a:pPr>
              <a:lnSpc>
                <a:spcPct val="200000"/>
              </a:lnSpc>
            </a:pPr>
            <a:r>
              <a:rPr lang="en-ZA" sz="1600" b="1" dirty="0">
                <a:solidFill>
                  <a:srgbClr val="36B0C9"/>
                </a:solidFill>
                <a:latin typeface="Arial" panose="020B0604020202020204" pitchFamily="34" charset="0"/>
                <a:cs typeface="Arial" panose="020B0604020202020204" pitchFamily="34" charset="0"/>
              </a:rPr>
              <a:t>Johannesburg</a:t>
            </a:r>
          </a:p>
          <a:p>
            <a:pPr>
              <a:lnSpc>
                <a:spcPct val="150000"/>
              </a:lnSpc>
            </a:pPr>
            <a:endParaRPr lang="en-ZA" sz="500" dirty="0">
              <a:solidFill>
                <a:schemeClr val="bg1"/>
              </a:solidFill>
              <a:latin typeface="Arial" panose="020B0604020202020204" pitchFamily="34" charset="0"/>
              <a:cs typeface="Arial" panose="020B0604020202020204" pitchFamily="34" charset="0"/>
            </a:endParaRPr>
          </a:p>
          <a:p>
            <a:pPr>
              <a:lnSpc>
                <a:spcPct val="150000"/>
              </a:lnSpc>
            </a:pPr>
            <a:r>
              <a:rPr lang="en-ZA" sz="1400" dirty="0">
                <a:solidFill>
                  <a:schemeClr val="bg1"/>
                </a:solidFill>
                <a:latin typeface="Arial" panose="020B0604020202020204" pitchFamily="34" charset="0"/>
                <a:cs typeface="Arial" panose="020B0604020202020204" pitchFamily="34" charset="0"/>
              </a:rPr>
              <a:t>Unit G12, Pinewood Office Park</a:t>
            </a:r>
          </a:p>
          <a:p>
            <a:pPr>
              <a:lnSpc>
                <a:spcPct val="150000"/>
              </a:lnSpc>
            </a:pPr>
            <a:r>
              <a:rPr lang="en-ZA" sz="1400" dirty="0">
                <a:solidFill>
                  <a:schemeClr val="bg1"/>
                </a:solidFill>
                <a:latin typeface="Arial" panose="020B0604020202020204" pitchFamily="34" charset="0"/>
                <a:cs typeface="Arial" panose="020B0604020202020204" pitchFamily="34" charset="0"/>
              </a:rPr>
              <a:t>33 Riley Road</a:t>
            </a:r>
          </a:p>
          <a:p>
            <a:pPr>
              <a:lnSpc>
                <a:spcPct val="150000"/>
              </a:lnSpc>
            </a:pPr>
            <a:r>
              <a:rPr lang="en-ZA" sz="1400" dirty="0">
                <a:solidFill>
                  <a:schemeClr val="bg1"/>
                </a:solidFill>
                <a:latin typeface="Arial" panose="020B0604020202020204" pitchFamily="34" charset="0"/>
                <a:cs typeface="Arial" panose="020B0604020202020204" pitchFamily="34" charset="0"/>
              </a:rPr>
              <a:t>Woodmead</a:t>
            </a:r>
          </a:p>
          <a:p>
            <a:pPr>
              <a:lnSpc>
                <a:spcPct val="150000"/>
              </a:lnSpc>
            </a:pPr>
            <a:r>
              <a:rPr lang="en-ZA" sz="1400" b="1" dirty="0">
                <a:solidFill>
                  <a:srgbClr val="36B0C9"/>
                </a:solidFill>
                <a:latin typeface="Arial" panose="020B0604020202020204" pitchFamily="34" charset="0"/>
                <a:cs typeface="Arial" panose="020B0604020202020204" pitchFamily="34" charset="0"/>
              </a:rPr>
              <a:t>T</a:t>
            </a:r>
            <a:r>
              <a:rPr lang="en-ZA" sz="1400" dirty="0">
                <a:solidFill>
                  <a:schemeClr val="bg1"/>
                </a:solidFill>
                <a:latin typeface="Arial" panose="020B0604020202020204" pitchFamily="34" charset="0"/>
                <a:cs typeface="Arial" panose="020B0604020202020204" pitchFamily="34" charset="0"/>
              </a:rPr>
              <a:t> 010 442 5796</a:t>
            </a:r>
          </a:p>
        </p:txBody>
      </p:sp>
      <p:sp>
        <p:nvSpPr>
          <p:cNvPr id="21" name="TextBox 20">
            <a:extLst>
              <a:ext uri="{FF2B5EF4-FFF2-40B4-BE49-F238E27FC236}">
                <a16:creationId xmlns:a16="http://schemas.microsoft.com/office/drawing/2014/main" id="{B811E004-2AD5-4605-A865-A3A00364B54D}"/>
              </a:ext>
            </a:extLst>
          </p:cNvPr>
          <p:cNvSpPr txBox="1"/>
          <p:nvPr/>
        </p:nvSpPr>
        <p:spPr>
          <a:xfrm>
            <a:off x="4737987" y="1941176"/>
            <a:ext cx="1848469" cy="2276072"/>
          </a:xfrm>
          <a:prstGeom prst="rect">
            <a:avLst/>
          </a:prstGeom>
          <a:noFill/>
        </p:spPr>
        <p:txBody>
          <a:bodyPr wrap="square" rtlCol="0">
            <a:spAutoFit/>
          </a:bodyPr>
          <a:lstStyle/>
          <a:p>
            <a:pPr>
              <a:lnSpc>
                <a:spcPct val="200000"/>
              </a:lnSpc>
            </a:pPr>
            <a:r>
              <a:rPr lang="en-ZA" sz="1600" b="1" dirty="0">
                <a:solidFill>
                  <a:srgbClr val="36B0C9"/>
                </a:solidFill>
                <a:latin typeface="Arial" panose="020B0604020202020204" pitchFamily="34" charset="0"/>
                <a:cs typeface="Arial" panose="020B0604020202020204" pitchFamily="34" charset="0"/>
              </a:rPr>
              <a:t>East London</a:t>
            </a:r>
          </a:p>
          <a:p>
            <a:pPr>
              <a:lnSpc>
                <a:spcPct val="150000"/>
              </a:lnSpc>
            </a:pPr>
            <a:endParaRPr lang="en-ZA" sz="500" dirty="0">
              <a:solidFill>
                <a:schemeClr val="bg1"/>
              </a:solidFill>
              <a:latin typeface="Arial" panose="020B0604020202020204" pitchFamily="34" charset="0"/>
              <a:cs typeface="Arial" panose="020B0604020202020204" pitchFamily="34" charset="0"/>
            </a:endParaRPr>
          </a:p>
          <a:p>
            <a:pPr>
              <a:lnSpc>
                <a:spcPct val="150000"/>
              </a:lnSpc>
            </a:pPr>
            <a:r>
              <a:rPr lang="en-ZA" sz="1400" dirty="0">
                <a:solidFill>
                  <a:schemeClr val="bg1"/>
                </a:solidFill>
                <a:latin typeface="Arial" panose="020B0604020202020204" pitchFamily="34" charset="0"/>
                <a:cs typeface="Arial" panose="020B0604020202020204" pitchFamily="34" charset="0"/>
              </a:rPr>
              <a:t>Unit 1F1, 44 ON PEARCE Building</a:t>
            </a:r>
          </a:p>
          <a:p>
            <a:pPr>
              <a:lnSpc>
                <a:spcPct val="150000"/>
              </a:lnSpc>
            </a:pPr>
            <a:r>
              <a:rPr lang="en-ZA" sz="1400" dirty="0">
                <a:solidFill>
                  <a:schemeClr val="bg1"/>
                </a:solidFill>
                <a:latin typeface="Arial" panose="020B0604020202020204" pitchFamily="34" charset="0"/>
                <a:cs typeface="Arial" panose="020B0604020202020204" pitchFamily="34" charset="0"/>
              </a:rPr>
              <a:t>44 Pearce Street</a:t>
            </a:r>
          </a:p>
          <a:p>
            <a:pPr>
              <a:lnSpc>
                <a:spcPct val="150000"/>
              </a:lnSpc>
            </a:pPr>
            <a:r>
              <a:rPr lang="en-ZA" sz="1400" dirty="0">
                <a:solidFill>
                  <a:schemeClr val="bg1"/>
                </a:solidFill>
                <a:latin typeface="Arial" panose="020B0604020202020204" pitchFamily="34" charset="0"/>
                <a:cs typeface="Arial" panose="020B0604020202020204" pitchFamily="34" charset="0"/>
              </a:rPr>
              <a:t>Berea</a:t>
            </a:r>
          </a:p>
          <a:p>
            <a:pPr>
              <a:lnSpc>
                <a:spcPct val="150000"/>
              </a:lnSpc>
            </a:pPr>
            <a:r>
              <a:rPr lang="en-ZA" sz="1400" b="1" dirty="0">
                <a:solidFill>
                  <a:srgbClr val="36B0C9"/>
                </a:solidFill>
                <a:latin typeface="Arial" panose="020B0604020202020204" pitchFamily="34" charset="0"/>
                <a:cs typeface="Arial" panose="020B0604020202020204" pitchFamily="34" charset="0"/>
              </a:rPr>
              <a:t>T</a:t>
            </a:r>
            <a:r>
              <a:rPr lang="en-ZA" sz="1400" dirty="0">
                <a:solidFill>
                  <a:schemeClr val="bg1"/>
                </a:solidFill>
                <a:latin typeface="Arial" panose="020B0604020202020204" pitchFamily="34" charset="0"/>
                <a:cs typeface="Arial" panose="020B0604020202020204" pitchFamily="34" charset="0"/>
              </a:rPr>
              <a:t> 043 050 0339</a:t>
            </a:r>
          </a:p>
        </p:txBody>
      </p:sp>
      <p:grpSp>
        <p:nvGrpSpPr>
          <p:cNvPr id="2" name="Group 1">
            <a:extLst>
              <a:ext uri="{FF2B5EF4-FFF2-40B4-BE49-F238E27FC236}">
                <a16:creationId xmlns:a16="http://schemas.microsoft.com/office/drawing/2014/main" id="{29AB9048-C23D-4E46-A112-7193F51D776C}"/>
              </a:ext>
            </a:extLst>
          </p:cNvPr>
          <p:cNvGrpSpPr/>
          <p:nvPr/>
        </p:nvGrpSpPr>
        <p:grpSpPr>
          <a:xfrm>
            <a:off x="2304514" y="2007953"/>
            <a:ext cx="2101500" cy="2525634"/>
            <a:chOff x="2986451" y="2220967"/>
            <a:chExt cx="2189467" cy="2066494"/>
          </a:xfrm>
        </p:grpSpPr>
        <p:cxnSp>
          <p:nvCxnSpPr>
            <p:cNvPr id="24" name="Straight Connector 23">
              <a:extLst>
                <a:ext uri="{FF2B5EF4-FFF2-40B4-BE49-F238E27FC236}">
                  <a16:creationId xmlns:a16="http://schemas.microsoft.com/office/drawing/2014/main" id="{926A3537-C7FD-4938-8F91-F8ECD36BCDFE}"/>
                </a:ext>
              </a:extLst>
            </p:cNvPr>
            <p:cNvCxnSpPr>
              <a:cxnSpLocks/>
            </p:cNvCxnSpPr>
            <p:nvPr/>
          </p:nvCxnSpPr>
          <p:spPr>
            <a:xfrm>
              <a:off x="2986451" y="2220967"/>
              <a:ext cx="0" cy="2004403"/>
            </a:xfrm>
            <a:prstGeom prst="line">
              <a:avLst/>
            </a:prstGeom>
            <a:ln w="19050">
              <a:solidFill>
                <a:srgbClr val="36B0C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FBD8C0-227C-479B-A328-CAC577087CD7}"/>
                </a:ext>
              </a:extLst>
            </p:cNvPr>
            <p:cNvCxnSpPr>
              <a:cxnSpLocks/>
            </p:cNvCxnSpPr>
            <p:nvPr/>
          </p:nvCxnSpPr>
          <p:spPr>
            <a:xfrm>
              <a:off x="5175918" y="2220967"/>
              <a:ext cx="0" cy="2066494"/>
            </a:xfrm>
            <a:prstGeom prst="line">
              <a:avLst/>
            </a:prstGeom>
            <a:ln w="19050">
              <a:solidFill>
                <a:srgbClr val="36B0C9"/>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3E0A526-7A1C-4538-B530-A8A29EC79775}"/>
              </a:ext>
            </a:extLst>
          </p:cNvPr>
          <p:cNvCxnSpPr>
            <a:cxnSpLocks/>
          </p:cNvCxnSpPr>
          <p:nvPr/>
        </p:nvCxnSpPr>
        <p:spPr>
          <a:xfrm>
            <a:off x="0" y="2469869"/>
            <a:ext cx="9144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038E26-15C7-4300-BC3B-7F51CA4B4E63}"/>
              </a:ext>
            </a:extLst>
          </p:cNvPr>
          <p:cNvCxnSpPr>
            <a:cxnSpLocks/>
          </p:cNvCxnSpPr>
          <p:nvPr/>
        </p:nvCxnSpPr>
        <p:spPr>
          <a:xfrm>
            <a:off x="6743164" y="1977447"/>
            <a:ext cx="0" cy="2449747"/>
          </a:xfrm>
          <a:prstGeom prst="line">
            <a:avLst/>
          </a:prstGeom>
          <a:ln w="19050">
            <a:solidFill>
              <a:srgbClr val="36B0C9"/>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E8FC2C-09CA-43D2-8BF3-02B0EBB7C40F}"/>
              </a:ext>
            </a:extLst>
          </p:cNvPr>
          <p:cNvSpPr txBox="1"/>
          <p:nvPr/>
        </p:nvSpPr>
        <p:spPr>
          <a:xfrm>
            <a:off x="7006586" y="1886251"/>
            <a:ext cx="1848469" cy="456343"/>
          </a:xfrm>
          <a:prstGeom prst="rect">
            <a:avLst/>
          </a:prstGeom>
          <a:noFill/>
        </p:spPr>
        <p:txBody>
          <a:bodyPr wrap="square" rtlCol="0">
            <a:spAutoFit/>
          </a:bodyPr>
          <a:lstStyle/>
          <a:p>
            <a:pPr>
              <a:lnSpc>
                <a:spcPct val="200000"/>
              </a:lnSpc>
            </a:pPr>
            <a:endParaRPr lang="en-ZA" sz="1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F989F45-0765-433B-819B-3F352839DD0F}"/>
              </a:ext>
            </a:extLst>
          </p:cNvPr>
          <p:cNvSpPr txBox="1"/>
          <p:nvPr/>
        </p:nvSpPr>
        <p:spPr>
          <a:xfrm>
            <a:off x="7174902" y="1893676"/>
            <a:ext cx="1848469" cy="2703112"/>
          </a:xfrm>
          <a:prstGeom prst="rect">
            <a:avLst/>
          </a:prstGeom>
          <a:noFill/>
        </p:spPr>
        <p:txBody>
          <a:bodyPr wrap="square" rtlCol="0">
            <a:spAutoFit/>
          </a:bodyPr>
          <a:lstStyle/>
          <a:p>
            <a:pPr>
              <a:lnSpc>
                <a:spcPct val="200000"/>
              </a:lnSpc>
            </a:pPr>
            <a:r>
              <a:rPr lang="en-ZA" sz="1600" b="1" dirty="0">
                <a:solidFill>
                  <a:srgbClr val="36B0C9"/>
                </a:solidFill>
                <a:latin typeface="Arial" panose="020B0604020202020204" pitchFamily="34" charset="0"/>
                <a:cs typeface="Arial" panose="020B0604020202020204" pitchFamily="34" charset="0"/>
              </a:rPr>
              <a:t>Polokwane</a:t>
            </a:r>
          </a:p>
          <a:p>
            <a:pPr>
              <a:lnSpc>
                <a:spcPct val="150000"/>
              </a:lnSpc>
            </a:pPr>
            <a:endParaRPr lang="en-ZA" sz="600" dirty="0">
              <a:solidFill>
                <a:schemeClr val="bg1"/>
              </a:solidFill>
              <a:latin typeface="Arial" panose="020B0604020202020204" pitchFamily="34" charset="0"/>
              <a:cs typeface="Arial" panose="020B0604020202020204" pitchFamily="34" charset="0"/>
            </a:endParaRPr>
          </a:p>
          <a:p>
            <a:pPr>
              <a:lnSpc>
                <a:spcPct val="150000"/>
              </a:lnSpc>
            </a:pPr>
            <a:r>
              <a:rPr lang="en-ZA" sz="1400" dirty="0">
                <a:solidFill>
                  <a:schemeClr val="bg1"/>
                </a:solidFill>
                <a:latin typeface="Arial" panose="020B0604020202020204" pitchFamily="34" charset="0"/>
                <a:cs typeface="Arial" panose="020B0604020202020204" pitchFamily="34" charset="0"/>
              </a:rPr>
              <a:t>37 </a:t>
            </a:r>
            <a:r>
              <a:rPr lang="en-ZA" sz="1400" dirty="0" err="1">
                <a:solidFill>
                  <a:schemeClr val="bg1"/>
                </a:solidFill>
                <a:latin typeface="Arial" panose="020B0604020202020204" pitchFamily="34" charset="0"/>
                <a:cs typeface="Arial" panose="020B0604020202020204" pitchFamily="34" charset="0"/>
              </a:rPr>
              <a:t>Ismini</a:t>
            </a:r>
            <a:r>
              <a:rPr lang="en-ZA" sz="1400" dirty="0">
                <a:solidFill>
                  <a:schemeClr val="bg1"/>
                </a:solidFill>
                <a:latin typeface="Arial" panose="020B0604020202020204" pitchFamily="34" charset="0"/>
                <a:cs typeface="Arial" panose="020B0604020202020204" pitchFamily="34" charset="0"/>
              </a:rPr>
              <a:t> Avenue</a:t>
            </a:r>
          </a:p>
          <a:p>
            <a:pPr>
              <a:lnSpc>
                <a:spcPct val="150000"/>
              </a:lnSpc>
            </a:pPr>
            <a:r>
              <a:rPr lang="en-ZA" sz="1400" dirty="0" err="1">
                <a:solidFill>
                  <a:schemeClr val="bg1"/>
                </a:solidFill>
                <a:latin typeface="Arial" panose="020B0604020202020204" pitchFamily="34" charset="0"/>
                <a:cs typeface="Arial" panose="020B0604020202020204" pitchFamily="34" charset="0"/>
              </a:rPr>
              <a:t>Bendor</a:t>
            </a:r>
            <a:endParaRPr lang="en-ZA" sz="1400" dirty="0">
              <a:solidFill>
                <a:schemeClr val="bg1"/>
              </a:solidFill>
              <a:latin typeface="Arial" panose="020B0604020202020204" pitchFamily="34" charset="0"/>
              <a:cs typeface="Arial" panose="020B0604020202020204" pitchFamily="34" charset="0"/>
            </a:endParaRPr>
          </a:p>
          <a:p>
            <a:pPr>
              <a:lnSpc>
                <a:spcPct val="150000"/>
              </a:lnSpc>
            </a:pPr>
            <a:endParaRPr lang="en-ZA" sz="1400" dirty="0">
              <a:solidFill>
                <a:schemeClr val="bg1"/>
              </a:solidFill>
              <a:latin typeface="Arial" panose="020B0604020202020204" pitchFamily="34" charset="0"/>
              <a:cs typeface="Arial" panose="020B0604020202020204" pitchFamily="34" charset="0"/>
            </a:endParaRPr>
          </a:p>
          <a:p>
            <a:pPr>
              <a:lnSpc>
                <a:spcPct val="150000"/>
              </a:lnSpc>
            </a:pPr>
            <a:r>
              <a:rPr lang="en-ZA" sz="1400" dirty="0">
                <a:solidFill>
                  <a:schemeClr val="bg1"/>
                </a:solidFill>
                <a:latin typeface="Arial" panose="020B0604020202020204" pitchFamily="34" charset="0"/>
                <a:cs typeface="Arial" panose="020B0604020202020204" pitchFamily="34" charset="0"/>
              </a:rPr>
              <a:t> </a:t>
            </a:r>
          </a:p>
          <a:p>
            <a:pPr>
              <a:lnSpc>
                <a:spcPct val="150000"/>
              </a:lnSpc>
            </a:pPr>
            <a:r>
              <a:rPr lang="en-ZA" sz="1400" dirty="0">
                <a:solidFill>
                  <a:srgbClr val="36B0C9"/>
                </a:solidFill>
                <a:latin typeface="Arial" panose="020B0604020202020204" pitchFamily="34" charset="0"/>
                <a:cs typeface="Arial" panose="020B0604020202020204" pitchFamily="34" charset="0"/>
              </a:rPr>
              <a:t>T </a:t>
            </a:r>
            <a:r>
              <a:rPr lang="en-ZA" sz="1400" dirty="0">
                <a:solidFill>
                  <a:schemeClr val="bg1"/>
                </a:solidFill>
                <a:latin typeface="Arial" panose="020B0604020202020204" pitchFamily="34" charset="0"/>
                <a:cs typeface="Arial" panose="020B0604020202020204" pitchFamily="34" charset="0"/>
              </a:rPr>
              <a:t>015 590 0395 </a:t>
            </a:r>
          </a:p>
          <a:p>
            <a:pPr>
              <a:lnSpc>
                <a:spcPct val="200000"/>
              </a:lnSpc>
            </a:pPr>
            <a:endParaRPr lang="en-Z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68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376C"/>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3D1F408-5DE4-4B99-A95D-53E06CF36329}"/>
              </a:ext>
            </a:extLst>
          </p:cNvPr>
          <p:cNvSpPr txBox="1">
            <a:spLocks/>
          </p:cNvSpPr>
          <p:nvPr/>
        </p:nvSpPr>
        <p:spPr>
          <a:xfrm>
            <a:off x="249805" y="719190"/>
            <a:ext cx="8513195" cy="393721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6900" i="1" dirty="0">
                <a:latin typeface="+mj-lt"/>
                <a:ea typeface="+mj-ea"/>
                <a:cs typeface="+mj-cs"/>
              </a:rPr>
              <a:t>“</a:t>
            </a:r>
            <a:r>
              <a:rPr lang="en-GB" sz="6900" i="1" dirty="0">
                <a:latin typeface="+mj-lt"/>
                <a:ea typeface="+mj-ea"/>
                <a:cs typeface="+mj-cs"/>
              </a:rPr>
              <a:t>The systematic implications of poor governance are not merely academic or emotional, but has real-world, on-the-ground consequences </a:t>
            </a:r>
            <a:r>
              <a:rPr lang="en-GB" sz="6900" dirty="0">
                <a:latin typeface="+mj-lt"/>
                <a:ea typeface="+mj-ea"/>
                <a:cs typeface="+mj-cs"/>
              </a:rPr>
              <a:t>.</a:t>
            </a:r>
            <a:r>
              <a:rPr lang="en-US" sz="6900" i="1" dirty="0">
                <a:latin typeface="+mj-lt"/>
                <a:ea typeface="+mj-ea"/>
                <a:cs typeface="+mj-cs"/>
              </a:rPr>
              <a:t>” </a:t>
            </a:r>
          </a:p>
          <a:p>
            <a:pPr marL="0" indent="0" algn="l">
              <a:buNone/>
            </a:pPr>
            <a:endParaRPr lang="en-US" sz="6900" dirty="0">
              <a:latin typeface="+mj-lt"/>
              <a:ea typeface="+mj-ea"/>
              <a:cs typeface="+mj-cs"/>
            </a:endParaRPr>
          </a:p>
          <a:p>
            <a:pPr marL="0" indent="0" algn="l">
              <a:buNone/>
            </a:pPr>
            <a:r>
              <a:rPr lang="en-US" sz="6900" dirty="0">
                <a:latin typeface="+mj-lt"/>
                <a:ea typeface="+mj-ea"/>
                <a:cs typeface="+mj-cs"/>
              </a:rPr>
              <a:t>  - Andrew C. Canter</a:t>
            </a:r>
          </a:p>
          <a:p>
            <a:pPr marL="0" indent="0" algn="l">
              <a:buNone/>
            </a:pPr>
            <a:endParaRPr lang="en-US" sz="5000" b="0" i="0" dirty="0">
              <a:effectLst/>
              <a:latin typeface="Georgia" panose="02040502050405020303" pitchFamily="18" charset="0"/>
            </a:endParaRPr>
          </a:p>
          <a:p>
            <a:pPr marL="87312" indent="0">
              <a:spcBef>
                <a:spcPct val="0"/>
              </a:spcBef>
              <a:spcAft>
                <a:spcPts val="600"/>
              </a:spcAft>
              <a:buNone/>
            </a:pPr>
            <a:endParaRPr lang="en-US" sz="3300" kern="1200" dirty="0">
              <a:solidFill>
                <a:schemeClr val="tx1"/>
              </a:solidFill>
              <a:latin typeface="+mj-lt"/>
              <a:ea typeface="+mj-ea"/>
              <a:cs typeface="+mj-cs"/>
            </a:endParaRPr>
          </a:p>
          <a:p>
            <a:pPr marL="87312" indent="0">
              <a:spcBef>
                <a:spcPct val="0"/>
              </a:spcBef>
              <a:spcAft>
                <a:spcPts val="600"/>
              </a:spcAft>
              <a:buNone/>
            </a:pPr>
            <a:endParaRPr lang="en-US" sz="3300" kern="1200" dirty="0">
              <a:solidFill>
                <a:schemeClr val="tx1"/>
              </a:solidFill>
              <a:latin typeface="+mj-lt"/>
              <a:ea typeface="+mj-ea"/>
              <a:cs typeface="+mj-cs"/>
            </a:endParaRPr>
          </a:p>
        </p:txBody>
      </p:sp>
      <p:sp>
        <p:nvSpPr>
          <p:cNvPr id="9" name="Title 1">
            <a:extLst>
              <a:ext uri="{FF2B5EF4-FFF2-40B4-BE49-F238E27FC236}">
                <a16:creationId xmlns:a16="http://schemas.microsoft.com/office/drawing/2014/main" id="{7B661BBD-5837-45C7-9394-CA85636809D9}"/>
              </a:ext>
            </a:extLst>
          </p:cNvPr>
          <p:cNvSpPr txBox="1">
            <a:spLocks/>
          </p:cNvSpPr>
          <p:nvPr/>
        </p:nvSpPr>
        <p:spPr>
          <a:xfrm>
            <a:off x="381000" y="265861"/>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pic>
        <p:nvPicPr>
          <p:cNvPr id="5" name="Picture 4" descr="Logo&#10;&#10;Description automatically generated">
            <a:extLst>
              <a:ext uri="{FF2B5EF4-FFF2-40B4-BE49-F238E27FC236}">
                <a16:creationId xmlns:a16="http://schemas.microsoft.com/office/drawing/2014/main" id="{DD609CFD-5386-4202-9DEA-08957314E150}"/>
              </a:ext>
            </a:extLst>
          </p:cNvPr>
          <p:cNvPicPr>
            <a:picLocks noChangeAspect="1"/>
          </p:cNvPicPr>
          <p:nvPr/>
        </p:nvPicPr>
        <p:blipFill rotWithShape="1">
          <a:blip r:embed="rId2">
            <a:extLst>
              <a:ext uri="{28A0092B-C50C-407E-A947-70E740481C1C}">
                <a14:useLocalDpi xmlns:a14="http://schemas.microsoft.com/office/drawing/2010/main" val="0"/>
              </a:ext>
            </a:extLst>
          </a:blip>
          <a:srcRect l="4304" t="8391" r="4304" b="9907"/>
          <a:stretch/>
        </p:blipFill>
        <p:spPr>
          <a:xfrm>
            <a:off x="2152022" y="4876561"/>
            <a:ext cx="4136572" cy="995363"/>
          </a:xfrm>
          <a:prstGeom prst="rect">
            <a:avLst/>
          </a:prstGeom>
        </p:spPr>
      </p:pic>
    </p:spTree>
    <p:extLst>
      <p:ext uri="{BB962C8B-B14F-4D97-AF65-F5344CB8AC3E}">
        <p14:creationId xmlns:p14="http://schemas.microsoft.com/office/powerpoint/2010/main" val="38334838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B1E675-D98D-4FFD-9E46-7A1224D92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0"/>
            <a:ext cx="9144000" cy="6854890"/>
          </a:xfrm>
          <a:prstGeom prst="rect">
            <a:avLst/>
          </a:prstGeom>
        </p:spPr>
      </p:pic>
      <p:sp>
        <p:nvSpPr>
          <p:cNvPr id="9" name="Title 1">
            <a:extLst>
              <a:ext uri="{FF2B5EF4-FFF2-40B4-BE49-F238E27FC236}">
                <a16:creationId xmlns:a16="http://schemas.microsoft.com/office/drawing/2014/main" id="{7B661BBD-5837-45C7-9394-CA85636809D9}"/>
              </a:ext>
            </a:extLst>
          </p:cNvPr>
          <p:cNvSpPr txBox="1">
            <a:spLocks/>
          </p:cNvSpPr>
          <p:nvPr/>
        </p:nvSpPr>
        <p:spPr>
          <a:xfrm>
            <a:off x="381000" y="265861"/>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Discussion Points</a:t>
            </a:r>
          </a:p>
        </p:txBody>
      </p:sp>
      <p:cxnSp>
        <p:nvCxnSpPr>
          <p:cNvPr id="11" name="Straight Connector 10">
            <a:extLst>
              <a:ext uri="{FF2B5EF4-FFF2-40B4-BE49-F238E27FC236}">
                <a16:creationId xmlns:a16="http://schemas.microsoft.com/office/drawing/2014/main" id="{2D0132A4-9858-42E4-BB0E-F96A36FBF57F}"/>
              </a:ext>
            </a:extLst>
          </p:cNvPr>
          <p:cNvCxnSpPr>
            <a:cxnSpLocks/>
          </p:cNvCxnSpPr>
          <p:nvPr/>
        </p:nvCxnSpPr>
        <p:spPr>
          <a:xfrm>
            <a:off x="0" y="1268760"/>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amera lens with reflections on wooden table">
            <a:extLst>
              <a:ext uri="{FF2B5EF4-FFF2-40B4-BE49-F238E27FC236}">
                <a16:creationId xmlns:a16="http://schemas.microsoft.com/office/drawing/2014/main" id="{EA32046E-7896-4EC0-9704-2A641342F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6862"/>
            <a:ext cx="9144000" cy="4722552"/>
          </a:xfrm>
          <a:prstGeom prst="rect">
            <a:avLst/>
          </a:prstGeom>
        </p:spPr>
      </p:pic>
      <p:sp>
        <p:nvSpPr>
          <p:cNvPr id="13" name="Content Placeholder 2">
            <a:extLst>
              <a:ext uri="{FF2B5EF4-FFF2-40B4-BE49-F238E27FC236}">
                <a16:creationId xmlns:a16="http://schemas.microsoft.com/office/drawing/2014/main" id="{D3D1F408-5DE4-4B99-A95D-53E06CF36329}"/>
              </a:ext>
            </a:extLst>
          </p:cNvPr>
          <p:cNvSpPr txBox="1">
            <a:spLocks/>
          </p:cNvSpPr>
          <p:nvPr/>
        </p:nvSpPr>
        <p:spPr>
          <a:xfrm>
            <a:off x="4558464" y="-229235"/>
            <a:ext cx="4585536" cy="5386543"/>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2" indent="0">
              <a:buNone/>
            </a:pPr>
            <a:endParaRPr lang="en-ZA" sz="3600" u="sng" dirty="0">
              <a:solidFill>
                <a:schemeClr val="bg1"/>
              </a:solidFill>
            </a:endParaRPr>
          </a:p>
          <a:p>
            <a:pPr marL="533400" indent="-446088">
              <a:buBlip>
                <a:blip r:embed="rId4"/>
              </a:buBlip>
            </a:pPr>
            <a:r>
              <a:rPr lang="en-GB" sz="2400" dirty="0">
                <a:solidFill>
                  <a:srgbClr val="36B0C9"/>
                </a:solidFill>
              </a:rPr>
              <a:t>Introduction</a:t>
            </a:r>
          </a:p>
          <a:p>
            <a:pPr marL="533400" indent="-446088">
              <a:buBlip>
                <a:blip r:embed="rId4"/>
              </a:buBlip>
            </a:pPr>
            <a:r>
              <a:rPr lang="en-GB" sz="2400" dirty="0">
                <a:solidFill>
                  <a:srgbClr val="36B0C9"/>
                </a:solidFill>
              </a:rPr>
              <a:t>AGSA’s assessment of Audit Committees</a:t>
            </a:r>
          </a:p>
          <a:p>
            <a:pPr marL="533400" indent="-446088">
              <a:buBlip>
                <a:blip r:embed="rId4"/>
              </a:buBlip>
            </a:pPr>
            <a:r>
              <a:rPr lang="en-GB" sz="2400" dirty="0">
                <a:solidFill>
                  <a:srgbClr val="36B0C9"/>
                </a:solidFill>
              </a:rPr>
              <a:t>Status of Audit Committees within Local Government</a:t>
            </a:r>
          </a:p>
          <a:p>
            <a:pPr marL="533400" indent="-446088">
              <a:buBlip>
                <a:blip r:embed="rId4"/>
              </a:buBlip>
            </a:pPr>
            <a:r>
              <a:rPr lang="en-GB" sz="2400" dirty="0">
                <a:solidFill>
                  <a:srgbClr val="36B0C9"/>
                </a:solidFill>
              </a:rPr>
              <a:t>Skills needed by Audit Committees and legislative/recommended requirements</a:t>
            </a:r>
          </a:p>
          <a:p>
            <a:pPr marL="533400" indent="-446088">
              <a:buBlip>
                <a:blip r:embed="rId4"/>
              </a:buBlip>
            </a:pPr>
            <a:r>
              <a:rPr lang="en-GB" sz="2400" dirty="0">
                <a:solidFill>
                  <a:srgbClr val="36B0C9"/>
                </a:solidFill>
              </a:rPr>
              <a:t>Problem Statement</a:t>
            </a:r>
          </a:p>
          <a:p>
            <a:pPr marL="533400" indent="-446088">
              <a:buBlip>
                <a:blip r:embed="rId4"/>
              </a:buBlip>
            </a:pPr>
            <a:r>
              <a:rPr lang="en-GB" sz="2400" dirty="0">
                <a:solidFill>
                  <a:srgbClr val="36B0C9"/>
                </a:solidFill>
              </a:rPr>
              <a:t>Methods of Assessments</a:t>
            </a:r>
          </a:p>
          <a:p>
            <a:pPr marL="533400" indent="-446088">
              <a:buBlip>
                <a:blip r:embed="rId4"/>
              </a:buBlip>
            </a:pPr>
            <a:r>
              <a:rPr lang="en-GB" sz="2400" dirty="0">
                <a:solidFill>
                  <a:srgbClr val="36B0C9"/>
                </a:solidFill>
              </a:rPr>
              <a:t>Benefits of a assessment</a:t>
            </a:r>
          </a:p>
          <a:p>
            <a:pPr marL="533400" indent="-446088">
              <a:buBlip>
                <a:blip r:embed="rId4"/>
              </a:buBlip>
            </a:pPr>
            <a:r>
              <a:rPr lang="en-GB" sz="2400" dirty="0">
                <a:solidFill>
                  <a:srgbClr val="36B0C9"/>
                </a:solidFill>
              </a:rPr>
              <a:t>Closing Remarks</a:t>
            </a:r>
          </a:p>
          <a:p>
            <a:pPr marL="87312" indent="0">
              <a:buNone/>
            </a:pPr>
            <a:endParaRPr lang="en-ZA" sz="1200" dirty="0">
              <a:solidFill>
                <a:schemeClr val="bg1"/>
              </a:solidFill>
            </a:endParaRPr>
          </a:p>
          <a:p>
            <a:pPr marL="87312" indent="0">
              <a:buNone/>
            </a:pPr>
            <a:endParaRPr lang="en-ZA"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33B8D7FB-9511-472C-87AB-833733887F6B}"/>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13940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
            <a:ext cx="9144000" cy="6854889"/>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381000" y="239155"/>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500" b="1" dirty="0">
                <a:solidFill>
                  <a:srgbClr val="36B0C9"/>
                </a:solidFill>
                <a:effectLst>
                  <a:outerShdw blurRad="38100" dist="38100" dir="2700000" algn="tl">
                    <a:srgbClr val="000000">
                      <a:alpha val="43137"/>
                    </a:srgbClr>
                  </a:outerShdw>
                </a:effectLst>
                <a:latin typeface="Montserrat Medium" panose="00000600000000000000" pitchFamily="2" charset="0"/>
              </a:rPr>
              <a:t>Poll</a:t>
            </a:r>
            <a:endPar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endParaRP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945203"/>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331078" y="1003556"/>
            <a:ext cx="8481846" cy="4940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r>
              <a:rPr lang="en-ZA" sz="3200" b="1" i="1" dirty="0">
                <a:solidFill>
                  <a:schemeClr val="bg1"/>
                </a:solidFill>
              </a:rPr>
              <a:t>Are Audit Committees in local Government effective and add value???</a:t>
            </a: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lgn="ctr">
              <a:buClr>
                <a:srgbClr val="36B0C9"/>
              </a:buClr>
              <a:buNone/>
            </a:pPr>
            <a:endParaRPr lang="en-ZA" sz="3200" b="1" i="1" dirty="0">
              <a:solidFill>
                <a:schemeClr val="bg1"/>
              </a:solidFill>
            </a:endParaRPr>
          </a:p>
          <a:p>
            <a:pPr marL="0" indent="0">
              <a:buClr>
                <a:srgbClr val="36B0C9"/>
              </a:buClr>
              <a:buNone/>
            </a:pPr>
            <a:endParaRPr lang="en-ZA" sz="1800" b="1" dirty="0">
              <a:solidFill>
                <a:schemeClr val="bg1"/>
              </a:solidFill>
            </a:endParaRPr>
          </a:p>
          <a:p>
            <a:pPr marL="0" indent="0">
              <a:buClr>
                <a:srgbClr val="36B0C9"/>
              </a:buClr>
              <a:buNone/>
            </a:pPr>
            <a:endParaRPr lang="en-ZA" sz="32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a:p>
            <a:pPr marL="0" indent="0">
              <a:buClr>
                <a:srgbClr val="36B0C9"/>
              </a:buClr>
              <a:buNone/>
            </a:pPr>
            <a:endParaRPr lang="en-ZA" sz="2400" b="1"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8318209B-0F4D-4003-BD3F-6168CC268B28}"/>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pic>
        <p:nvPicPr>
          <p:cNvPr id="4" name="Graphic 3" descr="Questions with solid fill">
            <a:extLst>
              <a:ext uri="{FF2B5EF4-FFF2-40B4-BE49-F238E27FC236}">
                <a16:creationId xmlns:a16="http://schemas.microsoft.com/office/drawing/2014/main" id="{DD638A3F-31E5-4629-A533-6179950CE2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9000" y="4259178"/>
            <a:ext cx="1900989" cy="1900989"/>
          </a:xfrm>
          <a:prstGeom prst="rect">
            <a:avLst/>
          </a:prstGeom>
        </p:spPr>
      </p:pic>
    </p:spTree>
    <p:extLst>
      <p:ext uri="{BB962C8B-B14F-4D97-AF65-F5344CB8AC3E}">
        <p14:creationId xmlns:p14="http://schemas.microsoft.com/office/powerpoint/2010/main" val="258735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B1E675-D98D-4FFD-9E46-7A1224D92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789"/>
            <a:ext cx="9144000" cy="7292540"/>
          </a:xfrm>
          <a:prstGeom prst="rect">
            <a:avLst/>
          </a:prstGeom>
        </p:spPr>
      </p:pic>
      <p:sp>
        <p:nvSpPr>
          <p:cNvPr id="9" name="Title 1">
            <a:extLst>
              <a:ext uri="{FF2B5EF4-FFF2-40B4-BE49-F238E27FC236}">
                <a16:creationId xmlns:a16="http://schemas.microsoft.com/office/drawing/2014/main" id="{7B661BBD-5837-45C7-9394-CA85636809D9}"/>
              </a:ext>
            </a:extLst>
          </p:cNvPr>
          <p:cNvSpPr txBox="1">
            <a:spLocks/>
          </p:cNvSpPr>
          <p:nvPr/>
        </p:nvSpPr>
        <p:spPr>
          <a:xfrm>
            <a:off x="0" y="-585860"/>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Introduction</a:t>
            </a:r>
          </a:p>
        </p:txBody>
      </p:sp>
      <p:cxnSp>
        <p:nvCxnSpPr>
          <p:cNvPr id="11" name="Straight Connector 10">
            <a:extLst>
              <a:ext uri="{FF2B5EF4-FFF2-40B4-BE49-F238E27FC236}">
                <a16:creationId xmlns:a16="http://schemas.microsoft.com/office/drawing/2014/main" id="{2D0132A4-9858-42E4-BB0E-F96A36FBF57F}"/>
              </a:ext>
            </a:extLst>
          </p:cNvPr>
          <p:cNvCxnSpPr>
            <a:cxnSpLocks/>
          </p:cNvCxnSpPr>
          <p:nvPr/>
        </p:nvCxnSpPr>
        <p:spPr>
          <a:xfrm>
            <a:off x="0" y="504559"/>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3D1F408-5DE4-4B99-A95D-53E06CF36329}"/>
              </a:ext>
            </a:extLst>
          </p:cNvPr>
          <p:cNvSpPr txBox="1">
            <a:spLocks/>
          </p:cNvSpPr>
          <p:nvPr/>
        </p:nvSpPr>
        <p:spPr>
          <a:xfrm>
            <a:off x="331078" y="1765995"/>
            <a:ext cx="8481846" cy="43280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46088">
              <a:buBlip>
                <a:blip r:embed="rId4"/>
              </a:buBlip>
            </a:pPr>
            <a:endParaRPr lang="en-ZA" sz="1200" dirty="0">
              <a:solidFill>
                <a:schemeClr val="bg1"/>
              </a:solidFill>
            </a:endParaRPr>
          </a:p>
          <a:p>
            <a:pPr marL="87312" indent="0">
              <a:buNone/>
            </a:pPr>
            <a:endParaRPr lang="en-ZA" dirty="0">
              <a:solidFill>
                <a:schemeClr val="bg1"/>
              </a:solidFill>
            </a:endParaRPr>
          </a:p>
        </p:txBody>
      </p:sp>
      <p:sp>
        <p:nvSpPr>
          <p:cNvPr id="10" name="Content Placeholder 2">
            <a:extLst>
              <a:ext uri="{FF2B5EF4-FFF2-40B4-BE49-F238E27FC236}">
                <a16:creationId xmlns:a16="http://schemas.microsoft.com/office/drawing/2014/main" id="{6B116C11-8401-4B4C-AC36-43D3346D2352}"/>
              </a:ext>
            </a:extLst>
          </p:cNvPr>
          <p:cNvSpPr txBox="1">
            <a:spLocks/>
          </p:cNvSpPr>
          <p:nvPr/>
        </p:nvSpPr>
        <p:spPr>
          <a:xfrm>
            <a:off x="331077" y="2004498"/>
            <a:ext cx="4142450" cy="3917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2" indent="0">
              <a:spcBef>
                <a:spcPct val="0"/>
              </a:spcBef>
              <a:spcAft>
                <a:spcPts val="600"/>
              </a:spcAft>
              <a:buNone/>
            </a:pPr>
            <a:endParaRPr lang="en-US" sz="3300" kern="1200" dirty="0">
              <a:solidFill>
                <a:schemeClr val="bg1"/>
              </a:solidFill>
              <a:latin typeface="+mj-lt"/>
              <a:ea typeface="+mj-ea"/>
              <a:cs typeface="+mj-cs"/>
            </a:endParaRPr>
          </a:p>
          <a:p>
            <a:pPr marL="87312" indent="0">
              <a:spcBef>
                <a:spcPct val="0"/>
              </a:spcBef>
              <a:spcAft>
                <a:spcPts val="600"/>
              </a:spcAft>
              <a:buNone/>
            </a:pPr>
            <a:endParaRPr lang="en-US" sz="3300" kern="1200" dirty="0">
              <a:solidFill>
                <a:schemeClr val="tx1"/>
              </a:solidFill>
              <a:latin typeface="+mj-lt"/>
              <a:ea typeface="+mj-ea"/>
              <a:cs typeface="+mj-cs"/>
            </a:endParaRPr>
          </a:p>
        </p:txBody>
      </p:sp>
      <p:sp>
        <p:nvSpPr>
          <p:cNvPr id="12" name="Content Placeholder 2">
            <a:extLst>
              <a:ext uri="{FF2B5EF4-FFF2-40B4-BE49-F238E27FC236}">
                <a16:creationId xmlns:a16="http://schemas.microsoft.com/office/drawing/2014/main" id="{C01C983E-5A6B-4A1A-BD58-A48621A04EFA}"/>
              </a:ext>
            </a:extLst>
          </p:cNvPr>
          <p:cNvSpPr txBox="1">
            <a:spLocks/>
          </p:cNvSpPr>
          <p:nvPr/>
        </p:nvSpPr>
        <p:spPr>
          <a:xfrm>
            <a:off x="0" y="398287"/>
            <a:ext cx="9144000" cy="59271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0212" indent="-342900"/>
            <a:r>
              <a:rPr lang="en-ZA" b="1" dirty="0">
                <a:solidFill>
                  <a:srgbClr val="36B0C9"/>
                </a:solidFill>
              </a:rPr>
              <a:t>Section 166 of the MFMA states:</a:t>
            </a:r>
          </a:p>
          <a:p>
            <a:pPr marL="430212" indent="-342900"/>
            <a:r>
              <a:rPr lang="en-GB" sz="1800" dirty="0">
                <a:solidFill>
                  <a:schemeClr val="bg1"/>
                </a:solidFill>
              </a:rPr>
              <a:t>“(</a:t>
            </a:r>
            <a:r>
              <a:rPr lang="en-GB" sz="1800" b="1" dirty="0">
                <a:solidFill>
                  <a:schemeClr val="bg1"/>
                </a:solidFill>
              </a:rPr>
              <a:t>1)Each municipality and each municipal entity must have an audit committee. </a:t>
            </a:r>
          </a:p>
          <a:p>
            <a:pPr marL="430212" indent="-342900"/>
            <a:r>
              <a:rPr lang="en-GB" sz="1800" b="1" dirty="0">
                <a:solidFill>
                  <a:schemeClr val="bg1"/>
                </a:solidFill>
              </a:rPr>
              <a:t>(2) An audit committee is an </a:t>
            </a:r>
            <a:r>
              <a:rPr lang="en-GB" sz="1800" b="1" dirty="0">
                <a:solidFill>
                  <a:srgbClr val="FF0000"/>
                </a:solidFill>
              </a:rPr>
              <a:t>independent advisory body </a:t>
            </a:r>
            <a:r>
              <a:rPr lang="en-GB" sz="1800" b="1" dirty="0">
                <a:solidFill>
                  <a:schemeClr val="bg1"/>
                </a:solidFill>
              </a:rPr>
              <a:t>which must </a:t>
            </a:r>
            <a:r>
              <a:rPr lang="en-GB" sz="1800" b="1" dirty="0">
                <a:solidFill>
                  <a:srgbClr val="FF0000"/>
                </a:solidFill>
              </a:rPr>
              <a:t>advise</a:t>
            </a:r>
            <a:r>
              <a:rPr lang="en-GB" sz="1800" b="1" dirty="0">
                <a:solidFill>
                  <a:schemeClr val="bg1"/>
                </a:solidFill>
              </a:rPr>
              <a:t> the municipal </a:t>
            </a:r>
            <a:r>
              <a:rPr lang="en-GB" sz="1800" b="1" dirty="0">
                <a:solidFill>
                  <a:srgbClr val="FF0000"/>
                </a:solidFill>
              </a:rPr>
              <a:t>council</a:t>
            </a:r>
            <a:r>
              <a:rPr lang="en-GB" sz="1800" b="1" dirty="0">
                <a:solidFill>
                  <a:schemeClr val="bg1"/>
                </a:solidFill>
              </a:rPr>
              <a:t>, the political office-bearers. the </a:t>
            </a:r>
            <a:r>
              <a:rPr lang="en-GB" sz="1800" b="1" dirty="0">
                <a:solidFill>
                  <a:srgbClr val="FF0000"/>
                </a:solidFill>
              </a:rPr>
              <a:t>accounting</a:t>
            </a:r>
            <a:r>
              <a:rPr lang="en-GB" sz="1800" b="1" dirty="0">
                <a:solidFill>
                  <a:schemeClr val="bg1"/>
                </a:solidFill>
              </a:rPr>
              <a:t> </a:t>
            </a:r>
            <a:r>
              <a:rPr lang="en-GB" sz="1800" b="1" dirty="0">
                <a:solidFill>
                  <a:srgbClr val="FF0000"/>
                </a:solidFill>
              </a:rPr>
              <a:t>officer</a:t>
            </a:r>
            <a:r>
              <a:rPr lang="en-GB" sz="1800" b="1" dirty="0">
                <a:solidFill>
                  <a:schemeClr val="bg1"/>
                </a:solidFill>
              </a:rPr>
              <a:t> and the management staff of the municipality, or the board of directors. the accounting officer and the management staff of the municipal entity </a:t>
            </a:r>
            <a:r>
              <a:rPr lang="en-GB" sz="1600" b="1" dirty="0">
                <a:solidFill>
                  <a:schemeClr val="bg1"/>
                </a:solidFill>
              </a:rPr>
              <a:t>on matters relating to:  </a:t>
            </a:r>
          </a:p>
          <a:p>
            <a:pPr marL="887412" lvl="1" indent="-342900"/>
            <a:r>
              <a:rPr lang="en-GB" sz="1600" b="1" dirty="0">
                <a:solidFill>
                  <a:schemeClr val="bg1"/>
                </a:solidFill>
              </a:rPr>
              <a:t>(i) internal financial control and internal audits; </a:t>
            </a:r>
          </a:p>
          <a:p>
            <a:pPr marL="887412" lvl="1" indent="-342900"/>
            <a:r>
              <a:rPr lang="en-GB" sz="1600" b="1" dirty="0">
                <a:solidFill>
                  <a:schemeClr val="bg1"/>
                </a:solidFill>
              </a:rPr>
              <a:t>(ii) risk management;</a:t>
            </a:r>
          </a:p>
          <a:p>
            <a:pPr marL="887412" lvl="1" indent="-342900"/>
            <a:r>
              <a:rPr lang="en-GB" sz="1600" b="1" dirty="0">
                <a:solidFill>
                  <a:schemeClr val="bg1"/>
                </a:solidFill>
              </a:rPr>
              <a:t>(iii) accounting policies; </a:t>
            </a:r>
          </a:p>
          <a:p>
            <a:pPr marL="887412" lvl="1" indent="-342900"/>
            <a:r>
              <a:rPr lang="en-GB" sz="1600" b="1" dirty="0">
                <a:solidFill>
                  <a:schemeClr val="bg1"/>
                </a:solidFill>
              </a:rPr>
              <a:t>(iv) the adequacy, reliability and accuracy of financial reporting and </a:t>
            </a:r>
          </a:p>
          <a:p>
            <a:pPr marL="887412" lvl="1" indent="-342900"/>
            <a:r>
              <a:rPr lang="en-GB" sz="1600" b="1" dirty="0">
                <a:solidFill>
                  <a:schemeClr val="bg1"/>
                </a:solidFill>
              </a:rPr>
              <a:t>(v) performance management; </a:t>
            </a:r>
          </a:p>
          <a:p>
            <a:pPr marL="887412" lvl="1" indent="-342900"/>
            <a:r>
              <a:rPr lang="en-GB" sz="1600" b="1" dirty="0">
                <a:solidFill>
                  <a:schemeClr val="bg1"/>
                </a:solidFill>
              </a:rPr>
              <a:t>(vi) effective governance; information; </a:t>
            </a:r>
          </a:p>
          <a:p>
            <a:pPr marL="887412" lvl="1" indent="-342900"/>
            <a:r>
              <a:rPr lang="en-GB" sz="1600" b="1" dirty="0">
                <a:solidFill>
                  <a:schemeClr val="bg1"/>
                </a:solidFill>
              </a:rPr>
              <a:t>(vii) compliance with this Act, the annual Division of Revenue Act and any </a:t>
            </a:r>
          </a:p>
          <a:p>
            <a:pPr marL="887412" lvl="1" indent="-342900"/>
            <a:r>
              <a:rPr lang="en-GB" sz="1600" b="1" dirty="0">
                <a:solidFill>
                  <a:schemeClr val="bg1"/>
                </a:solidFill>
              </a:rPr>
              <a:t>(viii) performance evaluation; and other applicable legislation: </a:t>
            </a:r>
          </a:p>
          <a:p>
            <a:pPr marL="887412" lvl="1" indent="-342900"/>
            <a:r>
              <a:rPr lang="en-GB" sz="1600" b="1" dirty="0">
                <a:solidFill>
                  <a:schemeClr val="bg1"/>
                </a:solidFill>
              </a:rPr>
              <a:t>(ix) any other issues referred to it by the municipality or municipal entity: </a:t>
            </a:r>
          </a:p>
          <a:p>
            <a:pPr marL="887412" lvl="1" indent="-342900"/>
            <a:r>
              <a:rPr lang="en-GB" sz="1600" b="1" dirty="0">
                <a:solidFill>
                  <a:schemeClr val="bg1"/>
                </a:solidFill>
              </a:rPr>
              <a:t>(x) review the annual financial statements to provide the council of the municipality or, in the case of a municipal entity.</a:t>
            </a:r>
          </a:p>
          <a:p>
            <a:pPr marL="887412" lvl="1" indent="-342900"/>
            <a:r>
              <a:rPr lang="en-GB" sz="1600" b="1" dirty="0">
                <a:solidFill>
                  <a:schemeClr val="bg1"/>
                </a:solidFill>
              </a:rPr>
              <a:t>(xi) carry out such investigations into the financial affairs of the municipality or municipal entity as the council of the municipality, or in the case of a municipal entity”. </a:t>
            </a:r>
            <a:endParaRPr lang="en-ZA" b="1" dirty="0">
              <a:solidFill>
                <a:schemeClr val="bg1"/>
              </a:solidFill>
            </a:endParaRPr>
          </a:p>
          <a:p>
            <a:pPr marL="430212" indent="-342900"/>
            <a:endParaRPr lang="en-GB" sz="1600" dirty="0">
              <a:solidFill>
                <a:schemeClr val="bg1"/>
              </a:solidFill>
            </a:endParaRPr>
          </a:p>
          <a:p>
            <a:pPr marL="87312" indent="0">
              <a:buNone/>
            </a:pPr>
            <a:endParaRPr lang="en-ZA" sz="1400" dirty="0">
              <a:solidFill>
                <a:schemeClr val="bg1"/>
              </a:solidFill>
            </a:endParaRPr>
          </a:p>
          <a:p>
            <a:pPr marL="87312" indent="0">
              <a:buNone/>
            </a:pPr>
            <a:endParaRPr lang="en-ZA" sz="3200" dirty="0">
              <a:solidFill>
                <a:schemeClr val="bg1"/>
              </a:solidFill>
            </a:endParaRPr>
          </a:p>
        </p:txBody>
      </p:sp>
      <p:pic>
        <p:nvPicPr>
          <p:cNvPr id="16" name="Picture 15" descr="Logo&#10;&#10;Description automatically generated">
            <a:extLst>
              <a:ext uri="{FF2B5EF4-FFF2-40B4-BE49-F238E27FC236}">
                <a16:creationId xmlns:a16="http://schemas.microsoft.com/office/drawing/2014/main" id="{2CAE1A3B-8927-4F33-BF8F-3DCF90CAC199}"/>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770416" y="6654059"/>
            <a:ext cx="1144569" cy="275412"/>
          </a:xfrm>
          <a:prstGeom prst="rect">
            <a:avLst/>
          </a:prstGeom>
        </p:spPr>
      </p:pic>
    </p:spTree>
    <p:extLst>
      <p:ext uri="{BB962C8B-B14F-4D97-AF65-F5344CB8AC3E}">
        <p14:creationId xmlns:p14="http://schemas.microsoft.com/office/powerpoint/2010/main" val="356424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B1E675-D98D-4FFD-9E46-7A1224D92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0"/>
            <a:ext cx="9144000" cy="6854890"/>
          </a:xfrm>
          <a:prstGeom prst="rect">
            <a:avLst/>
          </a:prstGeom>
        </p:spPr>
      </p:pic>
      <p:sp>
        <p:nvSpPr>
          <p:cNvPr id="9" name="Title 1">
            <a:extLst>
              <a:ext uri="{FF2B5EF4-FFF2-40B4-BE49-F238E27FC236}">
                <a16:creationId xmlns:a16="http://schemas.microsoft.com/office/drawing/2014/main" id="{7B661BBD-5837-45C7-9394-CA85636809D9}"/>
              </a:ext>
            </a:extLst>
          </p:cNvPr>
          <p:cNvSpPr txBox="1">
            <a:spLocks/>
          </p:cNvSpPr>
          <p:nvPr/>
        </p:nvSpPr>
        <p:spPr>
          <a:xfrm>
            <a:off x="0" y="-187741"/>
            <a:ext cx="8391525" cy="971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Introduction </a:t>
            </a:r>
            <a:r>
              <a:rPr lang="en-ZA" sz="3500" b="1" dirty="0" err="1">
                <a:solidFill>
                  <a:srgbClr val="36B0C9"/>
                </a:solidFill>
                <a:effectLst>
                  <a:outerShdw blurRad="38100" dist="38100" dir="2700000" algn="tl">
                    <a:srgbClr val="000000">
                      <a:alpha val="43137"/>
                    </a:srgbClr>
                  </a:outerShdw>
                </a:effectLst>
                <a:latin typeface="Montserrat Medium" panose="00000600000000000000" pitchFamily="2" charset="0"/>
              </a:rPr>
              <a:t>cont</a:t>
            </a:r>
            <a:r>
              <a:rPr lang="en-ZA" sz="3500" b="1" dirty="0">
                <a:solidFill>
                  <a:srgbClr val="36B0C9"/>
                </a:solidFill>
                <a:effectLst>
                  <a:outerShdw blurRad="38100" dist="38100" dir="2700000" algn="tl">
                    <a:srgbClr val="000000">
                      <a:alpha val="43137"/>
                    </a:srgbClr>
                  </a:outerShdw>
                </a:effectLst>
                <a:latin typeface="Montserrat Medium" panose="00000600000000000000" pitchFamily="2" charset="0"/>
              </a:rPr>
              <a:t>…</a:t>
            </a:r>
          </a:p>
        </p:txBody>
      </p:sp>
      <p:cxnSp>
        <p:nvCxnSpPr>
          <p:cNvPr id="11" name="Straight Connector 10">
            <a:extLst>
              <a:ext uri="{FF2B5EF4-FFF2-40B4-BE49-F238E27FC236}">
                <a16:creationId xmlns:a16="http://schemas.microsoft.com/office/drawing/2014/main" id="{2D0132A4-9858-42E4-BB0E-F96A36FBF57F}"/>
              </a:ext>
            </a:extLst>
          </p:cNvPr>
          <p:cNvCxnSpPr>
            <a:cxnSpLocks/>
          </p:cNvCxnSpPr>
          <p:nvPr/>
        </p:nvCxnSpPr>
        <p:spPr>
          <a:xfrm>
            <a:off x="0" y="931876"/>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3D1F408-5DE4-4B99-A95D-53E06CF36329}"/>
              </a:ext>
            </a:extLst>
          </p:cNvPr>
          <p:cNvSpPr txBox="1">
            <a:spLocks/>
          </p:cNvSpPr>
          <p:nvPr/>
        </p:nvSpPr>
        <p:spPr>
          <a:xfrm>
            <a:off x="331078" y="1765995"/>
            <a:ext cx="8481846" cy="43280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46088">
              <a:buBlip>
                <a:blip r:embed="rId4"/>
              </a:buBlip>
            </a:pPr>
            <a:endParaRPr lang="en-ZA" sz="1200" dirty="0">
              <a:solidFill>
                <a:schemeClr val="bg1"/>
              </a:solidFill>
            </a:endParaRPr>
          </a:p>
          <a:p>
            <a:pPr marL="87312" indent="0">
              <a:buNone/>
            </a:pPr>
            <a:endParaRPr lang="en-ZA" dirty="0">
              <a:solidFill>
                <a:schemeClr val="bg1"/>
              </a:solidFill>
            </a:endParaRPr>
          </a:p>
        </p:txBody>
      </p:sp>
      <p:sp>
        <p:nvSpPr>
          <p:cNvPr id="10" name="Content Placeholder 2">
            <a:extLst>
              <a:ext uri="{FF2B5EF4-FFF2-40B4-BE49-F238E27FC236}">
                <a16:creationId xmlns:a16="http://schemas.microsoft.com/office/drawing/2014/main" id="{6B116C11-8401-4B4C-AC36-43D3346D2352}"/>
              </a:ext>
            </a:extLst>
          </p:cNvPr>
          <p:cNvSpPr txBox="1">
            <a:spLocks/>
          </p:cNvSpPr>
          <p:nvPr/>
        </p:nvSpPr>
        <p:spPr>
          <a:xfrm>
            <a:off x="331077" y="2004498"/>
            <a:ext cx="4142450" cy="3917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2" indent="0">
              <a:spcBef>
                <a:spcPct val="0"/>
              </a:spcBef>
              <a:spcAft>
                <a:spcPts val="600"/>
              </a:spcAft>
              <a:buNone/>
            </a:pPr>
            <a:endParaRPr lang="en-US" sz="3300" kern="1200" dirty="0">
              <a:solidFill>
                <a:schemeClr val="bg1"/>
              </a:solidFill>
              <a:latin typeface="+mj-lt"/>
              <a:ea typeface="+mj-ea"/>
              <a:cs typeface="+mj-cs"/>
            </a:endParaRPr>
          </a:p>
          <a:p>
            <a:pPr marL="87312" indent="0">
              <a:spcBef>
                <a:spcPct val="0"/>
              </a:spcBef>
              <a:spcAft>
                <a:spcPts val="600"/>
              </a:spcAft>
              <a:buNone/>
            </a:pPr>
            <a:endParaRPr lang="en-US" sz="3300" kern="1200" dirty="0">
              <a:solidFill>
                <a:schemeClr val="tx1"/>
              </a:solidFill>
              <a:latin typeface="+mj-lt"/>
              <a:ea typeface="+mj-ea"/>
              <a:cs typeface="+mj-cs"/>
            </a:endParaRPr>
          </a:p>
        </p:txBody>
      </p:sp>
      <p:pic>
        <p:nvPicPr>
          <p:cNvPr id="15" name="Picture 14" descr="Circular maze labyrinth">
            <a:extLst>
              <a:ext uri="{FF2B5EF4-FFF2-40B4-BE49-F238E27FC236}">
                <a16:creationId xmlns:a16="http://schemas.microsoft.com/office/drawing/2014/main" id="{D30E0B92-853C-4ED0-B2A1-C226CE909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46" y="1268759"/>
            <a:ext cx="3930554" cy="5586129"/>
          </a:xfrm>
          <a:prstGeom prst="rect">
            <a:avLst/>
          </a:prstGeom>
        </p:spPr>
      </p:pic>
      <p:sp>
        <p:nvSpPr>
          <p:cNvPr id="12" name="Content Placeholder 2">
            <a:extLst>
              <a:ext uri="{FF2B5EF4-FFF2-40B4-BE49-F238E27FC236}">
                <a16:creationId xmlns:a16="http://schemas.microsoft.com/office/drawing/2014/main" id="{C01C983E-5A6B-4A1A-BD58-A48621A04EFA}"/>
              </a:ext>
            </a:extLst>
          </p:cNvPr>
          <p:cNvSpPr txBox="1">
            <a:spLocks/>
          </p:cNvSpPr>
          <p:nvPr/>
        </p:nvSpPr>
        <p:spPr>
          <a:xfrm>
            <a:off x="-1" y="993182"/>
            <a:ext cx="5999747" cy="558612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0212" indent="-342900"/>
            <a:r>
              <a:rPr lang="en-ZA" b="1" dirty="0">
                <a:solidFill>
                  <a:srgbClr val="00B0F0"/>
                </a:solidFill>
              </a:rPr>
              <a:t>King IV requires that audit committees possess the following skills as a collective:</a:t>
            </a:r>
          </a:p>
          <a:p>
            <a:pPr marL="887412" lvl="1" indent="-342900"/>
            <a:r>
              <a:rPr lang="en-GB" sz="2000" dirty="0">
                <a:solidFill>
                  <a:schemeClr val="bg1"/>
                </a:solidFill>
              </a:rPr>
              <a:t>Internal financial controls </a:t>
            </a:r>
          </a:p>
          <a:p>
            <a:pPr marL="887412" lvl="1" indent="-342900"/>
            <a:r>
              <a:rPr lang="en-GB" sz="2000" dirty="0">
                <a:solidFill>
                  <a:schemeClr val="bg1"/>
                </a:solidFill>
              </a:rPr>
              <a:t>External audit process </a:t>
            </a:r>
          </a:p>
          <a:p>
            <a:pPr marL="887412" lvl="1" indent="-342900"/>
            <a:r>
              <a:rPr lang="en-GB" sz="2000" dirty="0">
                <a:solidFill>
                  <a:schemeClr val="bg1"/>
                </a:solidFill>
              </a:rPr>
              <a:t>Internal audit process </a:t>
            </a:r>
          </a:p>
          <a:p>
            <a:pPr marL="887412" lvl="1" indent="-342900"/>
            <a:r>
              <a:rPr lang="en-GB" sz="2000" dirty="0">
                <a:solidFill>
                  <a:schemeClr val="bg1"/>
                </a:solidFill>
              </a:rPr>
              <a:t>Laws and regulations that affect the entity</a:t>
            </a:r>
          </a:p>
          <a:p>
            <a:pPr marL="887412" lvl="1" indent="-342900"/>
            <a:r>
              <a:rPr lang="en-GB" sz="2000" dirty="0">
                <a:solidFill>
                  <a:schemeClr val="bg1"/>
                </a:solidFill>
              </a:rPr>
              <a:t>Risk management</a:t>
            </a:r>
          </a:p>
          <a:p>
            <a:pPr marL="887412" lvl="1" indent="-342900"/>
            <a:r>
              <a:rPr lang="en-GB" sz="2000" dirty="0">
                <a:solidFill>
                  <a:schemeClr val="bg1"/>
                </a:solidFill>
              </a:rPr>
              <a:t>Sustainability issues</a:t>
            </a:r>
          </a:p>
          <a:p>
            <a:pPr marL="887412" lvl="1" indent="-342900"/>
            <a:r>
              <a:rPr lang="en-GB" sz="2000" dirty="0">
                <a:solidFill>
                  <a:schemeClr val="bg1"/>
                </a:solidFill>
              </a:rPr>
              <a:t>Integrated reporting, which includes financial reporting </a:t>
            </a:r>
          </a:p>
          <a:p>
            <a:pPr marL="887412" lvl="1" indent="-342900"/>
            <a:r>
              <a:rPr lang="en-GB" sz="2000" dirty="0">
                <a:solidFill>
                  <a:schemeClr val="bg1"/>
                </a:solidFill>
              </a:rPr>
              <a:t>Governance of information and technology</a:t>
            </a:r>
          </a:p>
          <a:p>
            <a:pPr marL="887412" lvl="1" indent="-342900"/>
            <a:r>
              <a:rPr lang="en-GB" sz="2000" dirty="0">
                <a:solidFill>
                  <a:schemeClr val="bg1"/>
                </a:solidFill>
              </a:rPr>
              <a:t>The general governance processes within the entity</a:t>
            </a:r>
            <a:endParaRPr lang="en-GB" sz="2800" dirty="0">
              <a:solidFill>
                <a:schemeClr val="bg1"/>
              </a:solidFill>
            </a:endParaRPr>
          </a:p>
          <a:p>
            <a:pPr marL="87312" indent="0">
              <a:buNone/>
            </a:pPr>
            <a:endParaRPr lang="en-ZA" sz="1600" dirty="0">
              <a:solidFill>
                <a:srgbClr val="00B0F0"/>
              </a:solidFill>
            </a:endParaRPr>
          </a:p>
          <a:p>
            <a:pPr marL="87312" indent="0">
              <a:buNone/>
            </a:pPr>
            <a:endParaRPr lang="en-ZA" sz="3600" dirty="0">
              <a:solidFill>
                <a:srgbClr val="00B0F0"/>
              </a:solidFill>
            </a:endParaRPr>
          </a:p>
        </p:txBody>
      </p:sp>
      <p:pic>
        <p:nvPicPr>
          <p:cNvPr id="16" name="Picture 15" descr="Logo&#10;&#10;Description automatically generated">
            <a:extLst>
              <a:ext uri="{FF2B5EF4-FFF2-40B4-BE49-F238E27FC236}">
                <a16:creationId xmlns:a16="http://schemas.microsoft.com/office/drawing/2014/main" id="{2CAE1A3B-8927-4F33-BF8F-3DCF90CAC199}"/>
              </a:ext>
            </a:extLst>
          </p:cNvPr>
          <p:cNvPicPr>
            <a:picLocks noChangeAspect="1"/>
          </p:cNvPicPr>
          <p:nvPr/>
        </p:nvPicPr>
        <p:blipFill rotWithShape="1">
          <a:blip r:embed="rId6">
            <a:extLst>
              <a:ext uri="{28A0092B-C50C-407E-A947-70E740481C1C}">
                <a14:useLocalDpi xmlns:a14="http://schemas.microsoft.com/office/drawing/2010/main" val="0"/>
              </a:ext>
            </a:extLst>
          </a:blip>
          <a:srcRect l="4304" t="8391" r="4304" b="9907"/>
          <a:stretch/>
        </p:blipFill>
        <p:spPr>
          <a:xfrm>
            <a:off x="7813693" y="6444883"/>
            <a:ext cx="1144569" cy="275412"/>
          </a:xfrm>
          <a:prstGeom prst="rect">
            <a:avLst/>
          </a:prstGeom>
        </p:spPr>
      </p:pic>
    </p:spTree>
    <p:extLst>
      <p:ext uri="{BB962C8B-B14F-4D97-AF65-F5344CB8AC3E}">
        <p14:creationId xmlns:p14="http://schemas.microsoft.com/office/powerpoint/2010/main" val="40435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527"/>
            <a:ext cx="9144000" cy="7480527"/>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228600" y="-439184"/>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i="1" dirty="0">
                <a:solidFill>
                  <a:srgbClr val="36B0C9"/>
                </a:solidFill>
                <a:effectLst>
                  <a:outerShdw blurRad="38100" dist="38100" dir="2700000" algn="tl">
                    <a:srgbClr val="000000">
                      <a:alpha val="43137"/>
                    </a:srgbClr>
                  </a:outerShdw>
                </a:effectLst>
                <a:latin typeface="Montserrat Medium" panose="00000600000000000000" pitchFamily="2" charset="0"/>
              </a:rPr>
              <a:t>AGSA’s Assessment of Municipalities</a:t>
            </a: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119981"/>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138279" y="272521"/>
            <a:ext cx="8481846" cy="5119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6B0C9"/>
              </a:buClr>
              <a:buNone/>
            </a:pPr>
            <a:r>
              <a:rPr lang="en-ZA" sz="2000" b="1" dirty="0">
                <a:solidFill>
                  <a:schemeClr val="bg1"/>
                </a:solidFill>
              </a:rPr>
              <a:t>AGSA assessment of internal control across Municipalities nationally : </a:t>
            </a:r>
            <a:endParaRPr lang="en-ZA" sz="600" b="1" dirty="0">
              <a:solidFill>
                <a:schemeClr val="bg1"/>
              </a:solidFill>
            </a:endParaRPr>
          </a:p>
          <a:p>
            <a:pPr>
              <a:buClr>
                <a:srgbClr val="36B0C9"/>
              </a:buClr>
            </a:pPr>
            <a:r>
              <a:rPr lang="en-ZA" sz="2000" b="1" dirty="0">
                <a:solidFill>
                  <a:srgbClr val="36B0C9"/>
                </a:solidFill>
              </a:rPr>
              <a:t>Financial health is regressed: </a:t>
            </a: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endParaRPr lang="en-ZA" sz="2000" b="1" dirty="0">
              <a:solidFill>
                <a:srgbClr val="36B0C9"/>
              </a:solidFill>
            </a:endParaRPr>
          </a:p>
          <a:p>
            <a:pPr marL="0" indent="0">
              <a:buClr>
                <a:srgbClr val="36B0C9"/>
              </a:buClr>
              <a:buNone/>
            </a:pPr>
            <a:r>
              <a:rPr lang="en-ZA" sz="2000" b="1" dirty="0">
                <a:solidFill>
                  <a:srgbClr val="36B0C9"/>
                </a:solidFill>
              </a:rPr>
              <a:t>Problem statement  ?????? …………………………………………………….</a:t>
            </a:r>
          </a:p>
          <a:p>
            <a:pPr marL="0" indent="0">
              <a:buClr>
                <a:srgbClr val="36B0C9"/>
              </a:buClr>
              <a:buNone/>
            </a:pPr>
            <a:r>
              <a:rPr lang="en-ZA" sz="2000" b="1" dirty="0">
                <a:solidFill>
                  <a:srgbClr val="36B0C9"/>
                </a:solidFill>
              </a:rPr>
              <a:t> </a:t>
            </a:r>
          </a:p>
          <a:p>
            <a:pPr>
              <a:buClr>
                <a:srgbClr val="36B0C9"/>
              </a:buClr>
              <a:buFont typeface="Wingdings" panose="05000000000000000000" pitchFamily="2" charset="2"/>
              <a:buChar char="v"/>
            </a:pPr>
            <a:endParaRPr lang="en-ZA" sz="2000" b="1" dirty="0">
              <a:solidFill>
                <a:srgbClr val="36B0C9"/>
              </a:solidFill>
            </a:endParaRPr>
          </a:p>
          <a:p>
            <a:pPr marL="0" indent="0">
              <a:buClr>
                <a:srgbClr val="36B0C9"/>
              </a:buClr>
              <a:buNone/>
            </a:pPr>
            <a:endParaRPr lang="en-ZA" sz="2000" b="1" dirty="0">
              <a:solidFill>
                <a:schemeClr val="bg1"/>
              </a:solidFill>
            </a:endParaRPr>
          </a:p>
          <a:p>
            <a:pPr marL="0" indent="0">
              <a:buClr>
                <a:srgbClr val="36B0C9"/>
              </a:buClr>
              <a:buNone/>
            </a:pPr>
            <a:endParaRPr lang="en-ZA" sz="2000" b="1" dirty="0">
              <a:solidFill>
                <a:schemeClr val="bg1"/>
              </a:solidFill>
            </a:endParaRPr>
          </a:p>
          <a:p>
            <a:pPr marL="0" indent="0">
              <a:buClr>
                <a:srgbClr val="36B0C9"/>
              </a:buClr>
              <a:buNone/>
            </a:pPr>
            <a:endParaRPr lang="en-ZA" sz="2000" b="1" dirty="0">
              <a:solidFill>
                <a:schemeClr val="bg1"/>
              </a:solidFill>
            </a:endParaRPr>
          </a:p>
          <a:p>
            <a:pPr lvl="1">
              <a:buClr>
                <a:srgbClr val="36B0C9"/>
              </a:buClr>
              <a:buFont typeface="Wingdings" panose="05000000000000000000" pitchFamily="2" charset="2"/>
              <a:buChar char="v"/>
            </a:pPr>
            <a:endParaRPr lang="en-ZA" sz="1600" b="1" dirty="0">
              <a:solidFill>
                <a:srgbClr val="00B0F0"/>
              </a:solidFill>
            </a:endParaRPr>
          </a:p>
          <a:p>
            <a:pPr>
              <a:buClr>
                <a:srgbClr val="36B0C9"/>
              </a:buClr>
              <a:buFont typeface="Wingdings" panose="05000000000000000000" pitchFamily="2" charset="2"/>
              <a:buChar char="v"/>
            </a:pPr>
            <a:endParaRPr lang="en-ZA" sz="1800" dirty="0">
              <a:solidFill>
                <a:schemeClr val="bg1"/>
              </a:solidFill>
            </a:endParaRPr>
          </a:p>
          <a:p>
            <a:pPr marL="0" indent="0">
              <a:buClr>
                <a:srgbClr val="36B0C9"/>
              </a:buClr>
              <a:buNone/>
            </a:pPr>
            <a:endParaRPr lang="en-ZA" sz="24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58507CB4-2731-45C9-852B-70CFEED26DCC}"/>
              </a:ext>
            </a:extLst>
          </p:cNvPr>
          <p:cNvPicPr>
            <a:picLocks noChangeAspect="1"/>
          </p:cNvPicPr>
          <p:nvPr/>
        </p:nvPicPr>
        <p:blipFill rotWithShape="1">
          <a:blip r:embed="rId4">
            <a:extLst>
              <a:ext uri="{28A0092B-C50C-407E-A947-70E740481C1C}">
                <a14:useLocalDpi xmlns:a14="http://schemas.microsoft.com/office/drawing/2010/main" val="0"/>
              </a:ext>
            </a:extLst>
          </a:blip>
          <a:srcRect l="4304" t="8391" r="4304" b="9907"/>
          <a:stretch/>
        </p:blipFill>
        <p:spPr>
          <a:xfrm>
            <a:off x="7861152" y="6337091"/>
            <a:ext cx="1144569" cy="275412"/>
          </a:xfrm>
          <a:prstGeom prst="rect">
            <a:avLst/>
          </a:prstGeom>
        </p:spPr>
      </p:pic>
      <p:pic>
        <p:nvPicPr>
          <p:cNvPr id="3" name="Picture 2">
            <a:extLst>
              <a:ext uri="{FF2B5EF4-FFF2-40B4-BE49-F238E27FC236}">
                <a16:creationId xmlns:a16="http://schemas.microsoft.com/office/drawing/2014/main" id="{6FB18A04-4E3C-4828-9E46-E407A4BA5107}"/>
              </a:ext>
            </a:extLst>
          </p:cNvPr>
          <p:cNvPicPr>
            <a:picLocks noChangeAspect="1"/>
          </p:cNvPicPr>
          <p:nvPr/>
        </p:nvPicPr>
        <p:blipFill>
          <a:blip r:embed="rId5"/>
          <a:stretch>
            <a:fillRect/>
          </a:stretch>
        </p:blipFill>
        <p:spPr>
          <a:xfrm>
            <a:off x="0" y="1568498"/>
            <a:ext cx="9005721" cy="3266260"/>
          </a:xfrm>
          <a:prstGeom prst="rect">
            <a:avLst/>
          </a:prstGeom>
        </p:spPr>
      </p:pic>
    </p:spTree>
    <p:extLst>
      <p:ext uri="{BB962C8B-B14F-4D97-AF65-F5344CB8AC3E}">
        <p14:creationId xmlns:p14="http://schemas.microsoft.com/office/powerpoint/2010/main" val="33867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771AE3-C3D7-4C6D-BADA-51AC9A6AE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710"/>
            <a:ext cx="9144000" cy="7480527"/>
          </a:xfrm>
          <a:prstGeom prst="rect">
            <a:avLst/>
          </a:prstGeom>
        </p:spPr>
      </p:pic>
      <p:sp>
        <p:nvSpPr>
          <p:cNvPr id="5" name="Title 1">
            <a:extLst>
              <a:ext uri="{FF2B5EF4-FFF2-40B4-BE49-F238E27FC236}">
                <a16:creationId xmlns:a16="http://schemas.microsoft.com/office/drawing/2014/main" id="{EE1D1E5D-6B98-44FF-B2F1-C5B830554D01}"/>
              </a:ext>
            </a:extLst>
          </p:cNvPr>
          <p:cNvSpPr txBox="1">
            <a:spLocks/>
          </p:cNvSpPr>
          <p:nvPr/>
        </p:nvSpPr>
        <p:spPr>
          <a:xfrm>
            <a:off x="228600" y="-439184"/>
            <a:ext cx="8391525" cy="5283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3500" b="1" i="1" dirty="0">
                <a:solidFill>
                  <a:srgbClr val="36B0C9"/>
                </a:solidFill>
                <a:effectLst>
                  <a:outerShdw blurRad="38100" dist="38100" dir="2700000" algn="tl">
                    <a:srgbClr val="000000">
                      <a:alpha val="43137"/>
                    </a:srgbClr>
                  </a:outerShdw>
                </a:effectLst>
                <a:latin typeface="Montserrat Medium" panose="00000600000000000000" pitchFamily="2" charset="0"/>
              </a:rPr>
              <a:t>AGSA’s Assessment of Municipalities</a:t>
            </a:r>
          </a:p>
        </p:txBody>
      </p:sp>
      <p:cxnSp>
        <p:nvCxnSpPr>
          <p:cNvPr id="6" name="Straight Connector 5">
            <a:extLst>
              <a:ext uri="{FF2B5EF4-FFF2-40B4-BE49-F238E27FC236}">
                <a16:creationId xmlns:a16="http://schemas.microsoft.com/office/drawing/2014/main" id="{FD5EF289-A7A9-48EC-8542-D4668BF9DA7B}"/>
              </a:ext>
            </a:extLst>
          </p:cNvPr>
          <p:cNvCxnSpPr>
            <a:cxnSpLocks/>
          </p:cNvCxnSpPr>
          <p:nvPr/>
        </p:nvCxnSpPr>
        <p:spPr>
          <a:xfrm>
            <a:off x="0" y="286651"/>
            <a:ext cx="9144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4B24BCE-2C3C-4DBE-8B83-11CA3A3D02FD}"/>
              </a:ext>
            </a:extLst>
          </p:cNvPr>
          <p:cNvSpPr txBox="1">
            <a:spLocks/>
          </p:cNvSpPr>
          <p:nvPr/>
        </p:nvSpPr>
        <p:spPr>
          <a:xfrm>
            <a:off x="138279" y="272521"/>
            <a:ext cx="8481846" cy="4940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6B0C9"/>
              </a:buClr>
              <a:buNone/>
            </a:pPr>
            <a:endParaRPr lang="en-ZA" sz="800" b="1" dirty="0">
              <a:solidFill>
                <a:schemeClr val="bg1"/>
              </a:solidFill>
            </a:endParaRPr>
          </a:p>
          <a:p>
            <a:pPr>
              <a:buClr>
                <a:srgbClr val="36B0C9"/>
              </a:buClr>
            </a:pPr>
            <a:r>
              <a:rPr lang="en-ZA" sz="2000" b="1" dirty="0">
                <a:solidFill>
                  <a:srgbClr val="36B0C9"/>
                </a:solidFill>
              </a:rPr>
              <a:t>Poor quality of financial statements of the financial year was also identified: </a:t>
            </a:r>
          </a:p>
          <a:p>
            <a:pPr marL="0" indent="0">
              <a:buClr>
                <a:srgbClr val="36B0C9"/>
              </a:buClr>
              <a:buNone/>
            </a:pPr>
            <a:endParaRPr lang="en-ZA" sz="2000" b="1" dirty="0">
              <a:solidFill>
                <a:schemeClr val="bg1"/>
              </a:solidFill>
            </a:endParaRPr>
          </a:p>
          <a:p>
            <a:pPr lvl="1">
              <a:buClr>
                <a:srgbClr val="36B0C9"/>
              </a:buClr>
              <a:buFont typeface="Wingdings" panose="05000000000000000000" pitchFamily="2" charset="2"/>
              <a:buChar char="v"/>
            </a:pPr>
            <a:endParaRPr lang="en-ZA" sz="1600" b="1" dirty="0">
              <a:solidFill>
                <a:srgbClr val="00B0F0"/>
              </a:solidFill>
            </a:endParaRPr>
          </a:p>
          <a:p>
            <a:pPr>
              <a:buClr>
                <a:srgbClr val="36B0C9"/>
              </a:buClr>
              <a:buFont typeface="Wingdings" panose="05000000000000000000" pitchFamily="2" charset="2"/>
              <a:buChar char="v"/>
            </a:pPr>
            <a:endParaRPr lang="en-ZA" sz="1800" dirty="0">
              <a:solidFill>
                <a:schemeClr val="bg1"/>
              </a:solidFill>
            </a:endParaRPr>
          </a:p>
          <a:p>
            <a:pPr marL="0" indent="0">
              <a:buClr>
                <a:srgbClr val="36B0C9"/>
              </a:buClr>
              <a:buNone/>
            </a:pPr>
            <a:endParaRPr lang="en-ZA" sz="2400" b="1" dirty="0">
              <a:solidFill>
                <a:schemeClr val="bg1"/>
              </a:solidFill>
            </a:endParaRPr>
          </a:p>
        </p:txBody>
      </p:sp>
      <p:pic>
        <p:nvPicPr>
          <p:cNvPr id="10" name="Picture 9" descr="Table&#10;&#10;Description automatically generated">
            <a:extLst>
              <a:ext uri="{FF2B5EF4-FFF2-40B4-BE49-F238E27FC236}">
                <a16:creationId xmlns:a16="http://schemas.microsoft.com/office/drawing/2014/main" id="{EF170BB0-CBA0-4E0D-9811-A712FC566068}"/>
              </a:ext>
            </a:extLst>
          </p:cNvPr>
          <p:cNvPicPr>
            <a:picLocks noChangeAspect="1"/>
          </p:cNvPicPr>
          <p:nvPr/>
        </p:nvPicPr>
        <p:blipFill>
          <a:blip r:embed="rId4"/>
          <a:stretch>
            <a:fillRect/>
          </a:stretch>
        </p:blipFill>
        <p:spPr>
          <a:xfrm>
            <a:off x="0" y="1306412"/>
            <a:ext cx="9144000" cy="4883814"/>
          </a:xfrm>
          <a:prstGeom prst="rect">
            <a:avLst/>
          </a:prstGeom>
        </p:spPr>
      </p:pic>
      <p:pic>
        <p:nvPicPr>
          <p:cNvPr id="14" name="Picture 13" descr="Logo&#10;&#10;Description automatically generated">
            <a:extLst>
              <a:ext uri="{FF2B5EF4-FFF2-40B4-BE49-F238E27FC236}">
                <a16:creationId xmlns:a16="http://schemas.microsoft.com/office/drawing/2014/main" id="{58507CB4-2731-45C9-852B-70CFEED26DCC}"/>
              </a:ext>
            </a:extLst>
          </p:cNvPr>
          <p:cNvPicPr>
            <a:picLocks noChangeAspect="1"/>
          </p:cNvPicPr>
          <p:nvPr/>
        </p:nvPicPr>
        <p:blipFill rotWithShape="1">
          <a:blip r:embed="rId5">
            <a:extLst>
              <a:ext uri="{28A0092B-C50C-407E-A947-70E740481C1C}">
                <a14:useLocalDpi xmlns:a14="http://schemas.microsoft.com/office/drawing/2010/main" val="0"/>
              </a:ext>
            </a:extLst>
          </a:blip>
          <a:srcRect l="4304" t="8391" r="4304" b="9907"/>
          <a:stretch/>
        </p:blipFill>
        <p:spPr>
          <a:xfrm>
            <a:off x="7853928" y="6552096"/>
            <a:ext cx="1144569" cy="275412"/>
          </a:xfrm>
          <a:prstGeom prst="rect">
            <a:avLst/>
          </a:prstGeom>
        </p:spPr>
      </p:pic>
    </p:spTree>
    <p:extLst>
      <p:ext uri="{BB962C8B-B14F-4D97-AF65-F5344CB8AC3E}">
        <p14:creationId xmlns:p14="http://schemas.microsoft.com/office/powerpoint/2010/main" val="12729684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TotalTime>
  <Words>1152</Words>
  <Application>Microsoft Office PowerPoint</Application>
  <PresentationFormat>On-screen Show (4:3)</PresentationFormat>
  <Paragraphs>244</Paragraphs>
  <Slides>22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Georgia</vt:lpstr>
      <vt:lpstr>Gill Sans MT</vt:lpstr>
      <vt:lpstr>le-monde-livre-std</vt:lpstr>
      <vt:lpstr>Montserrat Medium</vt:lpstr>
      <vt:lpstr>Poppins Medium</vt:lpstr>
      <vt:lpstr>Wingdings</vt:lpstr>
      <vt:lpstr>Gallery</vt:lpstr>
      <vt:lpstr>SKILLS NEEDED BY AUDIT COMMITTEES IN DISTRICT AND LOCAL MUNICIPLAITIES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Sector  - Clean Audit Turnaround Indaba</dc:title>
  <dc:creator>Keith  Salimane</dc:creator>
  <cp:lastModifiedBy>Vela Mtshali</cp:lastModifiedBy>
  <cp:revision>10</cp:revision>
  <dcterms:created xsi:type="dcterms:W3CDTF">2020-12-02T17:43:23Z</dcterms:created>
  <dcterms:modified xsi:type="dcterms:W3CDTF">2022-04-12T16:13:09Z</dcterms:modified>
</cp:coreProperties>
</file>