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81" r:id="rId6"/>
    <p:sldId id="287" r:id="rId7"/>
    <p:sldId id="282" r:id="rId8"/>
    <p:sldId id="283" r:id="rId9"/>
    <p:sldId id="284" r:id="rId10"/>
    <p:sldId id="285" r:id="rId11"/>
    <p:sldId id="286" r:id="rId12"/>
    <p:sldId id="288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A8E9F-2797-4397-B90E-2E31BE590941}" v="5" dt="2021-10-02T17:37:05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35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Van Schalkwyk" userId="c5413c851f688ee3" providerId="LiveId" clId="{BABA8E9F-2797-4397-B90E-2E31BE590941}"/>
    <pc:docChg chg="undo redo custSel addSld delSld modSld">
      <pc:chgData name="George Van Schalkwyk" userId="c5413c851f688ee3" providerId="LiveId" clId="{BABA8E9F-2797-4397-B90E-2E31BE590941}" dt="2021-10-05T10:00:29.594" v="12966" actId="313"/>
      <pc:docMkLst>
        <pc:docMk/>
      </pc:docMkLst>
      <pc:sldChg chg="modSp mod">
        <pc:chgData name="George Van Schalkwyk" userId="c5413c851f688ee3" providerId="LiveId" clId="{BABA8E9F-2797-4397-B90E-2E31BE590941}" dt="2021-10-05T09:22:10.073" v="10997" actId="1076"/>
        <pc:sldMkLst>
          <pc:docMk/>
          <pc:sldMk cId="1587040423" sldId="256"/>
        </pc:sldMkLst>
        <pc:spChg chg="mod">
          <ac:chgData name="George Van Schalkwyk" userId="c5413c851f688ee3" providerId="LiveId" clId="{BABA8E9F-2797-4397-B90E-2E31BE590941}" dt="2021-10-05T09:22:00.813" v="10996" actId="255"/>
          <ac:spMkLst>
            <pc:docMk/>
            <pc:sldMk cId="1587040423" sldId="256"/>
            <ac:spMk id="5" creationId="{00000000-0000-0000-0000-000000000000}"/>
          </ac:spMkLst>
        </pc:spChg>
        <pc:picChg chg="mod">
          <ac:chgData name="George Van Schalkwyk" userId="c5413c851f688ee3" providerId="LiveId" clId="{BABA8E9F-2797-4397-B90E-2E31BE590941}" dt="2021-10-05T09:22:10.073" v="10997" actId="1076"/>
          <ac:picMkLst>
            <pc:docMk/>
            <pc:sldMk cId="1587040423" sldId="256"/>
            <ac:picMk id="4" creationId="{00000000-0000-0000-0000-000000000000}"/>
          </ac:picMkLst>
        </pc:picChg>
      </pc:sldChg>
      <pc:sldChg chg="modSp mod">
        <pc:chgData name="George Van Schalkwyk" userId="c5413c851f688ee3" providerId="LiveId" clId="{BABA8E9F-2797-4397-B90E-2E31BE590941}" dt="2021-10-02T15:55:59.849" v="2395" actId="20577"/>
        <pc:sldMkLst>
          <pc:docMk/>
          <pc:sldMk cId="2684157821" sldId="257"/>
        </pc:sldMkLst>
        <pc:spChg chg="mod">
          <ac:chgData name="George Van Schalkwyk" userId="c5413c851f688ee3" providerId="LiveId" clId="{BABA8E9F-2797-4397-B90E-2E31BE590941}" dt="2021-10-02T15:55:59.849" v="2395" actId="20577"/>
          <ac:spMkLst>
            <pc:docMk/>
            <pc:sldMk cId="2684157821" sldId="257"/>
            <ac:spMk id="8" creationId="{00000000-0000-0000-0000-000000000000}"/>
          </ac:spMkLst>
        </pc:spChg>
      </pc:sldChg>
      <pc:sldChg chg="delSp modSp mod">
        <pc:chgData name="George Van Schalkwyk" userId="c5413c851f688ee3" providerId="LiveId" clId="{BABA8E9F-2797-4397-B90E-2E31BE590941}" dt="2021-10-05T09:24:58.788" v="11030" actId="6549"/>
        <pc:sldMkLst>
          <pc:docMk/>
          <pc:sldMk cId="1866614821" sldId="258"/>
        </pc:sldMkLst>
        <pc:spChg chg="mod">
          <ac:chgData name="George Van Schalkwyk" userId="c5413c851f688ee3" providerId="LiveId" clId="{BABA8E9F-2797-4397-B90E-2E31BE590941}" dt="2021-10-02T15:40:41.014" v="2125" actId="1076"/>
          <ac:spMkLst>
            <pc:docMk/>
            <pc:sldMk cId="1866614821" sldId="258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9:24:58.788" v="11030" actId="6549"/>
          <ac:spMkLst>
            <pc:docMk/>
            <pc:sldMk cId="1866614821" sldId="258"/>
            <ac:spMk id="10" creationId="{00000000-0000-0000-0000-000000000000}"/>
          </ac:spMkLst>
        </pc:spChg>
        <pc:picChg chg="del">
          <ac:chgData name="George Van Schalkwyk" userId="c5413c851f688ee3" providerId="LiveId" clId="{BABA8E9F-2797-4397-B90E-2E31BE590941}" dt="2021-10-02T14:57:25.557" v="938" actId="21"/>
          <ac:picMkLst>
            <pc:docMk/>
            <pc:sldMk cId="1866614821" sldId="258"/>
            <ac:picMk id="12" creationId="{00000000-0000-0000-0000-000000000000}"/>
          </ac:picMkLst>
        </pc:picChg>
        <pc:picChg chg="del">
          <ac:chgData name="George Van Schalkwyk" userId="c5413c851f688ee3" providerId="LiveId" clId="{BABA8E9F-2797-4397-B90E-2E31BE590941}" dt="2021-10-02T14:57:32.064" v="939" actId="21"/>
          <ac:picMkLst>
            <pc:docMk/>
            <pc:sldMk cId="1866614821" sldId="258"/>
            <ac:picMk id="13" creationId="{00000000-0000-0000-0000-000000000000}"/>
          </ac:picMkLst>
        </pc:picChg>
      </pc:sldChg>
      <pc:sldChg chg="del">
        <pc:chgData name="George Van Schalkwyk" userId="c5413c851f688ee3" providerId="LiveId" clId="{BABA8E9F-2797-4397-B90E-2E31BE590941}" dt="2021-10-04T16:54:59.339" v="10885" actId="2696"/>
        <pc:sldMkLst>
          <pc:docMk/>
          <pc:sldMk cId="475448465" sldId="259"/>
        </pc:sldMkLst>
      </pc:sldChg>
      <pc:sldChg chg="del">
        <pc:chgData name="George Van Schalkwyk" userId="c5413c851f688ee3" providerId="LiveId" clId="{BABA8E9F-2797-4397-B90E-2E31BE590941}" dt="2021-10-03T17:51:34.610" v="8548" actId="2696"/>
        <pc:sldMkLst>
          <pc:docMk/>
          <pc:sldMk cId="1226111384" sldId="260"/>
        </pc:sldMkLst>
      </pc:sldChg>
      <pc:sldChg chg="del">
        <pc:chgData name="George Van Schalkwyk" userId="c5413c851f688ee3" providerId="LiveId" clId="{BABA8E9F-2797-4397-B90E-2E31BE590941}" dt="2021-10-03T17:51:02.715" v="8547" actId="2696"/>
        <pc:sldMkLst>
          <pc:docMk/>
          <pc:sldMk cId="1869011787" sldId="262"/>
        </pc:sldMkLst>
      </pc:sldChg>
      <pc:sldChg chg="addSp delSp modSp mod">
        <pc:chgData name="George Van Schalkwyk" userId="c5413c851f688ee3" providerId="LiveId" clId="{BABA8E9F-2797-4397-B90E-2E31BE590941}" dt="2021-10-05T09:23:53.504" v="10999" actId="6549"/>
        <pc:sldMkLst>
          <pc:docMk/>
          <pc:sldMk cId="1717406960" sldId="263"/>
        </pc:sldMkLst>
        <pc:spChg chg="add del mod">
          <ac:chgData name="George Van Schalkwyk" userId="c5413c851f688ee3" providerId="LiveId" clId="{BABA8E9F-2797-4397-B90E-2E31BE590941}" dt="2021-10-02T14:28:43.106" v="31" actId="6549"/>
          <ac:spMkLst>
            <pc:docMk/>
            <pc:sldMk cId="1717406960" sldId="263"/>
            <ac:spMk id="7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9:23:53.504" v="10999" actId="6549"/>
          <ac:spMkLst>
            <pc:docMk/>
            <pc:sldMk cId="1717406960" sldId="263"/>
            <ac:spMk id="9" creationId="{00000000-0000-0000-0000-000000000000}"/>
          </ac:spMkLst>
        </pc:spChg>
      </pc:sldChg>
      <pc:sldChg chg="del">
        <pc:chgData name="George Van Schalkwyk" userId="c5413c851f688ee3" providerId="LiveId" clId="{BABA8E9F-2797-4397-B90E-2E31BE590941}" dt="2021-10-04T16:54:46.450" v="10884" actId="2696"/>
        <pc:sldMkLst>
          <pc:docMk/>
          <pc:sldMk cId="3453145686" sldId="264"/>
        </pc:sldMkLst>
      </pc:sldChg>
      <pc:sldChg chg="del">
        <pc:chgData name="George Van Schalkwyk" userId="c5413c851f688ee3" providerId="LiveId" clId="{BABA8E9F-2797-4397-B90E-2E31BE590941}" dt="2021-10-03T17:52:19.212" v="8552" actId="2696"/>
        <pc:sldMkLst>
          <pc:docMk/>
          <pc:sldMk cId="957878156" sldId="265"/>
        </pc:sldMkLst>
      </pc:sldChg>
      <pc:sldChg chg="del">
        <pc:chgData name="George Van Schalkwyk" userId="c5413c851f688ee3" providerId="LiveId" clId="{BABA8E9F-2797-4397-B90E-2E31BE590941}" dt="2021-10-03T17:52:11.303" v="8551" actId="2696"/>
        <pc:sldMkLst>
          <pc:docMk/>
          <pc:sldMk cId="2862569989" sldId="266"/>
        </pc:sldMkLst>
      </pc:sldChg>
      <pc:sldChg chg="del">
        <pc:chgData name="George Van Schalkwyk" userId="c5413c851f688ee3" providerId="LiveId" clId="{BABA8E9F-2797-4397-B90E-2E31BE590941}" dt="2021-10-04T16:55:22.730" v="10887" actId="2696"/>
        <pc:sldMkLst>
          <pc:docMk/>
          <pc:sldMk cId="79954528" sldId="267"/>
        </pc:sldMkLst>
      </pc:sldChg>
      <pc:sldChg chg="del">
        <pc:chgData name="George Van Schalkwyk" userId="c5413c851f688ee3" providerId="LiveId" clId="{BABA8E9F-2797-4397-B90E-2E31BE590941}" dt="2021-10-03T17:52:03.332" v="8550" actId="2696"/>
        <pc:sldMkLst>
          <pc:docMk/>
          <pc:sldMk cId="160863529" sldId="268"/>
        </pc:sldMkLst>
      </pc:sldChg>
      <pc:sldChg chg="del">
        <pc:chgData name="George Van Schalkwyk" userId="c5413c851f688ee3" providerId="LiveId" clId="{BABA8E9F-2797-4397-B90E-2E31BE590941}" dt="2021-10-03T17:51:52.134" v="8549" actId="2696"/>
        <pc:sldMkLst>
          <pc:docMk/>
          <pc:sldMk cId="3884961560" sldId="269"/>
        </pc:sldMkLst>
      </pc:sldChg>
      <pc:sldChg chg="del">
        <pc:chgData name="George Van Schalkwyk" userId="c5413c851f688ee3" providerId="LiveId" clId="{BABA8E9F-2797-4397-B90E-2E31BE590941}" dt="2021-10-04T16:55:17.407" v="10886" actId="2696"/>
        <pc:sldMkLst>
          <pc:docMk/>
          <pc:sldMk cId="2593536002" sldId="270"/>
        </pc:sldMkLst>
      </pc:sldChg>
      <pc:sldChg chg="del">
        <pc:chgData name="George Van Schalkwyk" userId="c5413c851f688ee3" providerId="LiveId" clId="{BABA8E9F-2797-4397-B90E-2E31BE590941}" dt="2021-10-03T17:50:17.256" v="8540" actId="2696"/>
        <pc:sldMkLst>
          <pc:docMk/>
          <pc:sldMk cId="3827443946" sldId="271"/>
        </pc:sldMkLst>
      </pc:sldChg>
      <pc:sldChg chg="add del">
        <pc:chgData name="George Van Schalkwyk" userId="c5413c851f688ee3" providerId="LiveId" clId="{BABA8E9F-2797-4397-B90E-2E31BE590941}" dt="2021-10-04T16:55:44.614" v="10890" actId="2696"/>
        <pc:sldMkLst>
          <pc:docMk/>
          <pc:sldMk cId="1304758958" sldId="272"/>
        </pc:sldMkLst>
      </pc:sldChg>
      <pc:sldChg chg="del">
        <pc:chgData name="George Van Schalkwyk" userId="c5413c851f688ee3" providerId="LiveId" clId="{BABA8E9F-2797-4397-B90E-2E31BE590941}" dt="2021-10-03T17:50:52.966" v="8546" actId="2696"/>
        <pc:sldMkLst>
          <pc:docMk/>
          <pc:sldMk cId="3422253285" sldId="273"/>
        </pc:sldMkLst>
      </pc:sldChg>
      <pc:sldChg chg="del">
        <pc:chgData name="George Van Schalkwyk" userId="c5413c851f688ee3" providerId="LiveId" clId="{BABA8E9F-2797-4397-B90E-2E31BE590941}" dt="2021-10-03T17:50:48.204" v="8545" actId="2696"/>
        <pc:sldMkLst>
          <pc:docMk/>
          <pc:sldMk cId="2879615055" sldId="274"/>
        </pc:sldMkLst>
      </pc:sldChg>
      <pc:sldChg chg="del">
        <pc:chgData name="George Van Schalkwyk" userId="c5413c851f688ee3" providerId="LiveId" clId="{BABA8E9F-2797-4397-B90E-2E31BE590941}" dt="2021-10-03T17:50:43.987" v="8544" actId="2696"/>
        <pc:sldMkLst>
          <pc:docMk/>
          <pc:sldMk cId="3025563814" sldId="275"/>
        </pc:sldMkLst>
      </pc:sldChg>
      <pc:sldChg chg="del">
        <pc:chgData name="George Van Schalkwyk" userId="c5413c851f688ee3" providerId="LiveId" clId="{BABA8E9F-2797-4397-B90E-2E31BE590941}" dt="2021-10-03T17:50:36.119" v="8543" actId="2696"/>
        <pc:sldMkLst>
          <pc:docMk/>
          <pc:sldMk cId="1900173219" sldId="276"/>
        </pc:sldMkLst>
      </pc:sldChg>
      <pc:sldChg chg="del">
        <pc:chgData name="George Van Schalkwyk" userId="c5413c851f688ee3" providerId="LiveId" clId="{BABA8E9F-2797-4397-B90E-2E31BE590941}" dt="2021-10-03T17:50:30.682" v="8542" actId="2696"/>
        <pc:sldMkLst>
          <pc:docMk/>
          <pc:sldMk cId="3019199987" sldId="277"/>
        </pc:sldMkLst>
      </pc:sldChg>
      <pc:sldChg chg="del">
        <pc:chgData name="George Van Schalkwyk" userId="c5413c851f688ee3" providerId="LiveId" clId="{BABA8E9F-2797-4397-B90E-2E31BE590941}" dt="2021-10-03T17:50:25.665" v="8541" actId="2696"/>
        <pc:sldMkLst>
          <pc:docMk/>
          <pc:sldMk cId="1888645243" sldId="278"/>
        </pc:sldMkLst>
      </pc:sldChg>
      <pc:sldChg chg="del">
        <pc:chgData name="George Van Schalkwyk" userId="c5413c851f688ee3" providerId="LiveId" clId="{BABA8E9F-2797-4397-B90E-2E31BE590941}" dt="2021-10-03T17:50:10.538" v="8539" actId="2696"/>
        <pc:sldMkLst>
          <pc:docMk/>
          <pc:sldMk cId="269288696" sldId="279"/>
        </pc:sldMkLst>
      </pc:sldChg>
      <pc:sldChg chg="del">
        <pc:chgData name="George Van Schalkwyk" userId="c5413c851f688ee3" providerId="LiveId" clId="{BABA8E9F-2797-4397-B90E-2E31BE590941}" dt="2021-10-03T17:49:56.981" v="8538" actId="2696"/>
        <pc:sldMkLst>
          <pc:docMk/>
          <pc:sldMk cId="458581670" sldId="280"/>
        </pc:sldMkLst>
      </pc:sldChg>
      <pc:sldChg chg="modSp add mod">
        <pc:chgData name="George Van Schalkwyk" userId="c5413c851f688ee3" providerId="LiveId" clId="{BABA8E9F-2797-4397-B90E-2E31BE590941}" dt="2021-10-05T09:45:05.984" v="11722" actId="14100"/>
        <pc:sldMkLst>
          <pc:docMk/>
          <pc:sldMk cId="3546223238" sldId="281"/>
        </pc:sldMkLst>
        <pc:spChg chg="mod">
          <ac:chgData name="George Van Schalkwyk" userId="c5413c851f688ee3" providerId="LiveId" clId="{BABA8E9F-2797-4397-B90E-2E31BE590941}" dt="2021-10-02T16:03:43.008" v="2581" actId="20577"/>
          <ac:spMkLst>
            <pc:docMk/>
            <pc:sldMk cId="3546223238" sldId="281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9:45:05.984" v="11722" actId="14100"/>
          <ac:spMkLst>
            <pc:docMk/>
            <pc:sldMk cId="3546223238" sldId="281"/>
            <ac:spMk id="10" creationId="{00000000-0000-0000-0000-000000000000}"/>
          </ac:spMkLst>
        </pc:spChg>
      </pc:sldChg>
      <pc:sldChg chg="modSp add mod">
        <pc:chgData name="George Van Schalkwyk" userId="c5413c851f688ee3" providerId="LiveId" clId="{BABA8E9F-2797-4397-B90E-2E31BE590941}" dt="2021-10-05T09:50:29.135" v="12288" actId="20577"/>
        <pc:sldMkLst>
          <pc:docMk/>
          <pc:sldMk cId="1577478233" sldId="282"/>
        </pc:sldMkLst>
        <pc:spChg chg="mod">
          <ac:chgData name="George Van Schalkwyk" userId="c5413c851f688ee3" providerId="LiveId" clId="{BABA8E9F-2797-4397-B90E-2E31BE590941}" dt="2021-10-04T11:36:21.157" v="8880" actId="6549"/>
          <ac:spMkLst>
            <pc:docMk/>
            <pc:sldMk cId="1577478233" sldId="282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9:50:29.135" v="12288" actId="20577"/>
          <ac:spMkLst>
            <pc:docMk/>
            <pc:sldMk cId="1577478233" sldId="282"/>
            <ac:spMk id="10" creationId="{00000000-0000-0000-0000-000000000000}"/>
          </ac:spMkLst>
        </pc:spChg>
        <pc:picChg chg="mod">
          <ac:chgData name="George Van Schalkwyk" userId="c5413c851f688ee3" providerId="LiveId" clId="{BABA8E9F-2797-4397-B90E-2E31BE590941}" dt="2021-10-02T18:10:16.842" v="6156" actId="14100"/>
          <ac:picMkLst>
            <pc:docMk/>
            <pc:sldMk cId="1577478233" sldId="282"/>
            <ac:picMk id="2" creationId="{00000000-0000-0000-0000-000000000000}"/>
          </ac:picMkLst>
        </pc:picChg>
      </pc:sldChg>
      <pc:sldChg chg="modSp add mod">
        <pc:chgData name="George Van Schalkwyk" userId="c5413c851f688ee3" providerId="LiveId" clId="{BABA8E9F-2797-4397-B90E-2E31BE590941}" dt="2021-10-04T11:09:51.971" v="8685" actId="20577"/>
        <pc:sldMkLst>
          <pc:docMk/>
          <pc:sldMk cId="432739608" sldId="283"/>
        </pc:sldMkLst>
        <pc:spChg chg="mod">
          <ac:chgData name="George Van Schalkwyk" userId="c5413c851f688ee3" providerId="LiveId" clId="{BABA8E9F-2797-4397-B90E-2E31BE590941}" dt="2021-10-02T18:11:13.624" v="6188" actId="20577"/>
          <ac:spMkLst>
            <pc:docMk/>
            <pc:sldMk cId="432739608" sldId="283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4T11:09:51.971" v="8685" actId="20577"/>
          <ac:spMkLst>
            <pc:docMk/>
            <pc:sldMk cId="432739608" sldId="283"/>
            <ac:spMk id="10" creationId="{00000000-0000-0000-0000-000000000000}"/>
          </ac:spMkLst>
        </pc:spChg>
      </pc:sldChg>
      <pc:sldChg chg="modSp add mod">
        <pc:chgData name="George Van Schalkwyk" userId="c5413c851f688ee3" providerId="LiveId" clId="{BABA8E9F-2797-4397-B90E-2E31BE590941}" dt="2021-10-04T14:40:11.095" v="8997" actId="20577"/>
        <pc:sldMkLst>
          <pc:docMk/>
          <pc:sldMk cId="1901582728" sldId="284"/>
        </pc:sldMkLst>
        <pc:spChg chg="mod">
          <ac:chgData name="George Van Schalkwyk" userId="c5413c851f688ee3" providerId="LiveId" clId="{BABA8E9F-2797-4397-B90E-2E31BE590941}" dt="2021-10-03T17:45:38.318" v="7859" actId="20577"/>
          <ac:spMkLst>
            <pc:docMk/>
            <pc:sldMk cId="1901582728" sldId="284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4T14:40:11.095" v="8997" actId="20577"/>
          <ac:spMkLst>
            <pc:docMk/>
            <pc:sldMk cId="1901582728" sldId="284"/>
            <ac:spMk id="10" creationId="{00000000-0000-0000-0000-000000000000}"/>
          </ac:spMkLst>
        </pc:spChg>
        <pc:picChg chg="mod">
          <ac:chgData name="George Van Schalkwyk" userId="c5413c851f688ee3" providerId="LiveId" clId="{BABA8E9F-2797-4397-B90E-2E31BE590941}" dt="2021-10-04T14:37:28.361" v="8890" actId="1076"/>
          <ac:picMkLst>
            <pc:docMk/>
            <pc:sldMk cId="1901582728" sldId="284"/>
            <ac:picMk id="2" creationId="{00000000-0000-0000-0000-000000000000}"/>
          </ac:picMkLst>
        </pc:picChg>
      </pc:sldChg>
      <pc:sldChg chg="modSp add mod">
        <pc:chgData name="George Van Schalkwyk" userId="c5413c851f688ee3" providerId="LiveId" clId="{BABA8E9F-2797-4397-B90E-2E31BE590941}" dt="2021-10-05T08:23:37.570" v="10939" actId="255"/>
        <pc:sldMkLst>
          <pc:docMk/>
          <pc:sldMk cId="3688673249" sldId="285"/>
        </pc:sldMkLst>
        <pc:spChg chg="mod">
          <ac:chgData name="George Van Schalkwyk" userId="c5413c851f688ee3" providerId="LiveId" clId="{BABA8E9F-2797-4397-B90E-2E31BE590941}" dt="2021-10-04T14:44:22.219" v="9047" actId="6549"/>
          <ac:spMkLst>
            <pc:docMk/>
            <pc:sldMk cId="3688673249" sldId="285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8:23:37.570" v="10939" actId="255"/>
          <ac:spMkLst>
            <pc:docMk/>
            <pc:sldMk cId="3688673249" sldId="285"/>
            <ac:spMk id="10" creationId="{00000000-0000-0000-0000-000000000000}"/>
          </ac:spMkLst>
        </pc:spChg>
      </pc:sldChg>
      <pc:sldChg chg="addSp delSp modSp add mod">
        <pc:chgData name="George Van Schalkwyk" userId="c5413c851f688ee3" providerId="LiveId" clId="{BABA8E9F-2797-4397-B90E-2E31BE590941}" dt="2021-10-05T10:00:29.594" v="12966" actId="313"/>
        <pc:sldMkLst>
          <pc:docMk/>
          <pc:sldMk cId="856589783" sldId="286"/>
        </pc:sldMkLst>
        <pc:spChg chg="mod">
          <ac:chgData name="George Van Schalkwyk" userId="c5413c851f688ee3" providerId="LiveId" clId="{BABA8E9F-2797-4397-B90E-2E31BE590941}" dt="2021-10-04T16:34:49.546" v="10088" actId="6549"/>
          <ac:spMkLst>
            <pc:docMk/>
            <pc:sldMk cId="856589783" sldId="286"/>
            <ac:spMk id="9" creationId="{00000000-0000-0000-0000-000000000000}"/>
          </ac:spMkLst>
        </pc:spChg>
        <pc:spChg chg="add del mod">
          <ac:chgData name="George Van Schalkwyk" userId="c5413c851f688ee3" providerId="LiveId" clId="{BABA8E9F-2797-4397-B90E-2E31BE590941}" dt="2021-10-05T10:00:29.594" v="12966" actId="313"/>
          <ac:spMkLst>
            <pc:docMk/>
            <pc:sldMk cId="856589783" sldId="286"/>
            <ac:spMk id="10" creationId="{00000000-0000-0000-0000-000000000000}"/>
          </ac:spMkLst>
        </pc:spChg>
        <pc:picChg chg="mod">
          <ac:chgData name="George Van Schalkwyk" userId="c5413c851f688ee3" providerId="LiveId" clId="{BABA8E9F-2797-4397-B90E-2E31BE590941}" dt="2021-10-05T08:13:21.176" v="10905" actId="1076"/>
          <ac:picMkLst>
            <pc:docMk/>
            <pc:sldMk cId="856589783" sldId="286"/>
            <ac:picMk id="2" creationId="{00000000-0000-0000-0000-000000000000}"/>
          </ac:picMkLst>
        </pc:picChg>
      </pc:sldChg>
      <pc:sldChg chg="modSp add mod">
        <pc:chgData name="George Van Schalkwyk" userId="c5413c851f688ee3" providerId="LiveId" clId="{BABA8E9F-2797-4397-B90E-2E31BE590941}" dt="2021-10-05T09:46:18.395" v="12069" actId="20577"/>
        <pc:sldMkLst>
          <pc:docMk/>
          <pc:sldMk cId="2037988489" sldId="287"/>
        </pc:sldMkLst>
        <pc:spChg chg="mod">
          <ac:chgData name="George Van Schalkwyk" userId="c5413c851f688ee3" providerId="LiveId" clId="{BABA8E9F-2797-4397-B90E-2E31BE590941}" dt="2021-10-05T09:45:54.651" v="12065" actId="20577"/>
          <ac:spMkLst>
            <pc:docMk/>
            <pc:sldMk cId="2037988489" sldId="287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9:46:18.395" v="12069" actId="20577"/>
          <ac:spMkLst>
            <pc:docMk/>
            <pc:sldMk cId="2037988489" sldId="287"/>
            <ac:spMk id="10" creationId="{00000000-0000-0000-0000-000000000000}"/>
          </ac:spMkLst>
        </pc:spChg>
      </pc:sldChg>
      <pc:sldChg chg="modSp add mod">
        <pc:chgData name="George Van Schalkwyk" userId="c5413c851f688ee3" providerId="LiveId" clId="{BABA8E9F-2797-4397-B90E-2E31BE590941}" dt="2021-10-05T09:59:59.659" v="12965" actId="6549"/>
        <pc:sldMkLst>
          <pc:docMk/>
          <pc:sldMk cId="1476363052" sldId="288"/>
        </pc:sldMkLst>
        <pc:spChg chg="mod">
          <ac:chgData name="George Van Schalkwyk" userId="c5413c851f688ee3" providerId="LiveId" clId="{BABA8E9F-2797-4397-B90E-2E31BE590941}" dt="2021-10-05T09:59:59.659" v="12965" actId="6549"/>
          <ac:spMkLst>
            <pc:docMk/>
            <pc:sldMk cId="1476363052" sldId="288"/>
            <ac:spMk id="9" creationId="{00000000-0000-0000-0000-000000000000}"/>
          </ac:spMkLst>
        </pc:spChg>
        <pc:spChg chg="mod">
          <ac:chgData name="George Van Schalkwyk" userId="c5413c851f688ee3" providerId="LiveId" clId="{BABA8E9F-2797-4397-B90E-2E31BE590941}" dt="2021-10-05T09:59:38.069" v="12933" actId="20577"/>
          <ac:spMkLst>
            <pc:docMk/>
            <pc:sldMk cId="1476363052" sldId="288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2021/10/02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6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052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CIGFARO Property Rates Tariff Modelling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van Schalkwyk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58" y="-8965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new GV with old VR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8" y="1413063"/>
            <a:ext cx="7138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Compare the number of properties per use codes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codes with many properties, analyze the shifts in value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Compare numbers per valuation brackets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Investigate unexpected shifts in value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Spreadsheet: Valuation Shifts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Residential Properties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Non-Residential Properties with high fluctuations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Review their individual valuation shifts 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Compare exceptions within areas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Reviewing new GV values before billing prevents complaints</a:t>
            </a: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7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Property Categories - MPRA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8" y="1413834"/>
            <a:ext cx="713873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Section 8(2):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Residential Properties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Industrial Properties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Business and Commercial (fail safe)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Agricultural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Mining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 Service Purposes (PSP)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 Service Infrastructure (PSI)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 Benefit Organizations (PBO)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Multiple Purposes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Bill different portions in terms of their usage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as determined by Minister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Vacant Land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Don’t exploit any category, especially Government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Spreadsheet: Calculations</a:t>
            </a:r>
          </a:p>
          <a:p>
            <a:pPr lvl="1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8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Closing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8" y="1413834"/>
            <a:ext cx="7138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Questions ?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Comments ?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Please share your knowledge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Empower staff !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Leave a better organization that what you found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6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316069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7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vs Total Municipal Account (TMA)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219200"/>
            <a:ext cx="7086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Client - only 1 purse to pay the TMA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TMA combines income needed - rates and billed services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 TMA tariff &amp; policy changes challenges that purse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Combined impact on TMA must be affordable for all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Unaffordable impact – increased non-payment ratio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Increased non-payment  - Expenditure Budget challenge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draft budget related policies should be reviewed to ensure consistency and avoid contradictions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Rates, Services, Credit Control and Debt Collection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 Principles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273" y="1457980"/>
            <a:ext cx="75548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Sustainability -Must yield the rates revenue budgeted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Equity – Must treat similar customers the same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Access – All clients with access to at least basic level of service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Transparency – Should be easy to understand</a:t>
            </a:r>
          </a:p>
          <a:p>
            <a:pPr lvl="0" algn="just"/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Implementation – Should be very clear and easy to implement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Stakeholder communication – explain and empower: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Clients,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Staff implementing the tariffs &amp; staff serving the clients,</a:t>
            </a:r>
          </a:p>
          <a:p>
            <a:pPr lvl="0" algn="just"/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Councillors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0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272" y="352865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Requirement (RR)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9" y="1371600"/>
            <a:ext cx="71387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Rates funds publicly accessed services such as: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Clinics, Libraries, Finance Department, MM, etc.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Calculated to fund the full costs of these services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 take any incidental income into account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critically at the new RR vs previous years: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higher/lower without any explanation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Contrary to what Council press releases stated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 explained by newly incorporated/excluded land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Rates Policy amendments that could cause fluctuations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Amended risk of nonpayment reflected in the budget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Current Valuation Roll (VR)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9" y="1905000"/>
            <a:ext cx="7772402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Confirm with the Municipal Valuer that: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current VR is still valid for year being budgeted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property and improvement amendments uploaded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valuation objections and appeals processed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court cases regarding VR matters concluded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Outstanding valuation changes - rates modelling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Projected Supplementary Valuation Rolls</a:t>
            </a:r>
          </a:p>
          <a:p>
            <a:pPr lvl="1" algn="just">
              <a:lnSpc>
                <a:spcPct val="80000"/>
              </a:lnSpc>
              <a:defRPr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2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9" y="396878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Current Valuation Roll (VR) 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9" y="1457980"/>
            <a:ext cx="7772401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defRPr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Confirm with Municipal Valuer and Billing Manager that: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VR use codes links directly with billing tariff codes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new use codes and/or tariff codes are considered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properties (number &amp; valuation) VR use &amp; tariff codes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VR use codes in Rates Policy to ensure legal billing</a:t>
            </a:r>
          </a:p>
        </p:txBody>
      </p:sp>
    </p:spTree>
    <p:extLst>
      <p:ext uri="{BB962C8B-B14F-4D97-AF65-F5344CB8AC3E}">
        <p14:creationId xmlns:p14="http://schemas.microsoft.com/office/powerpoint/2010/main" val="203798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New General Valuation Roll (GV)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8" y="1371600"/>
            <a:ext cx="71387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of Valuation     ≤ 12 months before implementation</a:t>
            </a: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of implementation 1 July</a:t>
            </a:r>
          </a:p>
          <a:p>
            <a:pPr lvl="0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Valid for max 4 years for metros (MEC 5 years)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Valid for 5 financial years for local municipalities (MEC 7)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Hand GV to MM - 31 January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Months before implementation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Draft rates tariffs/policy table in Council by 31 March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 6 weeks for rates modelling – not much time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Valuation shifts may impact indigents – review policies</a:t>
            </a:r>
          </a:p>
          <a:p>
            <a:pPr lvl="1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7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New GV  (2)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375302"/>
            <a:ext cx="71387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Confirm with the Municipal Valuer: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Confident with the new values in the GV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Confident that value shifts in different use codes are realistic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objection numbers and valuation % could be expected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Impact of old VR appeals included with rates modelling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Expected Supplementary Valuation Rolls and impact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GV riskier than new tariffs on existing VR</a:t>
            </a:r>
          </a:p>
        </p:txBody>
      </p:sp>
    </p:spTree>
    <p:extLst>
      <p:ext uri="{BB962C8B-B14F-4D97-AF65-F5344CB8AC3E}">
        <p14:creationId xmlns:p14="http://schemas.microsoft.com/office/powerpoint/2010/main" val="43273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58" y="-8965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8" y="394882"/>
            <a:ext cx="71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New GV  (3)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8" y="1371600"/>
            <a:ext cx="71387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Confirm with Municipal Valuer and Billing Manager that:</a:t>
            </a: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use codes in GV are included in the Rates Policy  to ensure that they can be billed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new codes are linked to tariff codes ready for billing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new use codes and/or tariff codes are considered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number and valuation of properties per GV code matches those with the linked tariff codes</a:t>
            </a: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8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739</Words>
  <Application>Microsoft Office PowerPoint</Application>
  <PresentationFormat>On-screen Show (4:3)</PresentationFormat>
  <Paragraphs>197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George Van Schalkwyk</cp:lastModifiedBy>
  <cp:revision>37</cp:revision>
  <dcterms:created xsi:type="dcterms:W3CDTF">2016-08-29T06:19:10Z</dcterms:created>
  <dcterms:modified xsi:type="dcterms:W3CDTF">2021-10-05T10:00:41Z</dcterms:modified>
</cp:coreProperties>
</file>