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1"/>
  </p:notesMasterIdLst>
  <p:sldIdLst>
    <p:sldId id="274" r:id="rId6"/>
    <p:sldId id="276" r:id="rId7"/>
    <p:sldId id="281" r:id="rId8"/>
    <p:sldId id="279" r:id="rId9"/>
    <p:sldId id="27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6" userDrawn="1">
          <p15:clr>
            <a:srgbClr val="A4A3A4"/>
          </p15:clr>
        </p15:guide>
        <p15:guide id="2" pos="256" userDrawn="1">
          <p15:clr>
            <a:srgbClr val="A4A3A4"/>
          </p15:clr>
        </p15:guide>
        <p15:guide id="3" pos="74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438"/>
    <a:srgbClr val="404040"/>
    <a:srgbClr val="37B1E4"/>
    <a:srgbClr val="005FA0"/>
    <a:srgbClr val="51626F"/>
    <a:srgbClr val="77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0722BF-7C3A-44FF-AD7B-658F7B921132}" v="8" dt="2019-06-21T07:45: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33" autoAdjust="0"/>
    <p:restoredTop sz="96186" autoAdjust="0"/>
  </p:normalViewPr>
  <p:slideViewPr>
    <p:cSldViewPr snapToGrid="0">
      <p:cViewPr varScale="1">
        <p:scale>
          <a:sx n="112" d="100"/>
          <a:sy n="112" d="100"/>
        </p:scale>
        <p:origin x="1704" y="108"/>
      </p:cViewPr>
      <p:guideLst>
        <p:guide orient="horz" pos="4176"/>
        <p:guide pos="256"/>
        <p:guide pos="74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 van der Merwe" userId="7bdc58cd-9302-4d9c-85ef-c60b44cf35a2" providerId="ADAL" clId="{CF0722BF-7C3A-44FF-AD7B-658F7B921132}"/>
    <pc:docChg chg="delSld">
      <pc:chgData name="Stephan van der Merwe" userId="7bdc58cd-9302-4d9c-85ef-c60b44cf35a2" providerId="ADAL" clId="{CF0722BF-7C3A-44FF-AD7B-658F7B921132}" dt="2019-06-21T07:45:19" v="7" actId="2696"/>
      <pc:docMkLst>
        <pc:docMk/>
      </pc:docMkLst>
      <pc:sldChg chg="del">
        <pc:chgData name="Stephan van der Merwe" userId="7bdc58cd-9302-4d9c-85ef-c60b44cf35a2" providerId="ADAL" clId="{CF0722BF-7C3A-44FF-AD7B-658F7B921132}" dt="2019-06-21T07:45:07.668" v="0" actId="2696"/>
        <pc:sldMkLst>
          <pc:docMk/>
          <pc:sldMk cId="1999605004" sldId="275"/>
        </pc:sldMkLst>
      </pc:sldChg>
      <pc:sldChg chg="del">
        <pc:chgData name="Stephan van der Merwe" userId="7bdc58cd-9302-4d9c-85ef-c60b44cf35a2" providerId="ADAL" clId="{CF0722BF-7C3A-44FF-AD7B-658F7B921132}" dt="2019-06-21T07:45:19" v="7" actId="2696"/>
        <pc:sldMkLst>
          <pc:docMk/>
          <pc:sldMk cId="1888474226" sldId="277"/>
        </pc:sldMkLst>
      </pc:sldChg>
      <pc:sldChg chg="del">
        <pc:chgData name="Stephan van der Merwe" userId="7bdc58cd-9302-4d9c-85ef-c60b44cf35a2" providerId="ADAL" clId="{CF0722BF-7C3A-44FF-AD7B-658F7B921132}" dt="2019-06-21T07:45:08.623" v="1" actId="2696"/>
        <pc:sldMkLst>
          <pc:docMk/>
          <pc:sldMk cId="2404486671" sldId="279"/>
        </pc:sldMkLst>
      </pc:sldChg>
      <pc:sldChg chg="del">
        <pc:chgData name="Stephan van der Merwe" userId="7bdc58cd-9302-4d9c-85ef-c60b44cf35a2" providerId="ADAL" clId="{CF0722BF-7C3A-44FF-AD7B-658F7B921132}" dt="2019-06-21T07:45:10.573" v="2" actId="2696"/>
        <pc:sldMkLst>
          <pc:docMk/>
          <pc:sldMk cId="3091677132" sldId="280"/>
        </pc:sldMkLst>
      </pc:sldChg>
      <pc:sldChg chg="del">
        <pc:chgData name="Stephan van der Merwe" userId="7bdc58cd-9302-4d9c-85ef-c60b44cf35a2" providerId="ADAL" clId="{CF0722BF-7C3A-44FF-AD7B-658F7B921132}" dt="2019-06-21T07:45:12.693" v="3" actId="2696"/>
        <pc:sldMkLst>
          <pc:docMk/>
          <pc:sldMk cId="1123891604" sldId="281"/>
        </pc:sldMkLst>
      </pc:sldChg>
      <pc:sldChg chg="del">
        <pc:chgData name="Stephan van der Merwe" userId="7bdc58cd-9302-4d9c-85ef-c60b44cf35a2" providerId="ADAL" clId="{CF0722BF-7C3A-44FF-AD7B-658F7B921132}" dt="2019-06-21T07:45:13.213" v="4" actId="2696"/>
        <pc:sldMkLst>
          <pc:docMk/>
          <pc:sldMk cId="3365032267" sldId="282"/>
        </pc:sldMkLst>
      </pc:sldChg>
      <pc:sldChg chg="del">
        <pc:chgData name="Stephan van der Merwe" userId="7bdc58cd-9302-4d9c-85ef-c60b44cf35a2" providerId="ADAL" clId="{CF0722BF-7C3A-44FF-AD7B-658F7B921132}" dt="2019-06-21T07:45:14.389" v="5" actId="2696"/>
        <pc:sldMkLst>
          <pc:docMk/>
          <pc:sldMk cId="845116640" sldId="283"/>
        </pc:sldMkLst>
      </pc:sldChg>
      <pc:sldChg chg="del">
        <pc:chgData name="Stephan van der Merwe" userId="7bdc58cd-9302-4d9c-85ef-c60b44cf35a2" providerId="ADAL" clId="{CF0722BF-7C3A-44FF-AD7B-658F7B921132}" dt="2019-06-21T07:45:15.816" v="6" actId="2696"/>
        <pc:sldMkLst>
          <pc:docMk/>
          <pc:sldMk cId="3126244523" sldId="2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A84E8-5C4E-42E7-985A-6EBE6094E7AD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863F0-06A2-49B1-8772-89C81A3C5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05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863F0-06A2-49B1-8772-89C81A3C5F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14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892800" y="2316492"/>
            <a:ext cx="5486400" cy="1379208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Insert your heading</a:t>
            </a:r>
          </a:p>
        </p:txBody>
      </p:sp>
      <p:sp>
        <p:nvSpPr>
          <p:cNvPr id="31" name="Text Placeholder 30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892800" y="3695700"/>
            <a:ext cx="5486400" cy="72390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37B1E4"/>
                </a:solidFill>
              </a:defRPr>
            </a:lvl1pPr>
          </a:lstStyle>
          <a:p>
            <a:pPr lvl="0"/>
            <a:r>
              <a:rPr lang="en-US" dirty="0"/>
              <a:t>Insert sub heading</a:t>
            </a:r>
          </a:p>
        </p:txBody>
      </p:sp>
      <p:sp>
        <p:nvSpPr>
          <p:cNvPr id="33" name="Text Placeholder 3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892800" y="4419600"/>
            <a:ext cx="5486400" cy="129540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Insert copy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3731C5-BB90-6943-B80F-314B0E0650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3314" y="2133643"/>
            <a:ext cx="7986713" cy="377197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16A7D95-B5D5-C646-8D49-3DEFFE8681E2}"/>
              </a:ext>
            </a:extLst>
          </p:cNvPr>
          <p:cNvGrpSpPr/>
          <p:nvPr userDrawn="1"/>
        </p:nvGrpSpPr>
        <p:grpSpPr>
          <a:xfrm>
            <a:off x="374904" y="214671"/>
            <a:ext cx="11271597" cy="1331685"/>
            <a:chOff x="374904" y="214671"/>
            <a:chExt cx="11271597" cy="13316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E843B16-5E8B-F540-ADDB-89A2FAE466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8183" y="292088"/>
              <a:ext cx="1788318" cy="121605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BBBA75A-72DE-5046-A853-D53F55DD62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904" y="214671"/>
              <a:ext cx="1938528" cy="13316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8362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547" y="1415668"/>
            <a:ext cx="5625456" cy="879475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rgbClr val="40404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061" y="2295143"/>
            <a:ext cx="5625456" cy="38310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3087" y="1415668"/>
            <a:ext cx="5653008" cy="879475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rgbClr val="40404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2" y="2295143"/>
            <a:ext cx="5653007" cy="38310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020A563-BFD7-5249-838F-DF958BC4CD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122" y="93984"/>
            <a:ext cx="1061094" cy="7215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93B662-478D-8F49-899D-90EABB6FD8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0" y="59680"/>
            <a:ext cx="1150220" cy="79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26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004CD-CDD2-E04D-9F7C-B58ECD40C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67400" y="2133600"/>
            <a:ext cx="5892494" cy="1447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4989B1-8DD4-EE46-AA59-2FC8CA3DCA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3314" y="2133643"/>
            <a:ext cx="7986713" cy="377197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71E0949-4B64-2348-B5ED-EB9EDDB40100}"/>
              </a:ext>
            </a:extLst>
          </p:cNvPr>
          <p:cNvGrpSpPr/>
          <p:nvPr userDrawn="1"/>
        </p:nvGrpSpPr>
        <p:grpSpPr>
          <a:xfrm>
            <a:off x="374904" y="214671"/>
            <a:ext cx="11271597" cy="1331685"/>
            <a:chOff x="374904" y="214671"/>
            <a:chExt cx="11271597" cy="133168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F3ED837-DB97-A841-AD8E-4FA2071598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8183" y="292088"/>
              <a:ext cx="1788318" cy="121605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4ED75D-4ECA-C943-A58D-EDEA7823F1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904" y="214671"/>
              <a:ext cx="1938528" cy="13316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3229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562600"/>
            <a:ext cx="12192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v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0659"/>
            <a:ext cx="12192000" cy="6856062"/>
          </a:xfrm>
          <a:prstGeom prst="rect">
            <a:avLst/>
          </a:prstGeom>
        </p:spPr>
      </p:pic>
      <p:sp>
        <p:nvSpPr>
          <p:cNvPr id="30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2971800" y="2753859"/>
            <a:ext cx="5486400" cy="1379208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pPr lvl="0"/>
            <a:r>
              <a:rPr lang="en-US" dirty="0"/>
              <a:t>Insert your heading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971800" y="4152900"/>
            <a:ext cx="5486400" cy="72390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37B1E4"/>
                </a:solidFill>
              </a:defRPr>
            </a:lvl1pPr>
          </a:lstStyle>
          <a:p>
            <a:pPr lvl="0"/>
            <a:r>
              <a:rPr lang="en-US" dirty="0"/>
              <a:t>Insert sub heading</a:t>
            </a:r>
          </a:p>
        </p:txBody>
      </p:sp>
      <p:sp>
        <p:nvSpPr>
          <p:cNvPr id="32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2971800" y="4876800"/>
            <a:ext cx="5486400" cy="129540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Insert copy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F25C9B-9555-0A4B-A77D-FF64C7BF56CB}"/>
              </a:ext>
            </a:extLst>
          </p:cNvPr>
          <p:cNvGrpSpPr/>
          <p:nvPr userDrawn="1"/>
        </p:nvGrpSpPr>
        <p:grpSpPr>
          <a:xfrm>
            <a:off x="374904" y="214671"/>
            <a:ext cx="11271597" cy="1331685"/>
            <a:chOff x="374904" y="214671"/>
            <a:chExt cx="11271597" cy="133168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99CC947-A73B-F048-98F4-8ABB1EDF77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8183" y="292088"/>
              <a:ext cx="1788318" cy="121605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83035E9-BFCB-8942-A2D4-8D85B1BD6E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904" y="214671"/>
              <a:ext cx="1938528" cy="13316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7357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 Slide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087960"/>
            <a:ext cx="12192000" cy="77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v</a:t>
            </a:r>
          </a:p>
        </p:txBody>
      </p:sp>
      <p:sp>
        <p:nvSpPr>
          <p:cNvPr id="30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0" y="1935492"/>
            <a:ext cx="5486400" cy="1379208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your heading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314700"/>
            <a:ext cx="5486400" cy="7239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heading</a:t>
            </a:r>
          </a:p>
        </p:txBody>
      </p:sp>
      <p:sp>
        <p:nvSpPr>
          <p:cNvPr id="32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4038600"/>
            <a:ext cx="5486400" cy="12954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copy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6C8108B-0C45-D048-A785-6075B79FDF59}"/>
              </a:ext>
            </a:extLst>
          </p:cNvPr>
          <p:cNvGrpSpPr/>
          <p:nvPr userDrawn="1"/>
        </p:nvGrpSpPr>
        <p:grpSpPr>
          <a:xfrm>
            <a:off x="327520" y="6433362"/>
            <a:ext cx="11508574" cy="272238"/>
            <a:chOff x="685800" y="6204762"/>
            <a:chExt cx="10650333" cy="27223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EB47D07-1474-F746-9B1F-46F381CDE2D4}"/>
                </a:ext>
              </a:extLst>
            </p:cNvPr>
            <p:cNvGrpSpPr/>
            <p:nvPr userDrawn="1"/>
          </p:nvGrpSpPr>
          <p:grpSpPr>
            <a:xfrm>
              <a:off x="685800" y="6310859"/>
              <a:ext cx="2590799" cy="110158"/>
              <a:chOff x="685800" y="6310859"/>
              <a:chExt cx="2590799" cy="110158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066FC42-E694-1643-9FA7-AC58F7EE6362}"/>
                  </a:ext>
                </a:extLst>
              </p:cNvPr>
              <p:cNvSpPr/>
              <p:nvPr userDrawn="1"/>
            </p:nvSpPr>
            <p:spPr>
              <a:xfrm>
                <a:off x="685800" y="6310859"/>
                <a:ext cx="533400" cy="110157"/>
              </a:xfrm>
              <a:prstGeom prst="rect">
                <a:avLst/>
              </a:prstGeom>
              <a:solidFill>
                <a:srgbClr val="FF44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9BE78AA-AD0A-AC4D-9ED9-1C06F5CB13E1}"/>
                  </a:ext>
                </a:extLst>
              </p:cNvPr>
              <p:cNvSpPr/>
              <p:nvPr userDrawn="1"/>
            </p:nvSpPr>
            <p:spPr>
              <a:xfrm>
                <a:off x="1235438" y="6313359"/>
                <a:ext cx="2041161" cy="10765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866F764-99C7-894A-9823-F7AD502A380C}"/>
                </a:ext>
              </a:extLst>
            </p:cNvPr>
            <p:cNvSpPr txBox="1"/>
            <p:nvPr userDrawn="1"/>
          </p:nvSpPr>
          <p:spPr>
            <a:xfrm>
              <a:off x="10210800" y="6204762"/>
              <a:ext cx="1125333" cy="272238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 lnSpcReduction="100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ZA" sz="1200" b="1" kern="1200" dirty="0">
                  <a:solidFill>
                    <a:schemeClr val="bg2"/>
                  </a:solidFill>
                  <a:effectLst/>
                  <a:latin typeface="+mn-lt"/>
                  <a:ea typeface="+mn-ea"/>
                  <a:cs typeface="+mn-cs"/>
                </a:rPr>
                <a:t>Achieve more.</a:t>
              </a:r>
              <a:endParaRPr lang="en-US" sz="1200" b="1" dirty="0">
                <a:solidFill>
                  <a:schemeClr val="bg2"/>
                </a:solidFill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8D387C34-FB59-234F-BB9A-60DC6D4AE0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11" y="206319"/>
            <a:ext cx="3657600" cy="12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8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tro Slide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2164092"/>
            <a:ext cx="5486400" cy="1379208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your heading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43300"/>
            <a:ext cx="5486400" cy="7239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heading</a:t>
            </a:r>
          </a:p>
        </p:txBody>
      </p:sp>
      <p:sp>
        <p:nvSpPr>
          <p:cNvPr id="32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4267200"/>
            <a:ext cx="5486400" cy="12954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copy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03E460-2F44-3146-A462-C252C190F85E}"/>
              </a:ext>
            </a:extLst>
          </p:cNvPr>
          <p:cNvSpPr/>
          <p:nvPr userDrawn="1"/>
        </p:nvSpPr>
        <p:spPr>
          <a:xfrm>
            <a:off x="0" y="6087960"/>
            <a:ext cx="12192000" cy="77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v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4D3C544-6B77-674A-8EF1-98C31C85B464}"/>
              </a:ext>
            </a:extLst>
          </p:cNvPr>
          <p:cNvGrpSpPr/>
          <p:nvPr userDrawn="1"/>
        </p:nvGrpSpPr>
        <p:grpSpPr>
          <a:xfrm>
            <a:off x="327520" y="6433362"/>
            <a:ext cx="11508574" cy="272238"/>
            <a:chOff x="685800" y="6204762"/>
            <a:chExt cx="10650333" cy="27223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A17FA08-00C8-A04F-A007-534F2A994D5D}"/>
                </a:ext>
              </a:extLst>
            </p:cNvPr>
            <p:cNvGrpSpPr/>
            <p:nvPr userDrawn="1"/>
          </p:nvGrpSpPr>
          <p:grpSpPr>
            <a:xfrm>
              <a:off x="685800" y="6310859"/>
              <a:ext cx="2590799" cy="110158"/>
              <a:chOff x="685800" y="6310859"/>
              <a:chExt cx="2590799" cy="110158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02763FB-F2CB-7944-871B-0FED26770F59}"/>
                  </a:ext>
                </a:extLst>
              </p:cNvPr>
              <p:cNvSpPr/>
              <p:nvPr userDrawn="1"/>
            </p:nvSpPr>
            <p:spPr>
              <a:xfrm>
                <a:off x="685800" y="6310859"/>
                <a:ext cx="533400" cy="110157"/>
              </a:xfrm>
              <a:prstGeom prst="rect">
                <a:avLst/>
              </a:prstGeom>
              <a:solidFill>
                <a:srgbClr val="FF44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3C187AD-E9C1-DA4A-923D-CE5B11544D5F}"/>
                  </a:ext>
                </a:extLst>
              </p:cNvPr>
              <p:cNvSpPr/>
              <p:nvPr userDrawn="1"/>
            </p:nvSpPr>
            <p:spPr>
              <a:xfrm>
                <a:off x="1235438" y="6313359"/>
                <a:ext cx="2041161" cy="10765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3A2BAB2-2DD9-3D4E-A012-59DC9282828A}"/>
                </a:ext>
              </a:extLst>
            </p:cNvPr>
            <p:cNvSpPr txBox="1"/>
            <p:nvPr userDrawn="1"/>
          </p:nvSpPr>
          <p:spPr>
            <a:xfrm>
              <a:off x="10210800" y="6204762"/>
              <a:ext cx="1125333" cy="272238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 lnSpcReduction="100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ZA" sz="1200" b="1" kern="1200" dirty="0">
                  <a:solidFill>
                    <a:schemeClr val="bg2"/>
                  </a:solidFill>
                  <a:effectLst/>
                  <a:latin typeface="+mn-lt"/>
                  <a:ea typeface="+mn-ea"/>
                  <a:cs typeface="+mn-cs"/>
                </a:rPr>
                <a:t>Achieve more.</a:t>
              </a:r>
              <a:endParaRPr lang="en-US" sz="1200" b="1" dirty="0">
                <a:solidFill>
                  <a:schemeClr val="bg2"/>
                </a:solidFill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08EE79E5-9471-6142-A4DF-1300D0F3E9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11" y="206319"/>
            <a:ext cx="3657600" cy="12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72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tro Slide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2133600"/>
            <a:ext cx="5486400" cy="1379208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your heading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12808"/>
            <a:ext cx="5486400" cy="7239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heading</a:t>
            </a:r>
          </a:p>
        </p:txBody>
      </p:sp>
      <p:sp>
        <p:nvSpPr>
          <p:cNvPr id="32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4236708"/>
            <a:ext cx="5486400" cy="12954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copy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B6D375-143B-EC47-A546-5A998F611AB4}"/>
              </a:ext>
            </a:extLst>
          </p:cNvPr>
          <p:cNvSpPr/>
          <p:nvPr userDrawn="1"/>
        </p:nvSpPr>
        <p:spPr>
          <a:xfrm>
            <a:off x="0" y="6087960"/>
            <a:ext cx="12192000" cy="77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v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83EFAE0-0C7C-B847-AB83-33AFBCD3B078}"/>
              </a:ext>
            </a:extLst>
          </p:cNvPr>
          <p:cNvGrpSpPr/>
          <p:nvPr userDrawn="1"/>
        </p:nvGrpSpPr>
        <p:grpSpPr>
          <a:xfrm>
            <a:off x="327520" y="6433362"/>
            <a:ext cx="11508574" cy="272238"/>
            <a:chOff x="685800" y="6204762"/>
            <a:chExt cx="10650333" cy="27223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A311F11-EF68-3745-A1C2-ADDF3CD5A2C3}"/>
                </a:ext>
              </a:extLst>
            </p:cNvPr>
            <p:cNvGrpSpPr/>
            <p:nvPr userDrawn="1"/>
          </p:nvGrpSpPr>
          <p:grpSpPr>
            <a:xfrm>
              <a:off x="685800" y="6310859"/>
              <a:ext cx="2590799" cy="110158"/>
              <a:chOff x="685800" y="6310859"/>
              <a:chExt cx="2590799" cy="110158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58913F9-3CE5-5944-8D1D-62B75A071D97}"/>
                  </a:ext>
                </a:extLst>
              </p:cNvPr>
              <p:cNvSpPr/>
              <p:nvPr userDrawn="1"/>
            </p:nvSpPr>
            <p:spPr>
              <a:xfrm>
                <a:off x="685800" y="6310859"/>
                <a:ext cx="533400" cy="110157"/>
              </a:xfrm>
              <a:prstGeom prst="rect">
                <a:avLst/>
              </a:prstGeom>
              <a:solidFill>
                <a:srgbClr val="FF44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5B3D016-6D7E-7547-8E10-C782F813D701}"/>
                  </a:ext>
                </a:extLst>
              </p:cNvPr>
              <p:cNvSpPr/>
              <p:nvPr userDrawn="1"/>
            </p:nvSpPr>
            <p:spPr>
              <a:xfrm>
                <a:off x="1235438" y="6313359"/>
                <a:ext cx="2041161" cy="10765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8BA84A6-8FDC-184C-9D96-6F29257540EE}"/>
                </a:ext>
              </a:extLst>
            </p:cNvPr>
            <p:cNvSpPr txBox="1"/>
            <p:nvPr userDrawn="1"/>
          </p:nvSpPr>
          <p:spPr>
            <a:xfrm>
              <a:off x="10210800" y="6204762"/>
              <a:ext cx="1125333" cy="272238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 lnSpcReduction="100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ZA" sz="1200" b="1" kern="1200" dirty="0">
                  <a:solidFill>
                    <a:schemeClr val="bg2"/>
                  </a:solidFill>
                  <a:effectLst/>
                  <a:latin typeface="+mn-lt"/>
                  <a:ea typeface="+mn-ea"/>
                  <a:cs typeface="+mn-cs"/>
                </a:rPr>
                <a:t>Achieve more.</a:t>
              </a:r>
              <a:endParaRPr lang="en-US" sz="1200" b="1" dirty="0">
                <a:solidFill>
                  <a:schemeClr val="bg2"/>
                </a:solidFill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52707E10-8FD3-A648-B293-AAAEE4C547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11" y="206319"/>
            <a:ext cx="3657600" cy="12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17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tro Slide_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0" y="1981200"/>
            <a:ext cx="5486400" cy="1379208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your heading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360408"/>
            <a:ext cx="5486400" cy="7239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heading</a:t>
            </a:r>
          </a:p>
        </p:txBody>
      </p:sp>
      <p:sp>
        <p:nvSpPr>
          <p:cNvPr id="32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4084308"/>
            <a:ext cx="5486400" cy="12954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copy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F9AEA7-D631-E249-AE1A-6D821F9397D6}"/>
              </a:ext>
            </a:extLst>
          </p:cNvPr>
          <p:cNvSpPr/>
          <p:nvPr userDrawn="1"/>
        </p:nvSpPr>
        <p:spPr>
          <a:xfrm>
            <a:off x="0" y="6087960"/>
            <a:ext cx="12192000" cy="77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v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2A026EC-CE49-8D43-AAC5-AD399AC9AADE}"/>
              </a:ext>
            </a:extLst>
          </p:cNvPr>
          <p:cNvGrpSpPr/>
          <p:nvPr userDrawn="1"/>
        </p:nvGrpSpPr>
        <p:grpSpPr>
          <a:xfrm>
            <a:off x="327520" y="6433362"/>
            <a:ext cx="11508574" cy="272238"/>
            <a:chOff x="685800" y="6204762"/>
            <a:chExt cx="10650333" cy="27223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1D2F314-4B9D-484D-8B77-0B01B3F5C4DC}"/>
                </a:ext>
              </a:extLst>
            </p:cNvPr>
            <p:cNvGrpSpPr/>
            <p:nvPr userDrawn="1"/>
          </p:nvGrpSpPr>
          <p:grpSpPr>
            <a:xfrm>
              <a:off x="685800" y="6310859"/>
              <a:ext cx="2590799" cy="110158"/>
              <a:chOff x="685800" y="6310859"/>
              <a:chExt cx="2590799" cy="110158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CA6CB99-A2D4-1940-8580-2C74C93AD49E}"/>
                  </a:ext>
                </a:extLst>
              </p:cNvPr>
              <p:cNvSpPr/>
              <p:nvPr userDrawn="1"/>
            </p:nvSpPr>
            <p:spPr>
              <a:xfrm>
                <a:off x="685800" y="6310859"/>
                <a:ext cx="533400" cy="110157"/>
              </a:xfrm>
              <a:prstGeom prst="rect">
                <a:avLst/>
              </a:prstGeom>
              <a:solidFill>
                <a:srgbClr val="FF44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E0D086A-62F6-854E-81E9-8D0872B4D484}"/>
                  </a:ext>
                </a:extLst>
              </p:cNvPr>
              <p:cNvSpPr/>
              <p:nvPr userDrawn="1"/>
            </p:nvSpPr>
            <p:spPr>
              <a:xfrm>
                <a:off x="1235438" y="6313359"/>
                <a:ext cx="2041161" cy="10765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04B1CD7-2A81-884A-B2FE-B4AA212A212D}"/>
                </a:ext>
              </a:extLst>
            </p:cNvPr>
            <p:cNvSpPr txBox="1"/>
            <p:nvPr userDrawn="1"/>
          </p:nvSpPr>
          <p:spPr>
            <a:xfrm>
              <a:off x="10210800" y="6204762"/>
              <a:ext cx="1125333" cy="272238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 lnSpcReduction="100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ZA" sz="1200" b="1" kern="1200" dirty="0">
                  <a:solidFill>
                    <a:schemeClr val="bg2"/>
                  </a:solidFill>
                  <a:effectLst/>
                  <a:latin typeface="+mn-lt"/>
                  <a:ea typeface="+mn-ea"/>
                  <a:cs typeface="+mn-cs"/>
                </a:rPr>
                <a:t>Achieve more.</a:t>
              </a:r>
              <a:endParaRPr lang="en-US" sz="1200" b="1" dirty="0">
                <a:solidFill>
                  <a:schemeClr val="bg2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CEF4A84-7C17-9A43-8618-FE14475F65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11" y="206319"/>
            <a:ext cx="3657600" cy="12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78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tro Slide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0" y="2057400"/>
            <a:ext cx="5486400" cy="1379208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your heading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436608"/>
            <a:ext cx="5486400" cy="7239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heading</a:t>
            </a:r>
          </a:p>
        </p:txBody>
      </p:sp>
      <p:sp>
        <p:nvSpPr>
          <p:cNvPr id="32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4160508"/>
            <a:ext cx="5486400" cy="12954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copy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128370-8C89-844E-B2E5-56D61DD13C68}"/>
              </a:ext>
            </a:extLst>
          </p:cNvPr>
          <p:cNvSpPr/>
          <p:nvPr userDrawn="1"/>
        </p:nvSpPr>
        <p:spPr>
          <a:xfrm>
            <a:off x="0" y="6087960"/>
            <a:ext cx="12192000" cy="77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v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06A1D6F-7ECC-1240-BF01-EC8744A43767}"/>
              </a:ext>
            </a:extLst>
          </p:cNvPr>
          <p:cNvGrpSpPr/>
          <p:nvPr userDrawn="1"/>
        </p:nvGrpSpPr>
        <p:grpSpPr>
          <a:xfrm>
            <a:off x="327520" y="6433362"/>
            <a:ext cx="11508574" cy="272238"/>
            <a:chOff x="685800" y="6204762"/>
            <a:chExt cx="10650333" cy="27223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02B9BFF-6901-534D-9CEA-D9C6B17BE4EA}"/>
                </a:ext>
              </a:extLst>
            </p:cNvPr>
            <p:cNvGrpSpPr/>
            <p:nvPr userDrawn="1"/>
          </p:nvGrpSpPr>
          <p:grpSpPr>
            <a:xfrm>
              <a:off x="685800" y="6310859"/>
              <a:ext cx="2590799" cy="110158"/>
              <a:chOff x="685800" y="6310859"/>
              <a:chExt cx="2590799" cy="110158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A69D237-97F7-B641-92ED-8ECBDED76F2A}"/>
                  </a:ext>
                </a:extLst>
              </p:cNvPr>
              <p:cNvSpPr/>
              <p:nvPr userDrawn="1"/>
            </p:nvSpPr>
            <p:spPr>
              <a:xfrm>
                <a:off x="685800" y="6310859"/>
                <a:ext cx="533400" cy="110157"/>
              </a:xfrm>
              <a:prstGeom prst="rect">
                <a:avLst/>
              </a:prstGeom>
              <a:solidFill>
                <a:srgbClr val="FF44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9DC8425-D6A5-BB47-9609-DAF81DE737CF}"/>
                  </a:ext>
                </a:extLst>
              </p:cNvPr>
              <p:cNvSpPr/>
              <p:nvPr userDrawn="1"/>
            </p:nvSpPr>
            <p:spPr>
              <a:xfrm>
                <a:off x="1235438" y="6313359"/>
                <a:ext cx="2041161" cy="10765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DB9E735-0AC2-8045-88D2-4087F4B8C1D9}"/>
                </a:ext>
              </a:extLst>
            </p:cNvPr>
            <p:cNvSpPr txBox="1"/>
            <p:nvPr userDrawn="1"/>
          </p:nvSpPr>
          <p:spPr>
            <a:xfrm>
              <a:off x="10210800" y="6204762"/>
              <a:ext cx="1125333" cy="272238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 lnSpcReduction="100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ZA" sz="1200" b="1" kern="1200" dirty="0">
                  <a:solidFill>
                    <a:schemeClr val="bg2"/>
                  </a:solidFill>
                  <a:effectLst/>
                  <a:latin typeface="+mn-lt"/>
                  <a:ea typeface="+mn-ea"/>
                  <a:cs typeface="+mn-cs"/>
                </a:rPr>
                <a:t>Achieve more.</a:t>
              </a:r>
              <a:endParaRPr lang="en-US" sz="1200" b="1" dirty="0">
                <a:solidFill>
                  <a:schemeClr val="bg2"/>
                </a:solidFill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1C6E7C7D-C6EE-9449-B49F-44ED59878D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11" y="206319"/>
            <a:ext cx="3657600" cy="12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48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tro Slide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2164092"/>
            <a:ext cx="5486400" cy="1379208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your heading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43300"/>
            <a:ext cx="5486400" cy="7239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heading</a:t>
            </a:r>
          </a:p>
        </p:txBody>
      </p:sp>
      <p:sp>
        <p:nvSpPr>
          <p:cNvPr id="32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4267200"/>
            <a:ext cx="5486400" cy="12954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copy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B66CB1-2BD1-2541-9B99-52933D91548A}"/>
              </a:ext>
            </a:extLst>
          </p:cNvPr>
          <p:cNvSpPr/>
          <p:nvPr userDrawn="1"/>
        </p:nvSpPr>
        <p:spPr>
          <a:xfrm>
            <a:off x="0" y="6087960"/>
            <a:ext cx="12192000" cy="77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v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D8ADF59-FFB6-3244-B3CE-93A2714BBA9F}"/>
              </a:ext>
            </a:extLst>
          </p:cNvPr>
          <p:cNvGrpSpPr/>
          <p:nvPr userDrawn="1"/>
        </p:nvGrpSpPr>
        <p:grpSpPr>
          <a:xfrm>
            <a:off x="327520" y="6433362"/>
            <a:ext cx="11508574" cy="272238"/>
            <a:chOff x="685800" y="6204762"/>
            <a:chExt cx="10650333" cy="27223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2F75B44-2D2F-3F46-9358-8C56A356D19D}"/>
                </a:ext>
              </a:extLst>
            </p:cNvPr>
            <p:cNvGrpSpPr/>
            <p:nvPr userDrawn="1"/>
          </p:nvGrpSpPr>
          <p:grpSpPr>
            <a:xfrm>
              <a:off x="685800" y="6310859"/>
              <a:ext cx="2590799" cy="110158"/>
              <a:chOff x="685800" y="6310859"/>
              <a:chExt cx="2590799" cy="110158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26D6B27-58A5-B542-8CEA-FD72637ADC3C}"/>
                  </a:ext>
                </a:extLst>
              </p:cNvPr>
              <p:cNvSpPr/>
              <p:nvPr userDrawn="1"/>
            </p:nvSpPr>
            <p:spPr>
              <a:xfrm>
                <a:off x="685800" y="6310859"/>
                <a:ext cx="533400" cy="110157"/>
              </a:xfrm>
              <a:prstGeom prst="rect">
                <a:avLst/>
              </a:prstGeom>
              <a:solidFill>
                <a:srgbClr val="FF44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AE43779-94B2-1644-9ED5-EC148EDB0191}"/>
                  </a:ext>
                </a:extLst>
              </p:cNvPr>
              <p:cNvSpPr/>
              <p:nvPr userDrawn="1"/>
            </p:nvSpPr>
            <p:spPr>
              <a:xfrm>
                <a:off x="1235438" y="6313359"/>
                <a:ext cx="2041161" cy="10765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DD789FE-8FC9-5544-A79E-A76A07571653}"/>
                </a:ext>
              </a:extLst>
            </p:cNvPr>
            <p:cNvSpPr txBox="1"/>
            <p:nvPr userDrawn="1"/>
          </p:nvSpPr>
          <p:spPr>
            <a:xfrm>
              <a:off x="10210800" y="6204762"/>
              <a:ext cx="1125333" cy="272238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 lnSpcReduction="100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ZA" sz="1200" b="1" kern="1200" dirty="0">
                  <a:solidFill>
                    <a:schemeClr val="bg2"/>
                  </a:solidFill>
                  <a:effectLst/>
                  <a:latin typeface="+mn-lt"/>
                  <a:ea typeface="+mn-ea"/>
                  <a:cs typeface="+mn-cs"/>
                </a:rPr>
                <a:t>Achieve more.</a:t>
              </a:r>
              <a:endParaRPr lang="en-US" sz="1200" b="1" dirty="0">
                <a:solidFill>
                  <a:schemeClr val="bg2"/>
                </a:solidFill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38FD65C3-95C7-8644-AD92-91C6BF8CC4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11" y="206319"/>
            <a:ext cx="3657600" cy="12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93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060" y="1266631"/>
            <a:ext cx="11582400" cy="685800"/>
          </a:xfrm>
        </p:spPr>
        <p:txBody>
          <a:bodyPr anchor="t">
            <a:normAutofit/>
          </a:bodyPr>
          <a:lstStyle>
            <a:lvl1pPr algn="l">
              <a:defRPr sz="3500"/>
            </a:lvl1pPr>
          </a:lstStyle>
          <a:p>
            <a:r>
              <a:rPr lang="en-US" dirty="0"/>
              <a:t>Click here to add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1060" y="1975104"/>
            <a:ext cx="11582400" cy="40446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here to start inserting your copy</a:t>
            </a:r>
          </a:p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45DC40-94E8-074A-93F0-4C98B1957E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122" y="93984"/>
            <a:ext cx="1061094" cy="7215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B35995-0AA2-F54D-9281-A3098377EF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0" y="59680"/>
            <a:ext cx="1150220" cy="79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6547" y="914400"/>
            <a:ext cx="11479547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here to insert your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520" y="1696616"/>
            <a:ext cx="11523089" cy="2418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here to start inserting your copy</a:t>
            </a:r>
          </a:p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7C6B60-42ED-3A45-8421-A43FA0370CA2}"/>
              </a:ext>
            </a:extLst>
          </p:cNvPr>
          <p:cNvGrpSpPr/>
          <p:nvPr userDrawn="1"/>
        </p:nvGrpSpPr>
        <p:grpSpPr>
          <a:xfrm>
            <a:off x="327520" y="6433362"/>
            <a:ext cx="11508574" cy="272238"/>
            <a:chOff x="685800" y="6204762"/>
            <a:chExt cx="10650333" cy="27223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81A1F11-F5CD-D943-A6E5-36D9773C28E9}"/>
                </a:ext>
              </a:extLst>
            </p:cNvPr>
            <p:cNvGrpSpPr/>
            <p:nvPr userDrawn="1"/>
          </p:nvGrpSpPr>
          <p:grpSpPr>
            <a:xfrm>
              <a:off x="685800" y="6310859"/>
              <a:ext cx="2590799" cy="110158"/>
              <a:chOff x="685800" y="6310859"/>
              <a:chExt cx="2590799" cy="110158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DAD984F-253D-2E40-954F-2551A059B481}"/>
                  </a:ext>
                </a:extLst>
              </p:cNvPr>
              <p:cNvSpPr/>
              <p:nvPr userDrawn="1"/>
            </p:nvSpPr>
            <p:spPr>
              <a:xfrm>
                <a:off x="685800" y="6310859"/>
                <a:ext cx="533400" cy="110157"/>
              </a:xfrm>
              <a:prstGeom prst="rect">
                <a:avLst/>
              </a:prstGeom>
              <a:solidFill>
                <a:srgbClr val="FF44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617E0D3-5344-234F-AAA0-007772A7C8B7}"/>
                  </a:ext>
                </a:extLst>
              </p:cNvPr>
              <p:cNvSpPr/>
              <p:nvPr userDrawn="1"/>
            </p:nvSpPr>
            <p:spPr>
              <a:xfrm>
                <a:off x="1235438" y="6313359"/>
                <a:ext cx="2041161" cy="10765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C1B8D8A-6DE8-9C4C-838E-D1B2E1884533}"/>
                </a:ext>
              </a:extLst>
            </p:cNvPr>
            <p:cNvSpPr txBox="1"/>
            <p:nvPr userDrawn="1"/>
          </p:nvSpPr>
          <p:spPr>
            <a:xfrm>
              <a:off x="10210800" y="6204762"/>
              <a:ext cx="1125333" cy="272238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 lnSpcReduction="100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ZA" sz="1200" b="1" kern="1200" dirty="0">
                  <a:solidFill>
                    <a:schemeClr val="bg2"/>
                  </a:solidFill>
                  <a:effectLst/>
                  <a:latin typeface="+mn-lt"/>
                  <a:ea typeface="+mn-ea"/>
                  <a:cs typeface="+mn-cs"/>
                </a:rPr>
                <a:t>Achieve more.</a:t>
              </a:r>
              <a:endParaRPr lang="en-US" sz="1200" b="1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154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79" r:id="rId3"/>
    <p:sldLayoutId id="2147483682" r:id="rId4"/>
    <p:sldLayoutId id="2147483680" r:id="rId5"/>
    <p:sldLayoutId id="2147483681" r:id="rId6"/>
    <p:sldLayoutId id="2147483683" r:id="rId7"/>
    <p:sldLayoutId id="2147483684" r:id="rId8"/>
    <p:sldLayoutId id="2147483668" r:id="rId9"/>
    <p:sldLayoutId id="2147483653" r:id="rId10"/>
    <p:sldLayoutId id="2147483678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40404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 baseline="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128" userDrawn="1">
          <p15:clr>
            <a:srgbClr val="F26B43"/>
          </p15:clr>
        </p15:guide>
        <p15:guide id="2" pos="320" userDrawn="1">
          <p15:clr>
            <a:srgbClr val="F26B43"/>
          </p15:clr>
        </p15:guide>
        <p15:guide id="3" pos="73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ZA" dirty="0"/>
              <a:t>Practical view on Annual Financial Statements preparation for 2019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Stephan van der Merwe CA(SA)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24 June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F94AA6-6120-4E8C-A4C5-A14D3A8EB07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007" y="387679"/>
            <a:ext cx="5721985" cy="1266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9952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assessment questions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Q1: What risks do I need to manage?</a:t>
            </a:r>
          </a:p>
          <a:p>
            <a:r>
              <a:rPr lang="en-US" dirty="0"/>
              <a:t>A1: Audit findings</a:t>
            </a:r>
          </a:p>
          <a:p>
            <a:pPr marL="1600200" lvl="2" indent="-457200">
              <a:buFont typeface="+mj-lt"/>
              <a:buAutoNum type="arabicPeriod"/>
            </a:pPr>
            <a:r>
              <a:rPr lang="en-US" dirty="0"/>
              <a:t>Financial audit</a:t>
            </a:r>
          </a:p>
          <a:p>
            <a:pPr marL="1600200" lvl="2" indent="-457200">
              <a:buFont typeface="+mj-lt"/>
              <a:buAutoNum type="arabicPeriod"/>
            </a:pPr>
            <a:r>
              <a:rPr lang="en-US" dirty="0"/>
              <a:t>Compliance audit</a:t>
            </a:r>
          </a:p>
          <a:p>
            <a:pPr marL="1600200" lvl="2" indent="-457200">
              <a:buFont typeface="+mj-lt"/>
              <a:buAutoNum type="arabicPeriod"/>
            </a:pPr>
            <a:r>
              <a:rPr lang="en-US" dirty="0"/>
              <a:t>Predetermined objectives audit</a:t>
            </a:r>
          </a:p>
          <a:p>
            <a:endParaRPr lang="en-US" dirty="0"/>
          </a:p>
          <a:p>
            <a:r>
              <a:rPr lang="en-US" dirty="0"/>
              <a:t>Q2: How do I manage these risks?</a:t>
            </a:r>
          </a:p>
          <a:p>
            <a:r>
              <a:rPr lang="en-US" dirty="0"/>
              <a:t>A2: Knowing/Assessing/Analyzing</a:t>
            </a:r>
          </a:p>
          <a:p>
            <a:pPr marL="1600200" lvl="2" indent="-457200">
              <a:buFont typeface="+mj-lt"/>
              <a:buAutoNum type="arabicPeriod"/>
            </a:pPr>
            <a:r>
              <a:rPr lang="en-US" dirty="0"/>
              <a:t>What is the rules of engagement?</a:t>
            </a:r>
          </a:p>
          <a:p>
            <a:pPr marL="1600200" lvl="2" indent="-457200">
              <a:buFont typeface="+mj-lt"/>
              <a:buAutoNum type="arabicPeriod"/>
            </a:pPr>
            <a:r>
              <a:rPr lang="en-US" dirty="0"/>
              <a:t>What have changed from last year?</a:t>
            </a:r>
          </a:p>
          <a:p>
            <a:pPr marL="1600200" lvl="2" indent="-457200">
              <a:buFont typeface="+mj-lt"/>
              <a:buAutoNum type="arabicPeriod"/>
            </a:pPr>
            <a:r>
              <a:rPr lang="en-US" dirty="0"/>
              <a:t>What is a problem from last year?</a:t>
            </a:r>
          </a:p>
          <a:p>
            <a:pPr marL="1600200" lvl="2" indent="-457200">
              <a:buFont typeface="+mj-lt"/>
              <a:buAutoNum type="arabicPeriod"/>
            </a:pPr>
            <a:r>
              <a:rPr lang="en-US" dirty="0"/>
              <a:t>What is a problem that arose this year?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28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assessment questions (continue)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Q3: </a:t>
            </a:r>
            <a:r>
              <a:rPr lang="en-ZA" dirty="0"/>
              <a:t>What is the rules of engagement?</a:t>
            </a:r>
          </a:p>
          <a:p>
            <a:r>
              <a:rPr lang="en-US" dirty="0"/>
              <a:t>A3: Audit rules</a:t>
            </a:r>
          </a:p>
          <a:p>
            <a:pPr marL="1600200" lvl="2" indent="-457200">
              <a:buFont typeface="+mj-lt"/>
              <a:buAutoNum type="arabicPeriod"/>
            </a:pPr>
            <a:r>
              <a:rPr lang="en-US" dirty="0"/>
              <a:t>GRAP vs </a:t>
            </a:r>
            <a:r>
              <a:rPr lang="en-US" dirty="0" err="1"/>
              <a:t>mSCOA</a:t>
            </a:r>
            <a:endParaRPr lang="en-US" dirty="0"/>
          </a:p>
          <a:p>
            <a:pPr marL="1600200" lvl="2" indent="-457200">
              <a:buFont typeface="+mj-lt"/>
              <a:buAutoNum type="arabicPeriod"/>
            </a:pPr>
            <a:r>
              <a:rPr lang="en-US" dirty="0"/>
              <a:t>Laws and regulations</a:t>
            </a:r>
          </a:p>
          <a:p>
            <a:pPr marL="1600200" lvl="2" indent="-457200">
              <a:buFont typeface="+mj-lt"/>
              <a:buAutoNum type="arabicPeriod"/>
            </a:pPr>
            <a:r>
              <a:rPr lang="en-US" dirty="0"/>
              <a:t>Supporting evidence</a:t>
            </a:r>
          </a:p>
          <a:p>
            <a:endParaRPr lang="en-US" dirty="0"/>
          </a:p>
          <a:p>
            <a:r>
              <a:rPr lang="en-US" dirty="0"/>
              <a:t>Q4: What have changed from last year?</a:t>
            </a:r>
          </a:p>
          <a:p>
            <a:r>
              <a:rPr lang="en-US" dirty="0"/>
              <a:t>A4: Standards, Laws</a:t>
            </a:r>
          </a:p>
          <a:p>
            <a:pPr marL="1600200" lvl="2" indent="-457200">
              <a:buFont typeface="+mj-lt"/>
              <a:buAutoNum type="arabicPeriod"/>
            </a:pPr>
            <a:r>
              <a:rPr lang="en-US" dirty="0"/>
              <a:t>Audit approach</a:t>
            </a:r>
          </a:p>
          <a:p>
            <a:pPr marL="1600200" lvl="2" indent="-457200">
              <a:buFont typeface="+mj-lt"/>
              <a:buAutoNum type="arabicPeriod"/>
            </a:pPr>
            <a:r>
              <a:rPr lang="en-US" dirty="0"/>
              <a:t>GRAP Standards</a:t>
            </a:r>
          </a:p>
          <a:p>
            <a:pPr marL="2057400" lvl="3" indent="-457200">
              <a:buFont typeface="+mj-lt"/>
              <a:buAutoNum type="arabicPeriod"/>
            </a:pPr>
            <a:r>
              <a:rPr lang="en-US" dirty="0"/>
              <a:t>Amendments to GRAP 27, GRAP 12, GRAP 106</a:t>
            </a:r>
          </a:p>
          <a:p>
            <a:pPr marL="2057400" lvl="3" indent="-457200">
              <a:buFont typeface="+mj-lt"/>
              <a:buAutoNum type="arabicPeriod"/>
            </a:pPr>
            <a:r>
              <a:rPr lang="en-US" dirty="0"/>
              <a:t>GRAP 3</a:t>
            </a:r>
          </a:p>
          <a:p>
            <a:pPr marL="1600200" lvl="2" indent="-457200">
              <a:buFont typeface="+mj-lt"/>
              <a:buAutoNum type="arabicPeriod"/>
            </a:pPr>
            <a:r>
              <a:rPr lang="en-US" dirty="0"/>
              <a:t>Circular 68</a:t>
            </a:r>
          </a:p>
          <a:p>
            <a:pPr marL="1600200" lvl="2" indent="-457200">
              <a:buFont typeface="+mj-lt"/>
              <a:buAutoNum type="arabicPeriod"/>
            </a:pPr>
            <a:r>
              <a:rPr lang="en-US" dirty="0"/>
              <a:t>Materiality guideline</a:t>
            </a:r>
          </a:p>
          <a:p>
            <a:pPr marL="1600200" lvl="2" indent="-457200">
              <a:buFont typeface="+mj-lt"/>
              <a:buAutoNum type="arabicPeriod"/>
            </a:pPr>
            <a:r>
              <a:rPr lang="en-US" dirty="0" err="1"/>
              <a:t>mSCOA</a:t>
            </a:r>
            <a:r>
              <a:rPr lang="en-US" dirty="0"/>
              <a:t> specimen = Guideline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36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assessment questions (continue)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Q5: </a:t>
            </a:r>
            <a:r>
              <a:rPr lang="en-ZA" dirty="0"/>
              <a:t>What is a problem from last year?</a:t>
            </a:r>
          </a:p>
          <a:p>
            <a:r>
              <a:rPr lang="en-US" dirty="0"/>
              <a:t>A5: Management letter points</a:t>
            </a:r>
          </a:p>
          <a:p>
            <a:pPr marL="1600200" lvl="2" indent="-457200">
              <a:buFont typeface="+mj-lt"/>
              <a:buAutoNum type="arabicPeriod"/>
            </a:pPr>
            <a:r>
              <a:rPr lang="en-US" dirty="0"/>
              <a:t>Ensure you implemented the recommendations</a:t>
            </a:r>
          </a:p>
          <a:p>
            <a:endParaRPr lang="en-US" dirty="0"/>
          </a:p>
          <a:p>
            <a:r>
              <a:rPr lang="en-US" dirty="0"/>
              <a:t>Q5: </a:t>
            </a:r>
            <a:r>
              <a:rPr lang="en-ZA" dirty="0"/>
              <a:t>What is a problem that arose this year?</a:t>
            </a:r>
          </a:p>
          <a:p>
            <a:r>
              <a:rPr lang="en-US" dirty="0"/>
              <a:t>A5: Possible risks </a:t>
            </a:r>
          </a:p>
          <a:p>
            <a:pPr marL="1600200" lvl="2" indent="-457200">
              <a:buFont typeface="+mj-lt"/>
              <a:buAutoNum type="arabicPeriod"/>
            </a:pPr>
            <a:r>
              <a:rPr lang="en-US" dirty="0"/>
              <a:t>Going concern</a:t>
            </a:r>
          </a:p>
          <a:p>
            <a:pPr marL="1600200" lvl="2" indent="-457200">
              <a:buFont typeface="+mj-lt"/>
              <a:buAutoNum type="arabicPeriod"/>
            </a:pPr>
            <a:r>
              <a:rPr lang="en-US" dirty="0"/>
              <a:t>Cash flow statement</a:t>
            </a:r>
          </a:p>
          <a:p>
            <a:pPr marL="1600200" lvl="2" indent="-457200">
              <a:buFont typeface="+mj-lt"/>
              <a:buAutoNum type="arabicPeriod"/>
            </a:pPr>
            <a:r>
              <a:rPr lang="en-US" dirty="0"/>
              <a:t>Alignment to </a:t>
            </a:r>
            <a:r>
              <a:rPr lang="en-US" dirty="0" err="1"/>
              <a:t>mSCOA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40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6FF3F-9FB1-A943-804F-E7DF039C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08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W Adapt IT">
      <a:dk1>
        <a:srgbClr val="FFFFFF"/>
      </a:dk1>
      <a:lt1>
        <a:srgbClr val="FFFFFF"/>
      </a:lt1>
      <a:dk2>
        <a:srgbClr val="000000"/>
      </a:dk2>
      <a:lt2>
        <a:srgbClr val="26AAE1"/>
      </a:lt2>
      <a:accent1>
        <a:srgbClr val="006F98"/>
      </a:accent1>
      <a:accent2>
        <a:srgbClr val="00235B"/>
      </a:accent2>
      <a:accent3>
        <a:srgbClr val="B98002"/>
      </a:accent3>
      <a:accent4>
        <a:srgbClr val="314EE4"/>
      </a:accent4>
      <a:accent5>
        <a:srgbClr val="422D9A"/>
      </a:accent5>
      <a:accent6>
        <a:srgbClr val="058F87"/>
      </a:accent6>
      <a:hlink>
        <a:srgbClr val="26AAE1"/>
      </a:hlink>
      <a:folHlink>
        <a:srgbClr val="26AAE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>
          <a:defRPr sz="3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TaxCatchAll xmlns="a8833b42-7935-44c0-a265-b1aba47c8bd3"/>
    <g81fade95b344eb09b44366955774656 xmlns="a8833b42-7935-44c0-a265-b1aba47c8bd3">
      <Terms xmlns="http://schemas.microsoft.com/office/infopath/2007/PartnerControls"/>
    </g81fade95b344eb09b44366955774656>
    <_dlc_DocId xmlns="a8833b42-7935-44c0-a265-b1aba47c8bd3">ADAPTIT-239-301</_dlc_DocId>
    <_dlc_DocIdUrl xmlns="a8833b42-7935-44c0-a265-b1aba47c8bd3">
      <Url>https://adaptitpty.sharepoint.com/resources/_layouts/15/DocIdRedir.aspx?ID=ADAPTIT-239-301</Url>
      <Description>ADAPTIT-239-301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tationery Document" ma:contentTypeID="0x010100E29FF42E524FD74A91394BAABAC964D200A672DE49C8AB0E42B56FDF97A208F34F" ma:contentTypeVersion="11" ma:contentTypeDescription="Adapt IT Corporate Stationery" ma:contentTypeScope="" ma:versionID="00d0f400b0f12e36d72923ab3123be8f">
  <xsd:schema xmlns:xsd="http://www.w3.org/2001/XMLSchema" xmlns:xs="http://www.w3.org/2001/XMLSchema" xmlns:p="http://schemas.microsoft.com/office/2006/metadata/properties" xmlns:ns2="a8833b42-7935-44c0-a265-b1aba47c8bd3" xmlns:ns3="5fadbd41-bc24-4cb9-9fa1-9a35c94e887b" xmlns:ns4="145b1a31-ed87-435b-b0f7-3822a6fb2f79" targetNamespace="http://schemas.microsoft.com/office/2006/metadata/properties" ma:root="true" ma:fieldsID="45b8150c35c9022641fb715618e2cfab" ns2:_="" ns3:_="" ns4:_="">
    <xsd:import namespace="a8833b42-7935-44c0-a265-b1aba47c8bd3"/>
    <xsd:import namespace="5fadbd41-bc24-4cb9-9fa1-9a35c94e887b"/>
    <xsd:import namespace="145b1a31-ed87-435b-b0f7-3822a6fb2f79"/>
    <xsd:element name="properties">
      <xsd:complexType>
        <xsd:sequence>
          <xsd:element name="documentManagement">
            <xsd:complexType>
              <xsd:all>
                <xsd:element ref="ns2:g81fade95b344eb09b44366955774656" minOccurs="0"/>
                <xsd:element ref="ns2:TaxCatchAll" minOccurs="0"/>
                <xsd:element ref="ns2:TaxCatchAllLabel" minOccurs="0"/>
                <xsd:element ref="ns3:SharedWithUsers" minOccurs="0"/>
                <xsd:element ref="ns3:SharingHintHash" minOccurs="0"/>
                <xsd:element ref="ns2:SharedWithDetails" minOccurs="0"/>
                <xsd:element ref="ns2:_dlc_DocId" minOccurs="0"/>
                <xsd:element ref="ns2:_dlc_DocIdUrl" minOccurs="0"/>
                <xsd:element ref="ns2:_dlc_DocIdPersistId" minOccurs="0"/>
                <xsd:element ref="ns2:LastSharedByUser" minOccurs="0"/>
                <xsd:element ref="ns2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833b42-7935-44c0-a265-b1aba47c8bd3" elementFormDefault="qualified">
    <xsd:import namespace="http://schemas.microsoft.com/office/2006/documentManagement/types"/>
    <xsd:import namespace="http://schemas.microsoft.com/office/infopath/2007/PartnerControls"/>
    <xsd:element name="g81fade95b344eb09b44366955774656" ma:index="8" nillable="true" ma:taxonomy="true" ma:internalName="g81fade95b344eb09b44366955774656" ma:taxonomyFieldName="Stationery_x0020_Type" ma:displayName="Stationery Type" ma:default="" ma:fieldId="{081fade9-5b34-4eb0-9b44-366955774656}" ma:sspId="64ee7717-240c-4a63-80e0-133444852a44" ma:termSetId="f8d4e0fa-d990-4afc-af25-da9b6912507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14bbd244-a77e-4296-aa4f-630fd500c7f1}" ma:internalName="TaxCatchAll" ma:showField="CatchAllData" ma:web="a8833b42-7935-44c0-a265-b1aba47c8b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14bbd244-a77e-4296-aa4f-630fd500c7f1}" ma:internalName="TaxCatchAllLabel" ma:readOnly="true" ma:showField="CatchAllDataLabel" ma:web="a8833b42-7935-44c0-a265-b1aba47c8b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1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LastSharedByUser" ma:index="18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9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adbd41-bc24-4cb9-9fa1-9a35c94e887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3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b1a31-ed87-435b-b0f7-3822a6fb2f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2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0672D2-8681-43E0-BC10-013542A2663A}">
  <ds:schemaRefs>
    <ds:schemaRef ds:uri="a8833b42-7935-44c0-a265-b1aba47c8bd3"/>
    <ds:schemaRef ds:uri="http://schemas.microsoft.com/office/2006/metadata/properties"/>
    <ds:schemaRef ds:uri="http://purl.org/dc/terms/"/>
    <ds:schemaRef ds:uri="5fadbd41-bc24-4cb9-9fa1-9a35c94e887b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145b1a31-ed87-435b-b0f7-3822a6fb2f79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4D2EDC4-F0A5-4775-9D91-D5D9D0063FC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67EC7F3-74B4-4339-8513-58C6B63EE2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833b42-7935-44c0-a265-b1aba47c8bd3"/>
    <ds:schemaRef ds:uri="5fadbd41-bc24-4cb9-9fa1-9a35c94e887b"/>
    <ds:schemaRef ds:uri="145b1a31-ed87-435b-b0f7-3822a6fb2f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9B2A155-73A7-4904-AED6-742D252F2E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4037</TotalTime>
  <Words>206</Words>
  <Application>Microsoft Office PowerPoint</Application>
  <PresentationFormat>Widescreen</PresentationFormat>
  <Paragraphs>43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Self assessment questions</vt:lpstr>
      <vt:lpstr>Self assessment questions (continue)</vt:lpstr>
      <vt:lpstr>Self assessment questions (continue)</vt:lpstr>
      <vt:lpstr>PowerPoint Presentation</vt:lpstr>
    </vt:vector>
  </TitlesOfParts>
  <Company>CQS Technology Holdings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Zané Möhr</dc:creator>
  <cp:lastModifiedBy>Stephan van der Merwe</cp:lastModifiedBy>
  <cp:revision>127</cp:revision>
  <dcterms:created xsi:type="dcterms:W3CDTF">2013-11-14T09:17:09Z</dcterms:created>
  <dcterms:modified xsi:type="dcterms:W3CDTF">2019-06-21T09:28:24Z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0x010100E29FF42E524FD74A91394BAABAC964D200A672DE49C8AB0E42B56FDF97A208F34F</vt:lpwstr>
  </property>
  <property fmtid="{D5CDD505-2E9C-101B-9397-08002B2CF9AE}" pid="3" name="_dlc_DocIdItemGuid">
    <vt:lpwstr>e225328a-1ea5-4ca7-8b41-aa8cdc1440d7</vt:lpwstr>
  </property>
</Properties>
</file>