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962" r:id="rId1"/>
    <p:sldMasterId id="2147485974" r:id="rId2"/>
  </p:sldMasterIdLst>
  <p:notesMasterIdLst>
    <p:notesMasterId r:id="rId12"/>
  </p:notesMasterIdLst>
  <p:handoutMasterIdLst>
    <p:handoutMasterId r:id="rId13"/>
  </p:handoutMasterIdLst>
  <p:sldIdLst>
    <p:sldId id="563" r:id="rId3"/>
    <p:sldId id="564" r:id="rId4"/>
    <p:sldId id="571" r:id="rId5"/>
    <p:sldId id="565" r:id="rId6"/>
    <p:sldId id="566" r:id="rId7"/>
    <p:sldId id="567" r:id="rId8"/>
    <p:sldId id="568" r:id="rId9"/>
    <p:sldId id="569" r:id="rId10"/>
    <p:sldId id="574" r:id="rId11"/>
  </p:sldIdLst>
  <p:sldSz cx="9144000" cy="6858000" type="screen4x3"/>
  <p:notesSz cx="6669088" cy="9926638"/>
  <p:custDataLst>
    <p:tags r:id="rId14"/>
  </p:custDataLst>
  <p:defaultTextStyle>
    <a:defPPr>
      <a:defRPr lang="en-US"/>
    </a:defPPr>
    <a:lvl1pPr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MS PGothic" pitchFamily="34" charset="-128"/>
        <a:cs typeface="+mn-cs"/>
      </a:defRPr>
    </a:lvl1pPr>
    <a:lvl2pPr marL="4572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MS PGothic" pitchFamily="34" charset="-128"/>
        <a:cs typeface="+mn-cs"/>
      </a:defRPr>
    </a:lvl2pPr>
    <a:lvl3pPr marL="9144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MS PGothic" pitchFamily="34" charset="-128"/>
        <a:cs typeface="+mn-cs"/>
      </a:defRPr>
    </a:lvl3pPr>
    <a:lvl4pPr marL="13716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MS PGothic" pitchFamily="34" charset="-128"/>
        <a:cs typeface="+mn-cs"/>
      </a:defRPr>
    </a:lvl4pPr>
    <a:lvl5pPr marL="18288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A9A"/>
    <a:srgbClr val="535355"/>
    <a:srgbClr val="274B67"/>
    <a:srgbClr val="88B433"/>
    <a:srgbClr val="BED62F"/>
    <a:srgbClr val="242021"/>
    <a:srgbClr val="89CC40"/>
    <a:srgbClr val="003366"/>
    <a:srgbClr val="3333FF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73869" autoAdjust="0"/>
  </p:normalViewPr>
  <p:slideViewPr>
    <p:cSldViewPr snapToGrid="0" snapToObjects="1">
      <p:cViewPr varScale="1">
        <p:scale>
          <a:sx n="48" d="100"/>
          <a:sy n="48" d="100"/>
        </p:scale>
        <p:origin x="-1772" y="-6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4"/>
    </p:cViewPr>
  </p:sorterViewPr>
  <p:notesViewPr>
    <p:cSldViewPr snapToGrid="0" snapToObjects="1">
      <p:cViewPr>
        <p:scale>
          <a:sx n="100" d="100"/>
          <a:sy n="100" d="100"/>
        </p:scale>
        <p:origin x="-1770" y="2310"/>
      </p:cViewPr>
      <p:guideLst>
        <p:guide orient="horz"/>
        <p:guide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532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033" y="1"/>
            <a:ext cx="2889532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82"/>
            <a:ext cx="2889532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033" y="9429282"/>
            <a:ext cx="2889532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2CB80B95-B4EA-4449-9B7B-214EA15973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90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532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100">
                <a:solidFill>
                  <a:schemeClr val="tx1"/>
                </a:solidFill>
                <a:latin typeface="Myriad Pr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033" y="1"/>
            <a:ext cx="2889532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100">
                <a:solidFill>
                  <a:schemeClr val="tx1"/>
                </a:solidFill>
                <a:latin typeface="Myriad Pr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519" y="4717204"/>
            <a:ext cx="5334051" cy="4464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9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282"/>
            <a:ext cx="2889532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Myriad Pr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033" y="9429282"/>
            <a:ext cx="2889532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EC7D6CA7-8AEA-49DE-BE0B-8E156CD04F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787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spcBef>
        <a:spcPct val="30000"/>
      </a:spcBef>
      <a:spcAft>
        <a:spcPct val="0"/>
      </a:spcAft>
      <a:buChar char="•"/>
      <a:defRPr sz="1000" b="1" kern="1200">
        <a:solidFill>
          <a:schemeClr val="tx1"/>
        </a:solidFill>
        <a:latin typeface="Myriad Pro" pitchFamily="-65" charset="0"/>
        <a:ea typeface="MS PGothic" pitchFamily="34" charset="-128"/>
        <a:cs typeface="ＭＳ Ｐゴシック" pitchFamily="-65" charset="-128"/>
      </a:defRPr>
    </a:lvl1pPr>
    <a:lvl2pPr marL="682625" indent="-287338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-65" charset="0"/>
        <a:ea typeface="MS PGothic" pitchFamily="34" charset="-128"/>
        <a:cs typeface="+mn-cs"/>
      </a:defRPr>
    </a:lvl2pPr>
    <a:lvl3pPr marL="1092200" indent="-17780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-65" charset="0"/>
        <a:ea typeface="MS PGothic" pitchFamily="34" charset="-128"/>
        <a:cs typeface="+mn-cs"/>
      </a:defRPr>
    </a:lvl3pPr>
    <a:lvl4pPr marL="1541463" indent="-169863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-65" charset="0"/>
        <a:ea typeface="MS PGothic" pitchFamily="34" charset="-128"/>
        <a:cs typeface="+mn-cs"/>
      </a:defRPr>
    </a:lvl4pPr>
    <a:lvl5pPr marL="2060575" indent="-231775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-65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D6CA7-8AEA-49DE-BE0B-8E156CD04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3895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yriad Pro" pitchFamily="-65" charset="0"/>
                <a:ea typeface="MS PGothic" pitchFamily="34" charset="-128"/>
                <a:cs typeface="ＭＳ Ｐゴシック" pitchFamily="-65" charset="-128"/>
              </a:rPr>
              <a:t>Designed, developed &amp; operationalised SARS 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yriad Pro" pitchFamily="-65" charset="0"/>
                <a:ea typeface="MS PGothic" pitchFamily="34" charset="-128"/>
                <a:cs typeface="ＭＳ Ｐゴシック" pitchFamily="-65" charset="-128"/>
              </a:rPr>
              <a:t>eFiling - </a:t>
            </a:r>
            <a:r>
              <a:rPr lang="en-ZA" dirty="0" smtClean="0"/>
              <a:t>Transformation of SARS</a:t>
            </a:r>
          </a:p>
          <a:p>
            <a:r>
              <a:rPr lang="en-ZA" dirty="0" smtClean="0"/>
              <a:t>Claims management at the UIF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D6CA7-8AEA-49DE-BE0B-8E156CD04F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6896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ZA" dirty="0" smtClean="0"/>
              <a:t>Talk about our eServices</a:t>
            </a:r>
            <a:r>
              <a:rPr lang="en-ZA" baseline="0" dirty="0" smtClean="0"/>
              <a:t> platform adopted for Cities, using the City of Tshwane as a reference</a:t>
            </a:r>
            <a:endParaRPr lang="en-ZA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D6CA7-8AEA-49DE-BE0B-8E156CD04F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44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D6CA7-8AEA-49DE-BE0B-8E156CD04F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83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ZA" dirty="0" smtClean="0"/>
              <a:t>Bill presentment and payment,</a:t>
            </a:r>
            <a:r>
              <a:rPr lang="en-ZA" baseline="0" dirty="0" smtClean="0"/>
              <a:t> reconciliation, payment </a:t>
            </a:r>
            <a:r>
              <a:rPr lang="en-ZA" baseline="0" dirty="0" smtClean="0"/>
              <a:t>options, complete history online</a:t>
            </a:r>
            <a:endParaRPr lang="en-US" dirty="0" smtClean="0"/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ZA" baseline="0" dirty="0" smtClean="0"/>
              <a:t>Delegation service – multi-user functionality on the same account, grouping of accounts (property managers)</a:t>
            </a:r>
          </a:p>
          <a:p>
            <a:r>
              <a:rPr lang="en-ZA" baseline="0" dirty="0" smtClean="0"/>
              <a:t>Streamlining business processes</a:t>
            </a:r>
          </a:p>
          <a:p>
            <a:r>
              <a:rPr lang="en-ZA" baseline="0" dirty="0" smtClean="0"/>
              <a:t>WhatsApp – preferred tool for </a:t>
            </a:r>
            <a:r>
              <a:rPr lang="en-ZA" baseline="0" dirty="0" smtClean="0"/>
              <a:t>millennials</a:t>
            </a:r>
          </a:p>
          <a:p>
            <a:r>
              <a:rPr lang="en-ZA" baseline="0" dirty="0" smtClean="0"/>
              <a:t>Over-the-counter  Opti-Channel platform</a:t>
            </a:r>
            <a:endParaRPr lang="en-ZA" baseline="0" dirty="0" smtClean="0"/>
          </a:p>
          <a:p>
            <a:r>
              <a:rPr lang="en-ZA" baseline="0" dirty="0" smtClean="0"/>
              <a:t>Indigent service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D6CA7-8AEA-49DE-BE0B-8E156CD04F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643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Z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D6CA7-8AEA-49DE-BE0B-8E156CD04F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757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Pandemic</a:t>
            </a:r>
            <a:r>
              <a:rPr lang="en-ZA" baseline="0" dirty="0" smtClean="0"/>
              <a:t> – need to implement now, forced your hand</a:t>
            </a:r>
          </a:p>
          <a:p>
            <a:r>
              <a:rPr lang="en-ZA" baseline="0" dirty="0" smtClean="0"/>
              <a:t>User interaction – 24 x 7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D6CA7-8AEA-49DE-BE0B-8E156CD04F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353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The best service</a:t>
            </a:r>
            <a:r>
              <a:rPr lang="en-ZA" baseline="0" dirty="0" smtClean="0"/>
              <a:t> is no service </a:t>
            </a:r>
            <a:endParaRPr lang="en-ZA" dirty="0" smtClean="0"/>
          </a:p>
          <a:p>
            <a:r>
              <a:rPr lang="en-ZA" dirty="0" smtClean="0"/>
              <a:t>Easy </a:t>
            </a:r>
            <a:r>
              <a:rPr lang="en-ZA" dirty="0" smtClean="0"/>
              <a:t>integration into BAS,</a:t>
            </a:r>
            <a:r>
              <a:rPr lang="en-ZA" baseline="0" dirty="0" smtClean="0"/>
              <a:t> SAP, etc.</a:t>
            </a:r>
          </a:p>
          <a:p>
            <a:r>
              <a:rPr lang="en-ZA" baseline="0" dirty="0" smtClean="0"/>
              <a:t>WhatsApp – less than a month for pilot, fully fledge system within 2 weeks</a:t>
            </a:r>
          </a:p>
          <a:p>
            <a:r>
              <a:rPr lang="en-ZA" baseline="0" dirty="0" smtClean="0"/>
              <a:t>Free </a:t>
            </a:r>
            <a:r>
              <a:rPr lang="en-ZA" baseline="0" dirty="0" err="1" smtClean="0"/>
              <a:t>WiFi</a:t>
            </a:r>
            <a:r>
              <a:rPr lang="en-ZA" baseline="0" dirty="0" smtClean="0"/>
              <a:t> in the City</a:t>
            </a:r>
          </a:p>
          <a:p>
            <a:r>
              <a:rPr lang="en-ZA" baseline="0" dirty="0" smtClean="0"/>
              <a:t>Single sign-on been around for years, micro services solves this, think big build small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D6CA7-8AEA-49DE-BE0B-8E156CD04F6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2964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D6CA7-8AEA-49DE-BE0B-8E156CD04F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37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2416176"/>
            <a:ext cx="9144000" cy="4452072"/>
          </a:xfrm>
          <a:prstGeom prst="rect">
            <a:avLst/>
          </a:prstGeom>
        </p:spPr>
      </p:pic>
      <p:sp>
        <p:nvSpPr>
          <p:cNvPr id="3281958" name="Rectangle 38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68490" y="2416175"/>
            <a:ext cx="8311486" cy="1470025"/>
          </a:xfrm>
        </p:spPr>
        <p:txBody>
          <a:bodyPr lIns="91440" tIns="45720" rIns="91440" bIns="45720"/>
          <a:lstStyle>
            <a:lvl1pPr algn="ctr">
              <a:lnSpc>
                <a:spcPct val="100000"/>
              </a:lnSpc>
              <a:defRPr sz="3200"/>
            </a:lvl1pPr>
          </a:lstStyle>
          <a:p>
            <a:r>
              <a:rPr lang="en-US" dirty="0"/>
              <a:t>Electronic Bill Presentment and Payment</a:t>
            </a:r>
          </a:p>
        </p:txBody>
      </p:sp>
      <p:sp>
        <p:nvSpPr>
          <p:cNvPr id="3281959" name="Rectangle 39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697956" y="4203510"/>
            <a:ext cx="3455988" cy="1752600"/>
          </a:xfrm>
        </p:spPr>
        <p:txBody>
          <a:bodyPr lIns="91440" tIns="45720" rIns="91440" bIns="45720"/>
          <a:lstStyle>
            <a:lvl1pPr marL="0" indent="0" algn="ctr">
              <a:buFont typeface="Wingdings" pitchFamily="-65" charset="2"/>
              <a:buNone/>
              <a:tabLst/>
              <a:defRPr sz="2400" baseline="0"/>
            </a:lvl1pPr>
          </a:lstStyle>
          <a:p>
            <a:r>
              <a:rPr lang="en-US" dirty="0"/>
              <a:t>Sheldon </a:t>
            </a:r>
            <a:r>
              <a:rPr lang="en-US" dirty="0" err="1"/>
              <a:t>Quarmby</a:t>
            </a:r>
            <a:endParaRPr lang="en-US" dirty="0"/>
          </a:p>
          <a:p>
            <a:r>
              <a:rPr lang="en-US" dirty="0"/>
              <a:t>CEO and Founder</a:t>
            </a:r>
          </a:p>
          <a:p>
            <a:r>
              <a:rPr lang="en-US" dirty="0"/>
              <a:t>Interfile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</a:defRPr>
            </a:lvl1pPr>
          </a:lstStyle>
          <a:p>
            <a:fld id="{F925465B-5C3B-448A-88A4-DB73C74274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nterfile - CMYK (Highres) FULL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87779" y="54591"/>
            <a:ext cx="3873300" cy="2088107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177800"/>
            <a:ext cx="2139950" cy="5748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72213" cy="5748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354866-09F6-48D3-8FE7-9A9AFB550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106713-C7EF-4CC2-8115-9682A4A56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485621-FF53-416A-886C-09399318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44DD7B-406D-4C3B-91A8-3FDB745B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3F4208-4CD5-470E-B6D1-01D6DF3C6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7C3CBEA-6E39-41CC-9AE4-44A8829BDA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2380"/>
          <a:stretch>
            <a:fillRect/>
          </a:stretch>
        </p:blipFill>
        <p:spPr>
          <a:xfrm>
            <a:off x="-7" y="5980386"/>
            <a:ext cx="5358095" cy="87761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79CAEDA-AF3B-49E8-9EC7-AA08BCF155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36159" y="6022924"/>
            <a:ext cx="1117297" cy="603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7868EC8-AE8C-4822-8FC9-F1E7F555B16E}"/>
              </a:ext>
            </a:extLst>
          </p:cNvPr>
          <p:cNvSpPr/>
          <p:nvPr userDrawn="1"/>
        </p:nvSpPr>
        <p:spPr>
          <a:xfrm flipV="1">
            <a:off x="0" y="-1"/>
            <a:ext cx="511746" cy="1038135"/>
          </a:xfrm>
          <a:prstGeom prst="rect">
            <a:avLst/>
          </a:prstGeom>
          <a:solidFill>
            <a:srgbClr val="88B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49229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354866-09F6-48D3-8FE7-9A9AFB550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106713-C7EF-4CC2-8115-9682A4A56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485621-FF53-416A-886C-09399318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44DD7B-406D-4C3B-91A8-3FDB745B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3F4208-4CD5-470E-B6D1-01D6DF3C6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9A04B4EF-3E78-4F25-9439-7925D5703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79"/>
          <a:stretch>
            <a:fillRect/>
          </a:stretch>
        </p:blipFill>
        <p:spPr>
          <a:xfrm>
            <a:off x="6172990" y="0"/>
            <a:ext cx="2980341" cy="292836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2C9A92F-A3FB-4718-8BC4-A1B7B77649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3286"/>
          <a:stretch>
            <a:fillRect/>
          </a:stretch>
        </p:blipFill>
        <p:spPr>
          <a:xfrm>
            <a:off x="-5" y="2164124"/>
            <a:ext cx="3639047" cy="470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0828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354866-09F6-48D3-8FE7-9A9AFB550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106713-C7EF-4CC2-8115-9682A4A56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485621-FF53-416A-886C-09399318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44DD7B-406D-4C3B-91A8-3FDB745B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3F4208-4CD5-470E-B6D1-01D6DF3C6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E1EADA5-1D38-413F-874D-308D4001CD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6540097" y="-1"/>
            <a:ext cx="2605872" cy="325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9078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EA48C4-1B05-4CE4-AD95-71CBBE11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874BB-5A8B-4E5B-BA01-8499FBBD4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1D8236-1C2B-4131-A94A-769F4530F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E4B1E7-D7A9-46FC-8FA0-56B8104A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C1B9E8-E9C7-4EBE-BC82-D5A327CD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33737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9375C2-9E6D-4408-8705-5C8C4F4F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FDF15-AB4A-48CD-88B1-D62943C5C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48642A-1E29-4711-A617-6B0278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5F3086-1588-4030-96C1-3851B2FD0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28BEFF-C849-4887-86C2-37783AA7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42016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182360-D889-48FC-AD8D-EF711F454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10C9F0-CA9F-49EC-AFAF-C2CC61A8F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418279-94C9-4E4C-80E0-66AE4B6FC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8A74BB-4185-4460-81A2-FBD8CB94B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72B35B-8906-4687-9157-3C6A7925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B36CA1-C136-45F8-AC04-34D90CFC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06349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84E10-0712-4C91-9659-D6900DB8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131687-D466-49A8-B50D-3CB8CA90B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55512D1-9403-4EEB-B6AC-F6084EF04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4F4242-E42D-4FDA-BC2F-C645DBC90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892BE09-9636-479A-B040-1321305B1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A307F59-D693-4A26-BE68-D790AD99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180973B-8BE5-4B09-8C70-F0093665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29D0F2-379C-49E4-ACD0-268314CC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12490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B424E-B225-4C56-892A-C0B2B52F9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9AC5E0B-7964-4F3C-89B2-6F1D85159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38E2A6-F928-4623-BAF2-953666005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D9B62C-C6EA-45CE-A0F7-74879B3C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6178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77800"/>
            <a:ext cx="7750175" cy="403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029575" y="0"/>
            <a:ext cx="962025" cy="7715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Myriad Pro" pitchFamily="-65" charset="0"/>
            </a:endParaRPr>
          </a:p>
        </p:txBody>
      </p:sp>
    </p:spTree>
  </p:cSld>
  <p:clrMapOvr>
    <a:masterClrMapping/>
  </p:clrMapOvr>
  <p:transition spd="slow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951FDA4-24EA-447B-8A66-D01E6B5D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394A79F-EB3E-4A3E-805F-51633E40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C01CF5-D0A0-4C19-AF81-2AB4F4A6D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29587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6D556-99FA-4F70-9FBC-137A4C7A9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6ABC00-ED9F-41E5-8002-A783F9977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F199063-DBDC-43BA-99E1-3D0862FBD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DDDE71-A7B9-40EC-9352-E50162E7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7466FE-A2AF-4178-A9CE-7DE7C468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9242CB-B7FE-4806-A2F8-48663994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29852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02D52-9ECE-4907-93E3-49AC266E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A6E6E2-8355-4A1D-A1A9-2A69B85FF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1DC325E-AB35-40C2-845F-E8AB5CBCA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5E7F71-4268-4C86-8BF2-9C255E82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3FEA29-03E2-49D3-A21C-46946B6A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7F4137-2059-4729-9CFD-08705BC4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24200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E5452-9777-4BA4-9F4A-1D26BA73A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019B45-FFDB-41DC-AE19-8623B2268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C7B565-119F-403C-B2A5-0CACEDCC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500B19-CEA3-43D5-850D-0B072EAD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E9438C-2890-4D9D-8E08-3794AEAA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98268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8FBFD24-A0D7-4AF7-9B5F-8DB667CCE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67F737-323C-4840-8D5D-D39EFAF7D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DF4B60-38BE-42AA-A1D3-AF52EB172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42B5-3C4A-40B3-8C17-70DC9A342FD6}" type="datetimeFigureOut">
              <a:rPr lang="en-ZA" smtClean="0"/>
              <a:pPr/>
              <a:t>2020/10/20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97F301-5BF0-4167-92A5-CBE657B4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9F5E2A-B79C-4417-940E-AF8FCE4F9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8870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42037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044575"/>
            <a:ext cx="420528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hyperlink" Target="http://www.adobe.com/products/acrobatel/" TargetMode="External"/><Relationship Id="rId26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5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6.jpeg"/><Relationship Id="rId29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0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9.jpeg"/><Relationship Id="rId28" Type="http://schemas.openxmlformats.org/officeDocument/2006/relationships/image" Target="../media/image14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adobe.com/products/acrobat3d/" TargetMode="External"/><Relationship Id="rId22" Type="http://schemas.openxmlformats.org/officeDocument/2006/relationships/image" Target="../media/image8.png"/><Relationship Id="rId27" Type="http://schemas.openxmlformats.org/officeDocument/2006/relationships/image" Target="../media/image1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8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AutoShape 46"/>
          <p:cNvSpPr>
            <a:spLocks noChangeArrowheads="1"/>
          </p:cNvSpPr>
          <p:nvPr/>
        </p:nvSpPr>
        <p:spPr bwMode="auto">
          <a:xfrm>
            <a:off x="161925" y="925513"/>
            <a:ext cx="8886825" cy="5210175"/>
          </a:xfrm>
          <a:prstGeom prst="roundRect">
            <a:avLst>
              <a:gd name="adj" fmla="val 1949"/>
            </a:avLst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AutoShape 17"/>
          <p:cNvSpPr>
            <a:spLocks noChangeArrowheads="1"/>
          </p:cNvSpPr>
          <p:nvPr/>
        </p:nvSpPr>
        <p:spPr bwMode="auto">
          <a:xfrm>
            <a:off x="128588" y="885825"/>
            <a:ext cx="8886825" cy="5210175"/>
          </a:xfrm>
          <a:prstGeom prst="roundRect">
            <a:avLst>
              <a:gd name="adj" fmla="val 1949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177800"/>
            <a:ext cx="856456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57275"/>
            <a:ext cx="8561388" cy="48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First level subhead here</a:t>
            </a:r>
          </a:p>
          <a:p>
            <a:pPr lvl="1"/>
            <a:r>
              <a:rPr lang="en-US" dirty="0"/>
              <a:t>Second level content</a:t>
            </a:r>
          </a:p>
          <a:p>
            <a:pPr lvl="2"/>
            <a:r>
              <a:rPr lang="en-US" dirty="0"/>
              <a:t>Third level content</a:t>
            </a:r>
          </a:p>
          <a:p>
            <a:pPr lvl="3"/>
            <a:r>
              <a:rPr lang="en-US" dirty="0"/>
              <a:t> </a:t>
            </a:r>
          </a:p>
          <a:p>
            <a:pPr lvl="0"/>
            <a:r>
              <a:rPr lang="en-US" dirty="0"/>
              <a:t>First level subhead here</a:t>
            </a:r>
          </a:p>
          <a:p>
            <a:pPr lvl="1"/>
            <a:r>
              <a:rPr lang="en-US" dirty="0"/>
              <a:t>Second level content</a:t>
            </a:r>
          </a:p>
          <a:p>
            <a:pPr lvl="2"/>
            <a:r>
              <a:rPr lang="en-US" dirty="0"/>
              <a:t>Third level content</a:t>
            </a:r>
          </a:p>
          <a:p>
            <a:pPr lvl="3"/>
            <a:r>
              <a:rPr lang="en-US" dirty="0"/>
              <a:t> </a:t>
            </a:r>
          </a:p>
        </p:txBody>
      </p:sp>
      <p:pic>
        <p:nvPicPr>
          <p:cNvPr id="1032" name="Picture 52" descr="Acrobat 3D icon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11975" y="6396038"/>
            <a:ext cx="339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53" descr="Acrobat Professional signature image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378700" y="6421438"/>
            <a:ext cx="339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54" descr="Acrobat Standard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718425" y="6421438"/>
            <a:ext cx="339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55" descr="Acrobat Elements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104188" y="6421438"/>
            <a:ext cx="339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42" descr="IF.jpeg"/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445500" y="6275388"/>
            <a:ext cx="6413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31" descr="CQ5 AR Deck_draft_10.017-001.png"/>
          <p:cNvPicPr>
            <a:picLocks noChangeAspect="1"/>
          </p:cNvPicPr>
          <p:nvPr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78813" y="76200"/>
            <a:ext cx="7318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279400" y="6396038"/>
            <a:ext cx="33710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 a part of endless possibilities ...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8029575" y="0"/>
            <a:ext cx="962025" cy="7715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Myriad Pro" pitchFamily="-65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46"/>
          <p:cNvSpPr>
            <a:spLocks noChangeArrowheads="1"/>
          </p:cNvSpPr>
          <p:nvPr userDrawn="1"/>
        </p:nvSpPr>
        <p:spPr bwMode="auto">
          <a:xfrm>
            <a:off x="161925" y="925513"/>
            <a:ext cx="8886825" cy="5210175"/>
          </a:xfrm>
          <a:prstGeom prst="roundRect">
            <a:avLst>
              <a:gd name="adj" fmla="val 1949"/>
            </a:avLst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7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5210175"/>
          </a:xfrm>
          <a:prstGeom prst="roundRect">
            <a:avLst>
              <a:gd name="adj" fmla="val 1949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52" descr="Acrobat 3D icon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6911975" y="6396038"/>
            <a:ext cx="3397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3" descr="Acrobat Professional signature image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378700" y="6421438"/>
            <a:ext cx="339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4" descr="Acrobat Standard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7718425" y="6421438"/>
            <a:ext cx="339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5" descr="Acrobat Elements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8104188" y="6421438"/>
            <a:ext cx="339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6" descr="lockup_vert_FLEX"/>
          <p:cNvPicPr>
            <a:picLocks noChangeAspect="1" noChangeArrowheads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2775" y="6396038"/>
            <a:ext cx="339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7" descr="adobe_livecycle"/>
          <p:cNvPicPr>
            <a:picLocks noChangeAspect="1" noChangeArrowheads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61925" y="6421438"/>
            <a:ext cx="33337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2" descr="IBM_Logo1"/>
          <p:cNvPicPr>
            <a:picLocks noChangeAspect="1" noChangeArrowheads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743200" y="6565900"/>
            <a:ext cx="44926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3"/>
          <p:cNvPicPr>
            <a:picLocks noChangeAspect="1" noChangeArrowheads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771775" y="6316663"/>
            <a:ext cx="3825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5" descr="1_java_logo"/>
          <p:cNvPicPr>
            <a:picLocks noChangeAspect="1" noChangeArrowheads="1"/>
          </p:cNvPicPr>
          <p:nvPr userDrawn="1"/>
        </p:nvPicPr>
        <p:blipFill>
          <a:blip r:embed="rId26"/>
          <a:srcRect/>
          <a:stretch>
            <a:fillRect/>
          </a:stretch>
        </p:blipFill>
        <p:spPr bwMode="auto">
          <a:xfrm>
            <a:off x="2273300" y="6269038"/>
            <a:ext cx="215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6" descr="logo_microsoft_dotnet"/>
          <p:cNvPicPr>
            <a:picLocks noChangeAspect="1" noChangeArrowheads="1"/>
          </p:cNvPicPr>
          <p:nvPr userDrawn="1"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254250" y="6607175"/>
            <a:ext cx="2905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0" descr="emc_dctm_logo_hp"/>
          <p:cNvPicPr>
            <a:picLocks noChangeAspect="1" noChangeArrowheads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562100" y="6454775"/>
            <a:ext cx="69215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74"/>
          <p:cNvGrpSpPr>
            <a:grpSpLocks noChangeAspect="1"/>
          </p:cNvGrpSpPr>
          <p:nvPr userDrawn="1"/>
        </p:nvGrpSpPr>
        <p:grpSpPr bwMode="auto">
          <a:xfrm>
            <a:off x="1192213" y="6346825"/>
            <a:ext cx="304800" cy="382588"/>
            <a:chOff x="2305" y="1438"/>
            <a:chExt cx="1150" cy="1444"/>
          </a:xfrm>
        </p:grpSpPr>
        <p:sp>
          <p:nvSpPr>
            <p:cNvPr id="30" name="AutoShape 75"/>
            <p:cNvSpPr>
              <a:spLocks noChangeAspect="1" noChangeArrowheads="1" noTextEdit="1"/>
            </p:cNvSpPr>
            <p:nvPr userDrawn="1"/>
          </p:nvSpPr>
          <p:spPr bwMode="auto">
            <a:xfrm>
              <a:off x="2305" y="1438"/>
              <a:ext cx="1150" cy="1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76"/>
            <p:cNvSpPr>
              <a:spLocks noEditPoints="1"/>
            </p:cNvSpPr>
            <p:nvPr userDrawn="1"/>
          </p:nvSpPr>
          <p:spPr bwMode="auto">
            <a:xfrm>
              <a:off x="2317" y="2540"/>
              <a:ext cx="210" cy="336"/>
            </a:xfrm>
            <a:custGeom>
              <a:avLst/>
              <a:gdLst>
                <a:gd name="T0" fmla="*/ 72 w 212"/>
                <a:gd name="T1" fmla="*/ 264 h 332"/>
                <a:gd name="T2" fmla="*/ 56 w 212"/>
                <a:gd name="T3" fmla="*/ 348 h 332"/>
                <a:gd name="T4" fmla="*/ 0 w 212"/>
                <a:gd name="T5" fmla="*/ 348 h 332"/>
                <a:gd name="T6" fmla="*/ 70 w 212"/>
                <a:gd name="T7" fmla="*/ 0 h 332"/>
                <a:gd name="T8" fmla="*/ 142 w 212"/>
                <a:gd name="T9" fmla="*/ 0 h 332"/>
                <a:gd name="T10" fmla="*/ 204 w 212"/>
                <a:gd name="T11" fmla="*/ 348 h 332"/>
                <a:gd name="T12" fmla="*/ 150 w 212"/>
                <a:gd name="T13" fmla="*/ 348 h 332"/>
                <a:gd name="T14" fmla="*/ 134 w 212"/>
                <a:gd name="T15" fmla="*/ 264 h 332"/>
                <a:gd name="T16" fmla="*/ 72 w 212"/>
                <a:gd name="T17" fmla="*/ 264 h 332"/>
                <a:gd name="T18" fmla="*/ 128 w 212"/>
                <a:gd name="T19" fmla="*/ 217 h 332"/>
                <a:gd name="T20" fmla="*/ 116 w 212"/>
                <a:gd name="T21" fmla="*/ 142 h 332"/>
                <a:gd name="T22" fmla="*/ 116 w 212"/>
                <a:gd name="T23" fmla="*/ 142 h 332"/>
                <a:gd name="T24" fmla="*/ 104 w 212"/>
                <a:gd name="T25" fmla="*/ 62 h 332"/>
                <a:gd name="T26" fmla="*/ 104 w 212"/>
                <a:gd name="T27" fmla="*/ 62 h 332"/>
                <a:gd name="T28" fmla="*/ 104 w 212"/>
                <a:gd name="T29" fmla="*/ 62 h 332"/>
                <a:gd name="T30" fmla="*/ 92 w 212"/>
                <a:gd name="T31" fmla="*/ 142 h 332"/>
                <a:gd name="T32" fmla="*/ 78 w 212"/>
                <a:gd name="T33" fmla="*/ 217 h 332"/>
                <a:gd name="T34" fmla="*/ 128 w 212"/>
                <a:gd name="T35" fmla="*/ 217 h 3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2" h="332">
                  <a:moveTo>
                    <a:pt x="76" y="252"/>
                  </a:moveTo>
                  <a:lnTo>
                    <a:pt x="60" y="332"/>
                  </a:lnTo>
                  <a:lnTo>
                    <a:pt x="0" y="332"/>
                  </a:lnTo>
                  <a:lnTo>
                    <a:pt x="74" y="0"/>
                  </a:lnTo>
                  <a:lnTo>
                    <a:pt x="146" y="0"/>
                  </a:lnTo>
                  <a:lnTo>
                    <a:pt x="212" y="332"/>
                  </a:lnTo>
                  <a:lnTo>
                    <a:pt x="154" y="332"/>
                  </a:lnTo>
                  <a:lnTo>
                    <a:pt x="138" y="252"/>
                  </a:lnTo>
                  <a:lnTo>
                    <a:pt x="76" y="252"/>
                  </a:lnTo>
                  <a:close/>
                  <a:moveTo>
                    <a:pt x="132" y="206"/>
                  </a:moveTo>
                  <a:lnTo>
                    <a:pt x="120" y="134"/>
                  </a:lnTo>
                  <a:lnTo>
                    <a:pt x="108" y="58"/>
                  </a:lnTo>
                  <a:lnTo>
                    <a:pt x="96" y="134"/>
                  </a:lnTo>
                  <a:lnTo>
                    <a:pt x="82" y="206"/>
                  </a:lnTo>
                  <a:lnTo>
                    <a:pt x="132" y="2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77"/>
            <p:cNvSpPr>
              <a:spLocks noEditPoints="1"/>
            </p:cNvSpPr>
            <p:nvPr userDrawn="1"/>
          </p:nvSpPr>
          <p:spPr bwMode="auto">
            <a:xfrm>
              <a:off x="2545" y="2534"/>
              <a:ext cx="180" cy="342"/>
            </a:xfrm>
            <a:custGeom>
              <a:avLst/>
              <a:gdLst>
                <a:gd name="T0" fmla="*/ 172 w 182"/>
                <a:gd name="T1" fmla="*/ 262 h 346"/>
                <a:gd name="T2" fmla="*/ 174 w 182"/>
                <a:gd name="T3" fmla="*/ 326 h 346"/>
                <a:gd name="T4" fmla="*/ 122 w 182"/>
                <a:gd name="T5" fmla="*/ 299 h 346"/>
                <a:gd name="T6" fmla="*/ 122 w 182"/>
                <a:gd name="T7" fmla="*/ 299 h 346"/>
                <a:gd name="T8" fmla="*/ 102 w 182"/>
                <a:gd name="T9" fmla="*/ 322 h 346"/>
                <a:gd name="T10" fmla="*/ 80 w 182"/>
                <a:gd name="T11" fmla="*/ 330 h 346"/>
                <a:gd name="T12" fmla="*/ 72 w 182"/>
                <a:gd name="T13" fmla="*/ 330 h 346"/>
                <a:gd name="T14" fmla="*/ 54 w 182"/>
                <a:gd name="T15" fmla="*/ 328 h 346"/>
                <a:gd name="T16" fmla="*/ 42 w 182"/>
                <a:gd name="T17" fmla="*/ 322 h 346"/>
                <a:gd name="T18" fmla="*/ 20 w 182"/>
                <a:gd name="T19" fmla="*/ 296 h 346"/>
                <a:gd name="T20" fmla="*/ 6 w 182"/>
                <a:gd name="T21" fmla="*/ 260 h 346"/>
                <a:gd name="T22" fmla="*/ 0 w 182"/>
                <a:gd name="T23" fmla="*/ 212 h 346"/>
                <a:gd name="T24" fmla="*/ 2 w 182"/>
                <a:gd name="T25" fmla="*/ 184 h 346"/>
                <a:gd name="T26" fmla="*/ 14 w 182"/>
                <a:gd name="T27" fmla="*/ 138 h 346"/>
                <a:gd name="T28" fmla="*/ 36 w 182"/>
                <a:gd name="T29" fmla="*/ 110 h 346"/>
                <a:gd name="T30" fmla="*/ 58 w 182"/>
                <a:gd name="T31" fmla="*/ 96 h 346"/>
                <a:gd name="T32" fmla="*/ 74 w 182"/>
                <a:gd name="T33" fmla="*/ 94 h 346"/>
                <a:gd name="T34" fmla="*/ 100 w 182"/>
                <a:gd name="T35" fmla="*/ 100 h 346"/>
                <a:gd name="T36" fmla="*/ 114 w 182"/>
                <a:gd name="T37" fmla="*/ 118 h 346"/>
                <a:gd name="T38" fmla="*/ 116 w 182"/>
                <a:gd name="T39" fmla="*/ 0 h 346"/>
                <a:gd name="T40" fmla="*/ 116 w 182"/>
                <a:gd name="T41" fmla="*/ 186 h 346"/>
                <a:gd name="T42" fmla="*/ 116 w 182"/>
                <a:gd name="T43" fmla="*/ 172 h 346"/>
                <a:gd name="T44" fmla="*/ 112 w 182"/>
                <a:gd name="T45" fmla="*/ 160 h 346"/>
                <a:gd name="T46" fmla="*/ 100 w 182"/>
                <a:gd name="T47" fmla="*/ 142 h 346"/>
                <a:gd name="T48" fmla="*/ 90 w 182"/>
                <a:gd name="T49" fmla="*/ 140 h 346"/>
                <a:gd name="T50" fmla="*/ 82 w 182"/>
                <a:gd name="T51" fmla="*/ 142 h 346"/>
                <a:gd name="T52" fmla="*/ 68 w 182"/>
                <a:gd name="T53" fmla="*/ 154 h 346"/>
                <a:gd name="T54" fmla="*/ 60 w 182"/>
                <a:gd name="T55" fmla="*/ 174 h 346"/>
                <a:gd name="T56" fmla="*/ 56 w 182"/>
                <a:gd name="T57" fmla="*/ 213 h 346"/>
                <a:gd name="T58" fmla="*/ 58 w 182"/>
                <a:gd name="T59" fmla="*/ 228 h 346"/>
                <a:gd name="T60" fmla="*/ 62 w 182"/>
                <a:gd name="T61" fmla="*/ 256 h 346"/>
                <a:gd name="T62" fmla="*/ 70 w 182"/>
                <a:gd name="T63" fmla="*/ 274 h 346"/>
                <a:gd name="T64" fmla="*/ 82 w 182"/>
                <a:gd name="T65" fmla="*/ 284 h 346"/>
                <a:gd name="T66" fmla="*/ 88 w 182"/>
                <a:gd name="T67" fmla="*/ 286 h 346"/>
                <a:gd name="T68" fmla="*/ 102 w 182"/>
                <a:gd name="T69" fmla="*/ 280 h 346"/>
                <a:gd name="T70" fmla="*/ 114 w 182"/>
                <a:gd name="T71" fmla="*/ 260 h 346"/>
                <a:gd name="T72" fmla="*/ 116 w 182"/>
                <a:gd name="T73" fmla="*/ 254 h 346"/>
                <a:gd name="T74" fmla="*/ 116 w 182"/>
                <a:gd name="T75" fmla="*/ 186 h 3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2" h="346">
                  <a:moveTo>
                    <a:pt x="180" y="0"/>
                  </a:moveTo>
                  <a:lnTo>
                    <a:pt x="180" y="274"/>
                  </a:lnTo>
                  <a:lnTo>
                    <a:pt x="182" y="342"/>
                  </a:lnTo>
                  <a:lnTo>
                    <a:pt x="130" y="342"/>
                  </a:lnTo>
                  <a:lnTo>
                    <a:pt x="126" y="314"/>
                  </a:lnTo>
                  <a:lnTo>
                    <a:pt x="118" y="328"/>
                  </a:lnTo>
                  <a:lnTo>
                    <a:pt x="106" y="338"/>
                  </a:lnTo>
                  <a:lnTo>
                    <a:pt x="92" y="344"/>
                  </a:lnTo>
                  <a:lnTo>
                    <a:pt x="84" y="346"/>
                  </a:lnTo>
                  <a:lnTo>
                    <a:pt x="76" y="346"/>
                  </a:lnTo>
                  <a:lnTo>
                    <a:pt x="66" y="346"/>
                  </a:lnTo>
                  <a:lnTo>
                    <a:pt x="58" y="344"/>
                  </a:lnTo>
                  <a:lnTo>
                    <a:pt x="50" y="342"/>
                  </a:lnTo>
                  <a:lnTo>
                    <a:pt x="42" y="338"/>
                  </a:lnTo>
                  <a:lnTo>
                    <a:pt x="30" y="326"/>
                  </a:lnTo>
                  <a:lnTo>
                    <a:pt x="20" y="310"/>
                  </a:lnTo>
                  <a:lnTo>
                    <a:pt x="12" y="292"/>
                  </a:lnTo>
                  <a:lnTo>
                    <a:pt x="6" y="272"/>
                  </a:lnTo>
                  <a:lnTo>
                    <a:pt x="2" y="248"/>
                  </a:lnTo>
                  <a:lnTo>
                    <a:pt x="0" y="222"/>
                  </a:lnTo>
                  <a:lnTo>
                    <a:pt x="2" y="192"/>
                  </a:lnTo>
                  <a:lnTo>
                    <a:pt x="6" y="168"/>
                  </a:lnTo>
                  <a:lnTo>
                    <a:pt x="14" y="146"/>
                  </a:lnTo>
                  <a:lnTo>
                    <a:pt x="24" y="128"/>
                  </a:lnTo>
                  <a:lnTo>
                    <a:pt x="36" y="114"/>
                  </a:lnTo>
                  <a:lnTo>
                    <a:pt x="48" y="106"/>
                  </a:lnTo>
                  <a:lnTo>
                    <a:pt x="62" y="100"/>
                  </a:lnTo>
                  <a:lnTo>
                    <a:pt x="78" y="98"/>
                  </a:lnTo>
                  <a:lnTo>
                    <a:pt x="92" y="100"/>
                  </a:lnTo>
                  <a:lnTo>
                    <a:pt x="104" y="104"/>
                  </a:lnTo>
                  <a:lnTo>
                    <a:pt x="112" y="112"/>
                  </a:lnTo>
                  <a:lnTo>
                    <a:pt x="118" y="122"/>
                  </a:lnTo>
                  <a:lnTo>
                    <a:pt x="120" y="122"/>
                  </a:lnTo>
                  <a:lnTo>
                    <a:pt x="120" y="0"/>
                  </a:lnTo>
                  <a:lnTo>
                    <a:pt x="180" y="0"/>
                  </a:lnTo>
                  <a:close/>
                  <a:moveTo>
                    <a:pt x="120" y="194"/>
                  </a:moveTo>
                  <a:lnTo>
                    <a:pt x="120" y="194"/>
                  </a:lnTo>
                  <a:lnTo>
                    <a:pt x="120" y="180"/>
                  </a:lnTo>
                  <a:lnTo>
                    <a:pt x="116" y="168"/>
                  </a:lnTo>
                  <a:lnTo>
                    <a:pt x="110" y="158"/>
                  </a:lnTo>
                  <a:lnTo>
                    <a:pt x="104" y="150"/>
                  </a:lnTo>
                  <a:lnTo>
                    <a:pt x="98" y="148"/>
                  </a:lnTo>
                  <a:lnTo>
                    <a:pt x="94" y="148"/>
                  </a:lnTo>
                  <a:lnTo>
                    <a:pt x="86" y="150"/>
                  </a:lnTo>
                  <a:lnTo>
                    <a:pt x="78" y="154"/>
                  </a:lnTo>
                  <a:lnTo>
                    <a:pt x="72" y="162"/>
                  </a:lnTo>
                  <a:lnTo>
                    <a:pt x="68" y="170"/>
                  </a:lnTo>
                  <a:lnTo>
                    <a:pt x="64" y="182"/>
                  </a:lnTo>
                  <a:lnTo>
                    <a:pt x="62" y="194"/>
                  </a:lnTo>
                  <a:lnTo>
                    <a:pt x="60" y="224"/>
                  </a:lnTo>
                  <a:lnTo>
                    <a:pt x="62" y="240"/>
                  </a:lnTo>
                  <a:lnTo>
                    <a:pt x="64" y="254"/>
                  </a:lnTo>
                  <a:lnTo>
                    <a:pt x="66" y="268"/>
                  </a:lnTo>
                  <a:lnTo>
                    <a:pt x="70" y="278"/>
                  </a:lnTo>
                  <a:lnTo>
                    <a:pt x="74" y="286"/>
                  </a:lnTo>
                  <a:lnTo>
                    <a:pt x="80" y="292"/>
                  </a:lnTo>
                  <a:lnTo>
                    <a:pt x="86" y="296"/>
                  </a:lnTo>
                  <a:lnTo>
                    <a:pt x="92" y="298"/>
                  </a:lnTo>
                  <a:lnTo>
                    <a:pt x="100" y="296"/>
                  </a:lnTo>
                  <a:lnTo>
                    <a:pt x="106" y="292"/>
                  </a:lnTo>
                  <a:lnTo>
                    <a:pt x="112" y="284"/>
                  </a:lnTo>
                  <a:lnTo>
                    <a:pt x="118" y="272"/>
                  </a:lnTo>
                  <a:lnTo>
                    <a:pt x="120" y="266"/>
                  </a:lnTo>
                  <a:lnTo>
                    <a:pt x="120" y="258"/>
                  </a:lnTo>
                  <a:lnTo>
                    <a:pt x="120" y="1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78"/>
            <p:cNvSpPr>
              <a:spLocks noEditPoints="1"/>
            </p:cNvSpPr>
            <p:nvPr userDrawn="1"/>
          </p:nvSpPr>
          <p:spPr bwMode="auto">
            <a:xfrm>
              <a:off x="2754" y="2630"/>
              <a:ext cx="186" cy="246"/>
            </a:xfrm>
            <a:custGeom>
              <a:avLst/>
              <a:gdLst>
                <a:gd name="T0" fmla="*/ 98 w 182"/>
                <a:gd name="T1" fmla="*/ 240 h 248"/>
                <a:gd name="T2" fmla="*/ 58 w 182"/>
                <a:gd name="T3" fmla="*/ 232 h 248"/>
                <a:gd name="T4" fmla="*/ 28 w 182"/>
                <a:gd name="T5" fmla="*/ 208 h 248"/>
                <a:gd name="T6" fmla="*/ 6 w 182"/>
                <a:gd name="T7" fmla="*/ 174 h 248"/>
                <a:gd name="T8" fmla="*/ 0 w 182"/>
                <a:gd name="T9" fmla="*/ 120 h 248"/>
                <a:gd name="T10" fmla="*/ 2 w 182"/>
                <a:gd name="T11" fmla="*/ 90 h 248"/>
                <a:gd name="T12" fmla="*/ 16 w 182"/>
                <a:gd name="T13" fmla="*/ 46 h 248"/>
                <a:gd name="T14" fmla="*/ 46 w 182"/>
                <a:gd name="T15" fmla="*/ 16 h 248"/>
                <a:gd name="T16" fmla="*/ 82 w 182"/>
                <a:gd name="T17" fmla="*/ 2 h 248"/>
                <a:gd name="T18" fmla="*/ 100 w 182"/>
                <a:gd name="T19" fmla="*/ 0 h 248"/>
                <a:gd name="T20" fmla="*/ 142 w 182"/>
                <a:gd name="T21" fmla="*/ 8 h 248"/>
                <a:gd name="T22" fmla="*/ 173 w 182"/>
                <a:gd name="T23" fmla="*/ 32 h 248"/>
                <a:gd name="T24" fmla="*/ 192 w 182"/>
                <a:gd name="T25" fmla="*/ 68 h 248"/>
                <a:gd name="T26" fmla="*/ 198 w 182"/>
                <a:gd name="T27" fmla="*/ 120 h 248"/>
                <a:gd name="T28" fmla="*/ 196 w 182"/>
                <a:gd name="T29" fmla="*/ 138 h 248"/>
                <a:gd name="T30" fmla="*/ 192 w 182"/>
                <a:gd name="T31" fmla="*/ 168 h 248"/>
                <a:gd name="T32" fmla="*/ 184 w 182"/>
                <a:gd name="T33" fmla="*/ 188 h 248"/>
                <a:gd name="T34" fmla="*/ 170 w 182"/>
                <a:gd name="T35" fmla="*/ 208 h 248"/>
                <a:gd name="T36" fmla="*/ 148 w 182"/>
                <a:gd name="T37" fmla="*/ 228 h 248"/>
                <a:gd name="T38" fmla="*/ 114 w 182"/>
                <a:gd name="T39" fmla="*/ 240 h 248"/>
                <a:gd name="T40" fmla="*/ 98 w 182"/>
                <a:gd name="T41" fmla="*/ 240 h 248"/>
                <a:gd name="T42" fmla="*/ 100 w 182"/>
                <a:gd name="T43" fmla="*/ 194 h 248"/>
                <a:gd name="T44" fmla="*/ 114 w 182"/>
                <a:gd name="T45" fmla="*/ 188 h 248"/>
                <a:gd name="T46" fmla="*/ 126 w 182"/>
                <a:gd name="T47" fmla="*/ 172 h 248"/>
                <a:gd name="T48" fmla="*/ 132 w 182"/>
                <a:gd name="T49" fmla="*/ 120 h 248"/>
                <a:gd name="T50" fmla="*/ 132 w 182"/>
                <a:gd name="T51" fmla="*/ 94 h 248"/>
                <a:gd name="T52" fmla="*/ 126 w 182"/>
                <a:gd name="T53" fmla="*/ 68 h 248"/>
                <a:gd name="T54" fmla="*/ 114 w 182"/>
                <a:gd name="T55" fmla="*/ 52 h 248"/>
                <a:gd name="T56" fmla="*/ 98 w 182"/>
                <a:gd name="T57" fmla="*/ 46 h 248"/>
                <a:gd name="T58" fmla="*/ 90 w 182"/>
                <a:gd name="T59" fmla="*/ 48 h 248"/>
                <a:gd name="T60" fmla="*/ 78 w 182"/>
                <a:gd name="T61" fmla="*/ 62 h 248"/>
                <a:gd name="T62" fmla="*/ 68 w 182"/>
                <a:gd name="T63" fmla="*/ 80 h 248"/>
                <a:gd name="T64" fmla="*/ 64 w 182"/>
                <a:gd name="T65" fmla="*/ 120 h 248"/>
                <a:gd name="T66" fmla="*/ 66 w 182"/>
                <a:gd name="T67" fmla="*/ 150 h 248"/>
                <a:gd name="T68" fmla="*/ 71 w 182"/>
                <a:gd name="T69" fmla="*/ 174 h 248"/>
                <a:gd name="T70" fmla="*/ 84 w 182"/>
                <a:gd name="T71" fmla="*/ 188 h 248"/>
                <a:gd name="T72" fmla="*/ 100 w 182"/>
                <a:gd name="T73" fmla="*/ 194 h 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2" h="248">
                  <a:moveTo>
                    <a:pt x="90" y="248"/>
                  </a:moveTo>
                  <a:lnTo>
                    <a:pt x="90" y="248"/>
                  </a:lnTo>
                  <a:lnTo>
                    <a:pt x="70" y="246"/>
                  </a:lnTo>
                  <a:lnTo>
                    <a:pt x="54" y="240"/>
                  </a:lnTo>
                  <a:lnTo>
                    <a:pt x="38" y="230"/>
                  </a:lnTo>
                  <a:lnTo>
                    <a:pt x="24" y="216"/>
                  </a:lnTo>
                  <a:lnTo>
                    <a:pt x="14" y="198"/>
                  </a:lnTo>
                  <a:lnTo>
                    <a:pt x="6" y="178"/>
                  </a:lnTo>
                  <a:lnTo>
                    <a:pt x="2" y="152"/>
                  </a:lnTo>
                  <a:lnTo>
                    <a:pt x="0" y="124"/>
                  </a:lnTo>
                  <a:lnTo>
                    <a:pt x="2" y="94"/>
                  </a:lnTo>
                  <a:lnTo>
                    <a:pt x="8" y="68"/>
                  </a:lnTo>
                  <a:lnTo>
                    <a:pt x="16" y="46"/>
                  </a:lnTo>
                  <a:lnTo>
                    <a:pt x="28" y="30"/>
                  </a:lnTo>
                  <a:lnTo>
                    <a:pt x="42" y="16"/>
                  </a:lnTo>
                  <a:lnTo>
                    <a:pt x="58" y="6"/>
                  </a:lnTo>
                  <a:lnTo>
                    <a:pt x="74" y="2"/>
                  </a:lnTo>
                  <a:lnTo>
                    <a:pt x="92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4" y="18"/>
                  </a:lnTo>
                  <a:lnTo>
                    <a:pt x="158" y="32"/>
                  </a:lnTo>
                  <a:lnTo>
                    <a:pt x="168" y="50"/>
                  </a:lnTo>
                  <a:lnTo>
                    <a:pt x="176" y="72"/>
                  </a:lnTo>
                  <a:lnTo>
                    <a:pt x="180" y="96"/>
                  </a:lnTo>
                  <a:lnTo>
                    <a:pt x="182" y="124"/>
                  </a:lnTo>
                  <a:lnTo>
                    <a:pt x="180" y="142"/>
                  </a:lnTo>
                  <a:lnTo>
                    <a:pt x="178" y="158"/>
                  </a:lnTo>
                  <a:lnTo>
                    <a:pt x="176" y="172"/>
                  </a:lnTo>
                  <a:lnTo>
                    <a:pt x="172" y="184"/>
                  </a:lnTo>
                  <a:lnTo>
                    <a:pt x="168" y="196"/>
                  </a:lnTo>
                  <a:lnTo>
                    <a:pt x="162" y="206"/>
                  </a:lnTo>
                  <a:lnTo>
                    <a:pt x="156" y="216"/>
                  </a:lnTo>
                  <a:lnTo>
                    <a:pt x="150" y="224"/>
                  </a:lnTo>
                  <a:lnTo>
                    <a:pt x="136" y="236"/>
                  </a:lnTo>
                  <a:lnTo>
                    <a:pt x="120" y="244"/>
                  </a:lnTo>
                  <a:lnTo>
                    <a:pt x="106" y="248"/>
                  </a:lnTo>
                  <a:lnTo>
                    <a:pt x="92" y="248"/>
                  </a:lnTo>
                  <a:lnTo>
                    <a:pt x="90" y="248"/>
                  </a:lnTo>
                  <a:close/>
                  <a:moveTo>
                    <a:pt x="92" y="202"/>
                  </a:moveTo>
                  <a:lnTo>
                    <a:pt x="92" y="202"/>
                  </a:lnTo>
                  <a:lnTo>
                    <a:pt x="100" y="200"/>
                  </a:lnTo>
                  <a:lnTo>
                    <a:pt x="106" y="196"/>
                  </a:lnTo>
                  <a:lnTo>
                    <a:pt x="112" y="188"/>
                  </a:lnTo>
                  <a:lnTo>
                    <a:pt x="114" y="176"/>
                  </a:lnTo>
                  <a:lnTo>
                    <a:pt x="120" y="152"/>
                  </a:lnTo>
                  <a:lnTo>
                    <a:pt x="120" y="124"/>
                  </a:lnTo>
                  <a:lnTo>
                    <a:pt x="120" y="98"/>
                  </a:lnTo>
                  <a:lnTo>
                    <a:pt x="118" y="84"/>
                  </a:lnTo>
                  <a:lnTo>
                    <a:pt x="114" y="72"/>
                  </a:lnTo>
                  <a:lnTo>
                    <a:pt x="110" y="62"/>
                  </a:lnTo>
                  <a:lnTo>
                    <a:pt x="106" y="52"/>
                  </a:lnTo>
                  <a:lnTo>
                    <a:pt x="100" y="48"/>
                  </a:lnTo>
                  <a:lnTo>
                    <a:pt x="90" y="46"/>
                  </a:lnTo>
                  <a:lnTo>
                    <a:pt x="82" y="48"/>
                  </a:lnTo>
                  <a:lnTo>
                    <a:pt x="76" y="52"/>
                  </a:lnTo>
                  <a:lnTo>
                    <a:pt x="70" y="62"/>
                  </a:lnTo>
                  <a:lnTo>
                    <a:pt x="66" y="72"/>
                  </a:lnTo>
                  <a:lnTo>
                    <a:pt x="64" y="84"/>
                  </a:lnTo>
                  <a:lnTo>
                    <a:pt x="62" y="98"/>
                  </a:lnTo>
                  <a:lnTo>
                    <a:pt x="60" y="124"/>
                  </a:lnTo>
                  <a:lnTo>
                    <a:pt x="62" y="154"/>
                  </a:lnTo>
                  <a:lnTo>
                    <a:pt x="64" y="166"/>
                  </a:lnTo>
                  <a:lnTo>
                    <a:pt x="66" y="178"/>
                  </a:lnTo>
                  <a:lnTo>
                    <a:pt x="70" y="188"/>
                  </a:lnTo>
                  <a:lnTo>
                    <a:pt x="76" y="196"/>
                  </a:lnTo>
                  <a:lnTo>
                    <a:pt x="82" y="200"/>
                  </a:lnTo>
                  <a:lnTo>
                    <a:pt x="92" y="2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79"/>
            <p:cNvSpPr>
              <a:spLocks noEditPoints="1"/>
            </p:cNvSpPr>
            <p:nvPr userDrawn="1"/>
          </p:nvSpPr>
          <p:spPr bwMode="auto">
            <a:xfrm>
              <a:off x="2970" y="2534"/>
              <a:ext cx="186" cy="342"/>
            </a:xfrm>
            <a:custGeom>
              <a:avLst/>
              <a:gdLst>
                <a:gd name="T0" fmla="*/ 66 w 182"/>
                <a:gd name="T1" fmla="*/ 0 h 346"/>
                <a:gd name="T2" fmla="*/ 66 w 182"/>
                <a:gd name="T3" fmla="*/ 122 h 346"/>
                <a:gd name="T4" fmla="*/ 80 w 182"/>
                <a:gd name="T5" fmla="*/ 110 h 346"/>
                <a:gd name="T6" fmla="*/ 104 w 182"/>
                <a:gd name="T7" fmla="*/ 96 h 346"/>
                <a:gd name="T8" fmla="*/ 123 w 182"/>
                <a:gd name="T9" fmla="*/ 94 h 346"/>
                <a:gd name="T10" fmla="*/ 140 w 182"/>
                <a:gd name="T11" fmla="*/ 96 h 346"/>
                <a:gd name="T12" fmla="*/ 168 w 182"/>
                <a:gd name="T13" fmla="*/ 114 h 346"/>
                <a:gd name="T14" fmla="*/ 188 w 182"/>
                <a:gd name="T15" fmla="*/ 140 h 346"/>
                <a:gd name="T16" fmla="*/ 196 w 182"/>
                <a:gd name="T17" fmla="*/ 184 h 346"/>
                <a:gd name="T18" fmla="*/ 198 w 182"/>
                <a:gd name="T19" fmla="*/ 208 h 346"/>
                <a:gd name="T20" fmla="*/ 192 w 182"/>
                <a:gd name="T21" fmla="*/ 260 h 346"/>
                <a:gd name="T22" fmla="*/ 173 w 182"/>
                <a:gd name="T23" fmla="*/ 299 h 346"/>
                <a:gd name="T24" fmla="*/ 146 w 182"/>
                <a:gd name="T25" fmla="*/ 322 h 346"/>
                <a:gd name="T26" fmla="*/ 112 w 182"/>
                <a:gd name="T27" fmla="*/ 330 h 346"/>
                <a:gd name="T28" fmla="*/ 96 w 182"/>
                <a:gd name="T29" fmla="*/ 328 h 346"/>
                <a:gd name="T30" fmla="*/ 71 w 182"/>
                <a:gd name="T31" fmla="*/ 312 h 346"/>
                <a:gd name="T32" fmla="*/ 58 w 182"/>
                <a:gd name="T33" fmla="*/ 299 h 346"/>
                <a:gd name="T34" fmla="*/ 0 w 182"/>
                <a:gd name="T35" fmla="*/ 326 h 346"/>
                <a:gd name="T36" fmla="*/ 2 w 182"/>
                <a:gd name="T37" fmla="*/ 262 h 346"/>
                <a:gd name="T38" fmla="*/ 66 w 182"/>
                <a:gd name="T39" fmla="*/ 244 h 346"/>
                <a:gd name="T40" fmla="*/ 66 w 182"/>
                <a:gd name="T41" fmla="*/ 254 h 346"/>
                <a:gd name="T42" fmla="*/ 68 w 182"/>
                <a:gd name="T43" fmla="*/ 260 h 346"/>
                <a:gd name="T44" fmla="*/ 84 w 182"/>
                <a:gd name="T45" fmla="*/ 280 h 346"/>
                <a:gd name="T46" fmla="*/ 96 w 182"/>
                <a:gd name="T47" fmla="*/ 286 h 346"/>
                <a:gd name="T48" fmla="*/ 104 w 182"/>
                <a:gd name="T49" fmla="*/ 284 h 346"/>
                <a:gd name="T50" fmla="*/ 117 w 182"/>
                <a:gd name="T51" fmla="*/ 274 h 346"/>
                <a:gd name="T52" fmla="*/ 128 w 182"/>
                <a:gd name="T53" fmla="*/ 254 h 346"/>
                <a:gd name="T54" fmla="*/ 132 w 182"/>
                <a:gd name="T55" fmla="*/ 210 h 346"/>
                <a:gd name="T56" fmla="*/ 132 w 182"/>
                <a:gd name="T57" fmla="*/ 184 h 346"/>
                <a:gd name="T58" fmla="*/ 126 w 182"/>
                <a:gd name="T59" fmla="*/ 160 h 346"/>
                <a:gd name="T60" fmla="*/ 110 w 182"/>
                <a:gd name="T61" fmla="*/ 146 h 346"/>
                <a:gd name="T62" fmla="*/ 96 w 182"/>
                <a:gd name="T63" fmla="*/ 140 h 346"/>
                <a:gd name="T64" fmla="*/ 88 w 182"/>
                <a:gd name="T65" fmla="*/ 142 h 346"/>
                <a:gd name="T66" fmla="*/ 75 w 182"/>
                <a:gd name="T67" fmla="*/ 156 h 346"/>
                <a:gd name="T68" fmla="*/ 68 w 182"/>
                <a:gd name="T69" fmla="*/ 166 h 346"/>
                <a:gd name="T70" fmla="*/ 66 w 182"/>
                <a:gd name="T71" fmla="*/ 244 h 3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82" h="346">
                  <a:moveTo>
                    <a:pt x="2" y="0"/>
                  </a:moveTo>
                  <a:lnTo>
                    <a:pt x="62" y="0"/>
                  </a:lnTo>
                  <a:lnTo>
                    <a:pt x="62" y="126"/>
                  </a:lnTo>
                  <a:lnTo>
                    <a:pt x="72" y="114"/>
                  </a:lnTo>
                  <a:lnTo>
                    <a:pt x="84" y="104"/>
                  </a:lnTo>
                  <a:lnTo>
                    <a:pt x="96" y="100"/>
                  </a:lnTo>
                  <a:lnTo>
                    <a:pt x="112" y="98"/>
                  </a:lnTo>
                  <a:lnTo>
                    <a:pt x="122" y="98"/>
                  </a:lnTo>
                  <a:lnTo>
                    <a:pt x="128" y="100"/>
                  </a:lnTo>
                  <a:lnTo>
                    <a:pt x="142" y="106"/>
                  </a:lnTo>
                  <a:lnTo>
                    <a:pt x="154" y="118"/>
                  </a:lnTo>
                  <a:lnTo>
                    <a:pt x="164" y="132"/>
                  </a:lnTo>
                  <a:lnTo>
                    <a:pt x="172" y="148"/>
                  </a:lnTo>
                  <a:lnTo>
                    <a:pt x="176" y="170"/>
                  </a:lnTo>
                  <a:lnTo>
                    <a:pt x="180" y="192"/>
                  </a:lnTo>
                  <a:lnTo>
                    <a:pt x="182" y="216"/>
                  </a:lnTo>
                  <a:lnTo>
                    <a:pt x="180" y="246"/>
                  </a:lnTo>
                  <a:lnTo>
                    <a:pt x="176" y="272"/>
                  </a:lnTo>
                  <a:lnTo>
                    <a:pt x="168" y="294"/>
                  </a:lnTo>
                  <a:lnTo>
                    <a:pt x="158" y="314"/>
                  </a:lnTo>
                  <a:lnTo>
                    <a:pt x="148" y="328"/>
                  </a:lnTo>
                  <a:lnTo>
                    <a:pt x="134" y="338"/>
                  </a:lnTo>
                  <a:lnTo>
                    <a:pt x="120" y="344"/>
                  </a:lnTo>
                  <a:lnTo>
                    <a:pt x="104" y="346"/>
                  </a:lnTo>
                  <a:lnTo>
                    <a:pt x="88" y="344"/>
                  </a:lnTo>
                  <a:lnTo>
                    <a:pt x="76" y="340"/>
                  </a:lnTo>
                  <a:lnTo>
                    <a:pt x="66" y="328"/>
                  </a:lnTo>
                  <a:lnTo>
                    <a:pt x="56" y="314"/>
                  </a:lnTo>
                  <a:lnTo>
                    <a:pt x="54" y="314"/>
                  </a:lnTo>
                  <a:lnTo>
                    <a:pt x="50" y="342"/>
                  </a:lnTo>
                  <a:lnTo>
                    <a:pt x="0" y="342"/>
                  </a:lnTo>
                  <a:lnTo>
                    <a:pt x="2" y="274"/>
                  </a:lnTo>
                  <a:lnTo>
                    <a:pt x="2" y="0"/>
                  </a:lnTo>
                  <a:close/>
                  <a:moveTo>
                    <a:pt x="62" y="256"/>
                  </a:moveTo>
                  <a:lnTo>
                    <a:pt x="62" y="256"/>
                  </a:lnTo>
                  <a:lnTo>
                    <a:pt x="62" y="266"/>
                  </a:lnTo>
                  <a:lnTo>
                    <a:pt x="64" y="272"/>
                  </a:lnTo>
                  <a:lnTo>
                    <a:pt x="68" y="284"/>
                  </a:lnTo>
                  <a:lnTo>
                    <a:pt x="76" y="292"/>
                  </a:lnTo>
                  <a:lnTo>
                    <a:pt x="82" y="296"/>
                  </a:lnTo>
                  <a:lnTo>
                    <a:pt x="88" y="298"/>
                  </a:lnTo>
                  <a:lnTo>
                    <a:pt x="96" y="296"/>
                  </a:lnTo>
                  <a:lnTo>
                    <a:pt x="104" y="292"/>
                  </a:lnTo>
                  <a:lnTo>
                    <a:pt x="108" y="286"/>
                  </a:lnTo>
                  <a:lnTo>
                    <a:pt x="114" y="276"/>
                  </a:lnTo>
                  <a:lnTo>
                    <a:pt x="116" y="266"/>
                  </a:lnTo>
                  <a:lnTo>
                    <a:pt x="120" y="252"/>
                  </a:lnTo>
                  <a:lnTo>
                    <a:pt x="120" y="220"/>
                  </a:lnTo>
                  <a:lnTo>
                    <a:pt x="120" y="192"/>
                  </a:lnTo>
                  <a:lnTo>
                    <a:pt x="116" y="178"/>
                  </a:lnTo>
                  <a:lnTo>
                    <a:pt x="114" y="168"/>
                  </a:lnTo>
                  <a:lnTo>
                    <a:pt x="108" y="160"/>
                  </a:lnTo>
                  <a:lnTo>
                    <a:pt x="102" y="154"/>
                  </a:lnTo>
                  <a:lnTo>
                    <a:pt x="96" y="150"/>
                  </a:lnTo>
                  <a:lnTo>
                    <a:pt x="88" y="148"/>
                  </a:lnTo>
                  <a:lnTo>
                    <a:pt x="80" y="150"/>
                  </a:lnTo>
                  <a:lnTo>
                    <a:pt x="72" y="156"/>
                  </a:lnTo>
                  <a:lnTo>
                    <a:pt x="68" y="164"/>
                  </a:lnTo>
                  <a:lnTo>
                    <a:pt x="64" y="174"/>
                  </a:lnTo>
                  <a:lnTo>
                    <a:pt x="62" y="190"/>
                  </a:lnTo>
                  <a:lnTo>
                    <a:pt x="62" y="2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80"/>
            <p:cNvSpPr>
              <a:spLocks noEditPoints="1"/>
            </p:cNvSpPr>
            <p:nvPr userDrawn="1"/>
          </p:nvSpPr>
          <p:spPr bwMode="auto">
            <a:xfrm>
              <a:off x="3179" y="2630"/>
              <a:ext cx="174" cy="246"/>
            </a:xfrm>
            <a:custGeom>
              <a:avLst/>
              <a:gdLst>
                <a:gd name="T0" fmla="*/ 54 w 176"/>
                <a:gd name="T1" fmla="*/ 138 h 250"/>
                <a:gd name="T2" fmla="*/ 60 w 176"/>
                <a:gd name="T3" fmla="*/ 160 h 250"/>
                <a:gd name="T4" fmla="*/ 70 w 176"/>
                <a:gd name="T5" fmla="*/ 178 h 250"/>
                <a:gd name="T6" fmla="*/ 86 w 176"/>
                <a:gd name="T7" fmla="*/ 188 h 250"/>
                <a:gd name="T8" fmla="*/ 108 w 176"/>
                <a:gd name="T9" fmla="*/ 192 h 250"/>
                <a:gd name="T10" fmla="*/ 120 w 176"/>
                <a:gd name="T11" fmla="*/ 190 h 250"/>
                <a:gd name="T12" fmla="*/ 148 w 176"/>
                <a:gd name="T13" fmla="*/ 182 h 250"/>
                <a:gd name="T14" fmla="*/ 156 w 176"/>
                <a:gd name="T15" fmla="*/ 222 h 250"/>
                <a:gd name="T16" fmla="*/ 130 w 176"/>
                <a:gd name="T17" fmla="*/ 230 h 250"/>
                <a:gd name="T18" fmla="*/ 96 w 176"/>
                <a:gd name="T19" fmla="*/ 234 h 250"/>
                <a:gd name="T20" fmla="*/ 74 w 176"/>
                <a:gd name="T21" fmla="*/ 232 h 250"/>
                <a:gd name="T22" fmla="*/ 40 w 176"/>
                <a:gd name="T23" fmla="*/ 216 h 250"/>
                <a:gd name="T24" fmla="*/ 14 w 176"/>
                <a:gd name="T25" fmla="*/ 188 h 250"/>
                <a:gd name="T26" fmla="*/ 2 w 176"/>
                <a:gd name="T27" fmla="*/ 148 h 250"/>
                <a:gd name="T28" fmla="*/ 0 w 176"/>
                <a:gd name="T29" fmla="*/ 122 h 250"/>
                <a:gd name="T30" fmla="*/ 8 w 176"/>
                <a:gd name="T31" fmla="*/ 72 h 250"/>
                <a:gd name="T32" fmla="*/ 28 w 176"/>
                <a:gd name="T33" fmla="*/ 32 h 250"/>
                <a:gd name="T34" fmla="*/ 54 w 176"/>
                <a:gd name="T35" fmla="*/ 10 h 250"/>
                <a:gd name="T36" fmla="*/ 90 w 176"/>
                <a:gd name="T37" fmla="*/ 0 h 250"/>
                <a:gd name="T38" fmla="*/ 108 w 176"/>
                <a:gd name="T39" fmla="*/ 2 h 250"/>
                <a:gd name="T40" fmla="*/ 134 w 176"/>
                <a:gd name="T41" fmla="*/ 18 h 250"/>
                <a:gd name="T42" fmla="*/ 156 w 176"/>
                <a:gd name="T43" fmla="*/ 44 h 250"/>
                <a:gd name="T44" fmla="*/ 166 w 176"/>
                <a:gd name="T45" fmla="*/ 84 h 250"/>
                <a:gd name="T46" fmla="*/ 168 w 176"/>
                <a:gd name="T47" fmla="*/ 106 h 250"/>
                <a:gd name="T48" fmla="*/ 166 w 176"/>
                <a:gd name="T49" fmla="*/ 138 h 250"/>
                <a:gd name="T50" fmla="*/ 116 w 176"/>
                <a:gd name="T51" fmla="*/ 96 h 250"/>
                <a:gd name="T52" fmla="*/ 114 w 176"/>
                <a:gd name="T53" fmla="*/ 76 h 250"/>
                <a:gd name="T54" fmla="*/ 108 w 176"/>
                <a:gd name="T55" fmla="*/ 58 h 250"/>
                <a:gd name="T56" fmla="*/ 100 w 176"/>
                <a:gd name="T57" fmla="*/ 46 h 250"/>
                <a:gd name="T58" fmla="*/ 86 w 176"/>
                <a:gd name="T59" fmla="*/ 42 h 250"/>
                <a:gd name="T60" fmla="*/ 80 w 176"/>
                <a:gd name="T61" fmla="*/ 42 h 250"/>
                <a:gd name="T62" fmla="*/ 68 w 176"/>
                <a:gd name="T63" fmla="*/ 52 h 250"/>
                <a:gd name="T64" fmla="*/ 58 w 176"/>
                <a:gd name="T65" fmla="*/ 80 h 250"/>
                <a:gd name="T66" fmla="*/ 116 w 176"/>
                <a:gd name="T67" fmla="*/ 96 h 2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6" h="250">
                  <a:moveTo>
                    <a:pt x="58" y="146"/>
                  </a:moveTo>
                  <a:lnTo>
                    <a:pt x="58" y="146"/>
                  </a:lnTo>
                  <a:lnTo>
                    <a:pt x="60" y="160"/>
                  </a:lnTo>
                  <a:lnTo>
                    <a:pt x="64" y="172"/>
                  </a:lnTo>
                  <a:lnTo>
                    <a:pt x="68" y="182"/>
                  </a:lnTo>
                  <a:lnTo>
                    <a:pt x="74" y="190"/>
                  </a:lnTo>
                  <a:lnTo>
                    <a:pt x="82" y="196"/>
                  </a:lnTo>
                  <a:lnTo>
                    <a:pt x="90" y="200"/>
                  </a:lnTo>
                  <a:lnTo>
                    <a:pt x="100" y="202"/>
                  </a:lnTo>
                  <a:lnTo>
                    <a:pt x="112" y="204"/>
                  </a:lnTo>
                  <a:lnTo>
                    <a:pt x="124" y="202"/>
                  </a:lnTo>
                  <a:lnTo>
                    <a:pt x="136" y="200"/>
                  </a:lnTo>
                  <a:lnTo>
                    <a:pt x="156" y="194"/>
                  </a:lnTo>
                  <a:lnTo>
                    <a:pt x="164" y="238"/>
                  </a:lnTo>
                  <a:lnTo>
                    <a:pt x="152" y="242"/>
                  </a:lnTo>
                  <a:lnTo>
                    <a:pt x="136" y="246"/>
                  </a:lnTo>
                  <a:lnTo>
                    <a:pt x="118" y="248"/>
                  </a:lnTo>
                  <a:lnTo>
                    <a:pt x="100" y="250"/>
                  </a:lnTo>
                  <a:lnTo>
                    <a:pt x="78" y="248"/>
                  </a:lnTo>
                  <a:lnTo>
                    <a:pt x="58" y="242"/>
                  </a:lnTo>
                  <a:lnTo>
                    <a:pt x="40" y="232"/>
                  </a:lnTo>
                  <a:lnTo>
                    <a:pt x="26" y="218"/>
                  </a:lnTo>
                  <a:lnTo>
                    <a:pt x="14" y="200"/>
                  </a:lnTo>
                  <a:lnTo>
                    <a:pt x="6" y="180"/>
                  </a:lnTo>
                  <a:lnTo>
                    <a:pt x="2" y="156"/>
                  </a:lnTo>
                  <a:lnTo>
                    <a:pt x="0" y="130"/>
                  </a:lnTo>
                  <a:lnTo>
                    <a:pt x="2" y="102"/>
                  </a:lnTo>
                  <a:lnTo>
                    <a:pt x="8" y="76"/>
                  </a:lnTo>
                  <a:lnTo>
                    <a:pt x="16" y="54"/>
                  </a:lnTo>
                  <a:lnTo>
                    <a:pt x="28" y="36"/>
                  </a:lnTo>
                  <a:lnTo>
                    <a:pt x="42" y="20"/>
                  </a:lnTo>
                  <a:lnTo>
                    <a:pt x="58" y="10"/>
                  </a:lnTo>
                  <a:lnTo>
                    <a:pt x="76" y="4"/>
                  </a:lnTo>
                  <a:lnTo>
                    <a:pt x="94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2" y="18"/>
                  </a:lnTo>
                  <a:lnTo>
                    <a:pt x="154" y="32"/>
                  </a:lnTo>
                  <a:lnTo>
                    <a:pt x="164" y="48"/>
                  </a:lnTo>
                  <a:lnTo>
                    <a:pt x="170" y="66"/>
                  </a:lnTo>
                  <a:lnTo>
                    <a:pt x="174" y="88"/>
                  </a:lnTo>
                  <a:lnTo>
                    <a:pt x="176" y="114"/>
                  </a:lnTo>
                  <a:lnTo>
                    <a:pt x="174" y="134"/>
                  </a:lnTo>
                  <a:lnTo>
                    <a:pt x="174" y="146"/>
                  </a:lnTo>
                  <a:lnTo>
                    <a:pt x="58" y="146"/>
                  </a:lnTo>
                  <a:close/>
                  <a:moveTo>
                    <a:pt x="120" y="104"/>
                  </a:moveTo>
                  <a:lnTo>
                    <a:pt x="120" y="104"/>
                  </a:lnTo>
                  <a:lnTo>
                    <a:pt x="118" y="80"/>
                  </a:lnTo>
                  <a:lnTo>
                    <a:pt x="116" y="70"/>
                  </a:lnTo>
                  <a:lnTo>
                    <a:pt x="112" y="62"/>
                  </a:lnTo>
                  <a:lnTo>
                    <a:pt x="108" y="54"/>
                  </a:lnTo>
                  <a:lnTo>
                    <a:pt x="104" y="50"/>
                  </a:lnTo>
                  <a:lnTo>
                    <a:pt x="98" y="46"/>
                  </a:lnTo>
                  <a:lnTo>
                    <a:pt x="90" y="46"/>
                  </a:lnTo>
                  <a:lnTo>
                    <a:pt x="84" y="46"/>
                  </a:lnTo>
                  <a:lnTo>
                    <a:pt x="76" y="50"/>
                  </a:lnTo>
                  <a:lnTo>
                    <a:pt x="72" y="56"/>
                  </a:lnTo>
                  <a:lnTo>
                    <a:pt x="66" y="64"/>
                  </a:lnTo>
                  <a:lnTo>
                    <a:pt x="62" y="84"/>
                  </a:lnTo>
                  <a:lnTo>
                    <a:pt x="58" y="104"/>
                  </a:lnTo>
                  <a:lnTo>
                    <a:pt x="120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81"/>
            <p:cNvSpPr>
              <a:spLocks/>
            </p:cNvSpPr>
            <p:nvPr userDrawn="1"/>
          </p:nvSpPr>
          <p:spPr bwMode="auto">
            <a:xfrm>
              <a:off x="2970" y="1444"/>
              <a:ext cx="383" cy="923"/>
            </a:xfrm>
            <a:custGeom>
              <a:avLst/>
              <a:gdLst>
                <a:gd name="T0" fmla="*/ 0 w 386"/>
                <a:gd name="T1" fmla="*/ 0 h 920"/>
                <a:gd name="T2" fmla="*/ 374 w 386"/>
                <a:gd name="T3" fmla="*/ 0 h 920"/>
                <a:gd name="T4" fmla="*/ 374 w 386"/>
                <a:gd name="T5" fmla="*/ 932 h 920"/>
                <a:gd name="T6" fmla="*/ 0 w 386"/>
                <a:gd name="T7" fmla="*/ 0 h 9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6" h="920">
                  <a:moveTo>
                    <a:pt x="0" y="0"/>
                  </a:moveTo>
                  <a:lnTo>
                    <a:pt x="386" y="0"/>
                  </a:lnTo>
                  <a:lnTo>
                    <a:pt x="386" y="9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33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82"/>
            <p:cNvSpPr>
              <a:spLocks/>
            </p:cNvSpPr>
            <p:nvPr userDrawn="1"/>
          </p:nvSpPr>
          <p:spPr bwMode="auto">
            <a:xfrm>
              <a:off x="2311" y="1444"/>
              <a:ext cx="383" cy="923"/>
            </a:xfrm>
            <a:custGeom>
              <a:avLst/>
              <a:gdLst>
                <a:gd name="T0" fmla="*/ 374 w 386"/>
                <a:gd name="T1" fmla="*/ 0 h 920"/>
                <a:gd name="T2" fmla="*/ 0 w 386"/>
                <a:gd name="T3" fmla="*/ 0 h 920"/>
                <a:gd name="T4" fmla="*/ 0 w 386"/>
                <a:gd name="T5" fmla="*/ 932 h 920"/>
                <a:gd name="T6" fmla="*/ 374 w 386"/>
                <a:gd name="T7" fmla="*/ 0 h 9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6" h="920">
                  <a:moveTo>
                    <a:pt x="386" y="0"/>
                  </a:moveTo>
                  <a:lnTo>
                    <a:pt x="0" y="0"/>
                  </a:lnTo>
                  <a:lnTo>
                    <a:pt x="0" y="920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rgbClr val="EE33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83"/>
            <p:cNvSpPr>
              <a:spLocks/>
            </p:cNvSpPr>
            <p:nvPr userDrawn="1"/>
          </p:nvSpPr>
          <p:spPr bwMode="auto">
            <a:xfrm>
              <a:off x="2658" y="1780"/>
              <a:ext cx="419" cy="587"/>
            </a:xfrm>
            <a:custGeom>
              <a:avLst/>
              <a:gdLst>
                <a:gd name="T0" fmla="*/ 174 w 416"/>
                <a:gd name="T1" fmla="*/ 0 h 582"/>
                <a:gd name="T2" fmla="*/ 428 w 416"/>
                <a:gd name="T3" fmla="*/ 602 h 582"/>
                <a:gd name="T4" fmla="*/ 262 w 416"/>
                <a:gd name="T5" fmla="*/ 602 h 582"/>
                <a:gd name="T6" fmla="*/ 184 w 416"/>
                <a:gd name="T7" fmla="*/ 408 h 582"/>
                <a:gd name="T8" fmla="*/ 0 w 416"/>
                <a:gd name="T9" fmla="*/ 408 h 582"/>
                <a:gd name="T10" fmla="*/ 174 w 416"/>
                <a:gd name="T11" fmla="*/ 0 h 5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582">
                  <a:moveTo>
                    <a:pt x="170" y="0"/>
                  </a:moveTo>
                  <a:lnTo>
                    <a:pt x="416" y="582"/>
                  </a:lnTo>
                  <a:lnTo>
                    <a:pt x="254" y="582"/>
                  </a:lnTo>
                  <a:lnTo>
                    <a:pt x="180" y="396"/>
                  </a:lnTo>
                  <a:lnTo>
                    <a:pt x="0" y="396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EE33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84"/>
            <p:cNvSpPr>
              <a:spLocks noEditPoints="1"/>
            </p:cNvSpPr>
            <p:nvPr userDrawn="1"/>
          </p:nvSpPr>
          <p:spPr bwMode="auto">
            <a:xfrm>
              <a:off x="3377" y="1444"/>
              <a:ext cx="72" cy="72"/>
            </a:xfrm>
            <a:custGeom>
              <a:avLst/>
              <a:gdLst>
                <a:gd name="T0" fmla="*/ 36 w 72"/>
                <a:gd name="T1" fmla="*/ 0 h 72"/>
                <a:gd name="T2" fmla="*/ 50 w 72"/>
                <a:gd name="T3" fmla="*/ 2 h 72"/>
                <a:gd name="T4" fmla="*/ 62 w 72"/>
                <a:gd name="T5" fmla="*/ 10 h 72"/>
                <a:gd name="T6" fmla="*/ 70 w 72"/>
                <a:gd name="T7" fmla="*/ 22 h 72"/>
                <a:gd name="T8" fmla="*/ 72 w 72"/>
                <a:gd name="T9" fmla="*/ 36 h 72"/>
                <a:gd name="T10" fmla="*/ 72 w 72"/>
                <a:gd name="T11" fmla="*/ 42 h 72"/>
                <a:gd name="T12" fmla="*/ 66 w 72"/>
                <a:gd name="T13" fmla="*/ 56 h 72"/>
                <a:gd name="T14" fmla="*/ 56 w 72"/>
                <a:gd name="T15" fmla="*/ 66 h 72"/>
                <a:gd name="T16" fmla="*/ 44 w 72"/>
                <a:gd name="T17" fmla="*/ 70 h 72"/>
                <a:gd name="T18" fmla="*/ 36 w 72"/>
                <a:gd name="T19" fmla="*/ 72 h 72"/>
                <a:gd name="T20" fmla="*/ 22 w 72"/>
                <a:gd name="T21" fmla="*/ 68 h 72"/>
                <a:gd name="T22" fmla="*/ 10 w 72"/>
                <a:gd name="T23" fmla="*/ 62 h 72"/>
                <a:gd name="T24" fmla="*/ 2 w 72"/>
                <a:gd name="T25" fmla="*/ 50 h 72"/>
                <a:gd name="T26" fmla="*/ 0 w 72"/>
                <a:gd name="T27" fmla="*/ 36 h 72"/>
                <a:gd name="T28" fmla="*/ 0 w 72"/>
                <a:gd name="T29" fmla="*/ 28 h 72"/>
                <a:gd name="T30" fmla="*/ 6 w 72"/>
                <a:gd name="T31" fmla="*/ 16 h 72"/>
                <a:gd name="T32" fmla="*/ 16 w 72"/>
                <a:gd name="T33" fmla="*/ 6 h 72"/>
                <a:gd name="T34" fmla="*/ 28 w 72"/>
                <a:gd name="T35" fmla="*/ 0 h 72"/>
                <a:gd name="T36" fmla="*/ 36 w 72"/>
                <a:gd name="T37" fmla="*/ 0 h 72"/>
                <a:gd name="T38" fmla="*/ 36 w 72"/>
                <a:gd name="T39" fmla="*/ 6 h 72"/>
                <a:gd name="T40" fmla="*/ 26 w 72"/>
                <a:gd name="T41" fmla="*/ 8 h 72"/>
                <a:gd name="T42" fmla="*/ 10 w 72"/>
                <a:gd name="T43" fmla="*/ 24 h 72"/>
                <a:gd name="T44" fmla="*/ 8 w 72"/>
                <a:gd name="T45" fmla="*/ 36 h 72"/>
                <a:gd name="T46" fmla="*/ 16 w 72"/>
                <a:gd name="T47" fmla="*/ 56 h 72"/>
                <a:gd name="T48" fmla="*/ 30 w 72"/>
                <a:gd name="T49" fmla="*/ 64 h 72"/>
                <a:gd name="T50" fmla="*/ 36 w 72"/>
                <a:gd name="T51" fmla="*/ 66 h 72"/>
                <a:gd name="T52" fmla="*/ 48 w 72"/>
                <a:gd name="T53" fmla="*/ 64 h 72"/>
                <a:gd name="T54" fmla="*/ 62 w 72"/>
                <a:gd name="T55" fmla="*/ 48 h 72"/>
                <a:gd name="T56" fmla="*/ 64 w 72"/>
                <a:gd name="T57" fmla="*/ 36 h 72"/>
                <a:gd name="T58" fmla="*/ 56 w 72"/>
                <a:gd name="T59" fmla="*/ 14 h 72"/>
                <a:gd name="T60" fmla="*/ 42 w 72"/>
                <a:gd name="T61" fmla="*/ 6 h 72"/>
                <a:gd name="T62" fmla="*/ 36 w 72"/>
                <a:gd name="T63" fmla="*/ 6 h 72"/>
                <a:gd name="T64" fmla="*/ 22 w 72"/>
                <a:gd name="T65" fmla="*/ 56 h 72"/>
                <a:gd name="T66" fmla="*/ 22 w 72"/>
                <a:gd name="T67" fmla="*/ 16 h 72"/>
                <a:gd name="T68" fmla="*/ 34 w 72"/>
                <a:gd name="T69" fmla="*/ 16 h 72"/>
                <a:gd name="T70" fmla="*/ 48 w 72"/>
                <a:gd name="T71" fmla="*/ 18 h 72"/>
                <a:gd name="T72" fmla="*/ 50 w 72"/>
                <a:gd name="T73" fmla="*/ 22 h 72"/>
                <a:gd name="T74" fmla="*/ 50 w 72"/>
                <a:gd name="T75" fmla="*/ 28 h 72"/>
                <a:gd name="T76" fmla="*/ 48 w 72"/>
                <a:gd name="T77" fmla="*/ 34 h 72"/>
                <a:gd name="T78" fmla="*/ 44 w 72"/>
                <a:gd name="T79" fmla="*/ 36 h 72"/>
                <a:gd name="T80" fmla="*/ 48 w 72"/>
                <a:gd name="T81" fmla="*/ 40 h 72"/>
                <a:gd name="T82" fmla="*/ 50 w 72"/>
                <a:gd name="T83" fmla="*/ 46 h 72"/>
                <a:gd name="T84" fmla="*/ 44 w 72"/>
                <a:gd name="T85" fmla="*/ 56 h 72"/>
                <a:gd name="T86" fmla="*/ 42 w 72"/>
                <a:gd name="T87" fmla="*/ 46 h 72"/>
                <a:gd name="T88" fmla="*/ 40 w 72"/>
                <a:gd name="T89" fmla="*/ 42 h 72"/>
                <a:gd name="T90" fmla="*/ 30 w 72"/>
                <a:gd name="T91" fmla="*/ 40 h 72"/>
                <a:gd name="T92" fmla="*/ 30 w 72"/>
                <a:gd name="T93" fmla="*/ 34 h 72"/>
                <a:gd name="T94" fmla="*/ 34 w 72"/>
                <a:gd name="T95" fmla="*/ 34 h 72"/>
                <a:gd name="T96" fmla="*/ 42 w 72"/>
                <a:gd name="T97" fmla="*/ 30 h 72"/>
                <a:gd name="T98" fmla="*/ 44 w 72"/>
                <a:gd name="T99" fmla="*/ 28 h 72"/>
                <a:gd name="T100" fmla="*/ 42 w 72"/>
                <a:gd name="T101" fmla="*/ 22 h 72"/>
                <a:gd name="T102" fmla="*/ 34 w 72"/>
                <a:gd name="T103" fmla="*/ 20 h 72"/>
                <a:gd name="T104" fmla="*/ 30 w 72"/>
                <a:gd name="T105" fmla="*/ 22 h 7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6" y="6"/>
                  </a:lnTo>
                  <a:lnTo>
                    <a:pt x="62" y="10"/>
                  </a:lnTo>
                  <a:lnTo>
                    <a:pt x="66" y="16"/>
                  </a:lnTo>
                  <a:lnTo>
                    <a:pt x="70" y="22"/>
                  </a:lnTo>
                  <a:lnTo>
                    <a:pt x="72" y="28"/>
                  </a:lnTo>
                  <a:lnTo>
                    <a:pt x="72" y="36"/>
                  </a:lnTo>
                  <a:lnTo>
                    <a:pt x="72" y="42"/>
                  </a:lnTo>
                  <a:lnTo>
                    <a:pt x="70" y="50"/>
                  </a:lnTo>
                  <a:lnTo>
                    <a:pt x="66" y="56"/>
                  </a:lnTo>
                  <a:lnTo>
                    <a:pt x="62" y="62"/>
                  </a:lnTo>
                  <a:lnTo>
                    <a:pt x="56" y="66"/>
                  </a:lnTo>
                  <a:lnTo>
                    <a:pt x="50" y="68"/>
                  </a:lnTo>
                  <a:lnTo>
                    <a:pt x="44" y="70"/>
                  </a:lnTo>
                  <a:lnTo>
                    <a:pt x="36" y="72"/>
                  </a:lnTo>
                  <a:lnTo>
                    <a:pt x="28" y="70"/>
                  </a:lnTo>
                  <a:lnTo>
                    <a:pt x="22" y="68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6" y="56"/>
                  </a:lnTo>
                  <a:lnTo>
                    <a:pt x="2" y="50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36" y="0"/>
                  </a:lnTo>
                  <a:close/>
                  <a:moveTo>
                    <a:pt x="36" y="6"/>
                  </a:moveTo>
                  <a:lnTo>
                    <a:pt x="36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16" y="14"/>
                  </a:lnTo>
                  <a:lnTo>
                    <a:pt x="10" y="24"/>
                  </a:lnTo>
                  <a:lnTo>
                    <a:pt x="8" y="36"/>
                  </a:lnTo>
                  <a:lnTo>
                    <a:pt x="10" y="48"/>
                  </a:lnTo>
                  <a:lnTo>
                    <a:pt x="16" y="56"/>
                  </a:lnTo>
                  <a:lnTo>
                    <a:pt x="26" y="64"/>
                  </a:lnTo>
                  <a:lnTo>
                    <a:pt x="30" y="64"/>
                  </a:lnTo>
                  <a:lnTo>
                    <a:pt x="36" y="66"/>
                  </a:lnTo>
                  <a:lnTo>
                    <a:pt x="42" y="66"/>
                  </a:lnTo>
                  <a:lnTo>
                    <a:pt x="48" y="64"/>
                  </a:lnTo>
                  <a:lnTo>
                    <a:pt x="56" y="56"/>
                  </a:lnTo>
                  <a:lnTo>
                    <a:pt x="62" y="48"/>
                  </a:lnTo>
                  <a:lnTo>
                    <a:pt x="64" y="36"/>
                  </a:lnTo>
                  <a:lnTo>
                    <a:pt x="62" y="24"/>
                  </a:lnTo>
                  <a:lnTo>
                    <a:pt x="56" y="14"/>
                  </a:lnTo>
                  <a:lnTo>
                    <a:pt x="48" y="8"/>
                  </a:lnTo>
                  <a:lnTo>
                    <a:pt x="42" y="6"/>
                  </a:lnTo>
                  <a:lnTo>
                    <a:pt x="36" y="6"/>
                  </a:lnTo>
                  <a:close/>
                  <a:moveTo>
                    <a:pt x="30" y="56"/>
                  </a:moveTo>
                  <a:lnTo>
                    <a:pt x="22" y="56"/>
                  </a:lnTo>
                  <a:lnTo>
                    <a:pt x="22" y="16"/>
                  </a:lnTo>
                  <a:lnTo>
                    <a:pt x="34" y="16"/>
                  </a:lnTo>
                  <a:lnTo>
                    <a:pt x="42" y="16"/>
                  </a:lnTo>
                  <a:lnTo>
                    <a:pt x="48" y="18"/>
                  </a:lnTo>
                  <a:lnTo>
                    <a:pt x="50" y="22"/>
                  </a:lnTo>
                  <a:lnTo>
                    <a:pt x="50" y="28"/>
                  </a:lnTo>
                  <a:lnTo>
                    <a:pt x="50" y="30"/>
                  </a:lnTo>
                  <a:lnTo>
                    <a:pt x="48" y="34"/>
                  </a:lnTo>
                  <a:lnTo>
                    <a:pt x="44" y="36"/>
                  </a:lnTo>
                  <a:lnTo>
                    <a:pt x="48" y="40"/>
                  </a:lnTo>
                  <a:lnTo>
                    <a:pt x="50" y="46"/>
                  </a:lnTo>
                  <a:lnTo>
                    <a:pt x="52" y="56"/>
                  </a:lnTo>
                  <a:lnTo>
                    <a:pt x="44" y="56"/>
                  </a:lnTo>
                  <a:lnTo>
                    <a:pt x="42" y="46"/>
                  </a:lnTo>
                  <a:lnTo>
                    <a:pt x="40" y="42"/>
                  </a:lnTo>
                  <a:lnTo>
                    <a:pt x="34" y="40"/>
                  </a:lnTo>
                  <a:lnTo>
                    <a:pt x="30" y="40"/>
                  </a:lnTo>
                  <a:lnTo>
                    <a:pt x="30" y="56"/>
                  </a:lnTo>
                  <a:close/>
                  <a:moveTo>
                    <a:pt x="30" y="34"/>
                  </a:moveTo>
                  <a:lnTo>
                    <a:pt x="34" y="34"/>
                  </a:lnTo>
                  <a:lnTo>
                    <a:pt x="40" y="32"/>
                  </a:lnTo>
                  <a:lnTo>
                    <a:pt x="42" y="30"/>
                  </a:lnTo>
                  <a:lnTo>
                    <a:pt x="44" y="28"/>
                  </a:lnTo>
                  <a:lnTo>
                    <a:pt x="44" y="26"/>
                  </a:lnTo>
                  <a:lnTo>
                    <a:pt x="42" y="22"/>
                  </a:lnTo>
                  <a:lnTo>
                    <a:pt x="38" y="22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3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2" name="Picture 42" descr="IF.jpeg"/>
          <p:cNvPicPr>
            <a:picLocks noChangeAspect="1"/>
          </p:cNvPicPr>
          <p:nvPr userDrawn="1"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445500" y="6275388"/>
            <a:ext cx="6413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63" r:id="rId1"/>
    <p:sldLayoutId id="2147485964" r:id="rId2"/>
    <p:sldLayoutId id="2147485965" r:id="rId3"/>
    <p:sldLayoutId id="2147485966" r:id="rId4"/>
    <p:sldLayoutId id="2147485967" r:id="rId5"/>
    <p:sldLayoutId id="2147485968" r:id="rId6"/>
    <p:sldLayoutId id="2147485969" r:id="rId7"/>
    <p:sldLayoutId id="2147485970" r:id="rId8"/>
    <p:sldLayoutId id="2147485971" r:id="rId9"/>
    <p:sldLayoutId id="2147485972" r:id="rId10"/>
    <p:sldLayoutId id="2147485973" r:id="rId11"/>
  </p:sldLayoutIdLst>
  <p:transition spd="slow">
    <p:dissolve/>
  </p:transition>
  <p:txStyles>
    <p:titleStyle>
      <a:lvl1pPr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MS PGothic" pitchFamily="34" charset="-128"/>
          <a:cs typeface="ＭＳ Ｐゴシック" pitchFamily="-65" charset="-128"/>
        </a:defRPr>
      </a:lvl1pPr>
      <a:lvl2pPr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Myriad Pro" pitchFamily="-65" charset="0"/>
          <a:ea typeface="MS PGothic" pitchFamily="34" charset="-128"/>
          <a:cs typeface="ＭＳ Ｐゴシック" pitchFamily="-65" charset="-128"/>
        </a:defRPr>
      </a:lvl2pPr>
      <a:lvl3pPr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Myriad Pro" pitchFamily="-65" charset="0"/>
          <a:ea typeface="MS PGothic" pitchFamily="34" charset="-128"/>
          <a:cs typeface="ＭＳ Ｐゴシック" pitchFamily="-65" charset="-128"/>
        </a:defRPr>
      </a:lvl3pPr>
      <a:lvl4pPr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Myriad Pro" pitchFamily="-65" charset="0"/>
          <a:ea typeface="MS PGothic" pitchFamily="34" charset="-128"/>
          <a:cs typeface="ＭＳ Ｐゴシック" pitchFamily="-65" charset="-128"/>
        </a:defRPr>
      </a:lvl4pPr>
      <a:lvl5pPr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Myriad Pro" pitchFamily="-65" charset="0"/>
          <a:ea typeface="MS PGothic" pitchFamily="34" charset="-128"/>
          <a:cs typeface="ＭＳ Ｐゴシック" pitchFamily="-65" charset="-128"/>
        </a:defRPr>
      </a:lvl5pPr>
      <a:lvl6pPr marL="4572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-65" charset="2"/>
        <a:defRPr sz="2400" b="1">
          <a:solidFill>
            <a:srgbClr val="5F5F5F"/>
          </a:solidFill>
          <a:latin typeface="Myriad Pro" pitchFamily="-65" charset="0"/>
        </a:defRPr>
      </a:lvl6pPr>
      <a:lvl7pPr marL="9144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-65" charset="2"/>
        <a:defRPr sz="2400" b="1">
          <a:solidFill>
            <a:srgbClr val="5F5F5F"/>
          </a:solidFill>
          <a:latin typeface="Myriad Pro" pitchFamily="-65" charset="0"/>
        </a:defRPr>
      </a:lvl7pPr>
      <a:lvl8pPr marL="13716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-65" charset="2"/>
        <a:defRPr sz="2400" b="1">
          <a:solidFill>
            <a:srgbClr val="5F5F5F"/>
          </a:solidFill>
          <a:latin typeface="Myriad Pro" pitchFamily="-65" charset="0"/>
        </a:defRPr>
      </a:lvl8pPr>
      <a:lvl9pPr marL="1828800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-65" charset="2"/>
        <a:defRPr sz="2400" b="1">
          <a:solidFill>
            <a:srgbClr val="5F5F5F"/>
          </a:solidFill>
          <a:latin typeface="Myriad Pro" pitchFamily="-65" charset="0"/>
        </a:defRPr>
      </a:lvl9pPr>
    </p:titleStyle>
    <p:bodyStyle>
      <a:lvl1pPr marL="287338" indent="-287338" algn="l" defTabSz="820738" rtl="0" eaLnBrk="1" fontAlgn="base" hangingPunct="1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MS PGothic" pitchFamily="34" charset="-128"/>
          <a:cs typeface="ＭＳ Ｐゴシック" pitchFamily="-65" charset="-128"/>
        </a:defRPr>
      </a:lvl1pPr>
      <a:lvl2pPr marL="639763" indent="-225425" algn="l" defTabSz="820738" rtl="0" eaLnBrk="1" fontAlgn="base" hangingPunct="1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968375" indent="-214313" algn="l" defTabSz="820738" rtl="0" eaLnBrk="1" fontAlgn="base" hangingPunct="1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193800" indent="-111125" algn="l" defTabSz="820738" rtl="0" eaLnBrk="1" fontAlgn="base" hangingPunct="1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374775" indent="166688" algn="l" defTabSz="820738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  <a:ea typeface="MS PGothic" pitchFamily="34" charset="-128"/>
        </a:defRPr>
      </a:lvl5pPr>
      <a:lvl6pPr marL="1831975" indent="166688" algn="l" defTabSz="820738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  <a:ea typeface="ＭＳ Ｐゴシック" pitchFamily="-65" charset="-128"/>
        </a:defRPr>
      </a:lvl6pPr>
      <a:lvl7pPr marL="2289175" indent="166688" algn="l" defTabSz="820738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  <a:ea typeface="ＭＳ Ｐゴシック" pitchFamily="-65" charset="-128"/>
        </a:defRPr>
      </a:lvl7pPr>
      <a:lvl8pPr marL="2746375" indent="166688" algn="l" defTabSz="820738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  <a:ea typeface="ＭＳ Ｐゴシック" pitchFamily="-65" charset="-128"/>
        </a:defRPr>
      </a:lvl8pPr>
      <a:lvl9pPr marL="3203575" indent="166688" algn="l" defTabSz="820738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EAC6F4-720D-4319-B0C3-B51F30496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D42B5-3C4A-40B3-8C17-70DC9A342FD6}" type="datetimeFigureOut">
              <a:rPr lang="en-ZA" smtClean="0"/>
              <a:pPr/>
              <a:t>2020/10/20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D6689B-4720-4688-B410-4EDEAF651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0DBF91-47A4-4488-9A8D-BC33E2277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DB7D9-3293-4D7F-8655-5A2E4ABBEC22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8336CAE-2BDA-4AFA-9267-FDA8A57F80F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 t="579"/>
          <a:stretch>
            <a:fillRect/>
          </a:stretch>
        </p:blipFill>
        <p:spPr>
          <a:xfrm>
            <a:off x="2232790" y="0"/>
            <a:ext cx="6953250" cy="68183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B62D683-B020-400E-91D2-F7BF8528A47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rcRect l="1149"/>
          <a:stretch>
            <a:fillRect/>
          </a:stretch>
        </p:blipFill>
        <p:spPr>
          <a:xfrm rot="5400000">
            <a:off x="-2274024" y="2274024"/>
            <a:ext cx="5425662" cy="87761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323999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75" r:id="rId1"/>
    <p:sldLayoutId id="2147485986" r:id="rId2"/>
    <p:sldLayoutId id="2147485987" r:id="rId3"/>
    <p:sldLayoutId id="2147485976" r:id="rId4"/>
    <p:sldLayoutId id="2147485977" r:id="rId5"/>
    <p:sldLayoutId id="2147485978" r:id="rId6"/>
    <p:sldLayoutId id="2147485979" r:id="rId7"/>
    <p:sldLayoutId id="2147485980" r:id="rId8"/>
    <p:sldLayoutId id="2147485981" r:id="rId9"/>
    <p:sldLayoutId id="2147485982" r:id="rId10"/>
    <p:sldLayoutId id="2147485983" r:id="rId11"/>
    <p:sldLayoutId id="2147485984" r:id="rId12"/>
    <p:sldLayoutId id="21474859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BC0EE8F-58B8-4340-970B-ECAA4067FF91}"/>
              </a:ext>
            </a:extLst>
          </p:cNvPr>
          <p:cNvSpPr txBox="1"/>
          <p:nvPr/>
        </p:nvSpPr>
        <p:spPr>
          <a:xfrm>
            <a:off x="1261046" y="2400300"/>
            <a:ext cx="41999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4800" b="1" dirty="0">
                <a:solidFill>
                  <a:srgbClr val="242021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</a:p>
          <a:p>
            <a:pPr algn="l"/>
            <a:r>
              <a:rPr lang="en-ZA" sz="4800" b="1" dirty="0">
                <a:solidFill>
                  <a:srgbClr val="BED62F"/>
                </a:solidFill>
                <a:latin typeface="Raleway Bold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INTERFILE</a:t>
            </a:r>
            <a:r>
              <a:rPr lang="en-ZA" sz="48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8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ZA" sz="4800" b="1" dirty="0">
                <a:solidFill>
                  <a:srgbClr val="242021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Smart City</a:t>
            </a:r>
          </a:p>
          <a:p>
            <a:pPr algn="l"/>
            <a:r>
              <a:rPr lang="en-ZA" sz="4800" b="1" dirty="0">
                <a:solidFill>
                  <a:srgbClr val="242021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&amp; e-Services platform</a:t>
            </a:r>
            <a:endParaRPr lang="en-US" sz="48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2C791C-8805-4247-ACB6-5F208891EB97}"/>
              </a:ext>
            </a:extLst>
          </p:cNvPr>
          <p:cNvSpPr txBox="1"/>
          <p:nvPr/>
        </p:nvSpPr>
        <p:spPr>
          <a:xfrm>
            <a:off x="613346" y="272870"/>
            <a:ext cx="7336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4000" b="1" dirty="0" smtClean="0">
                <a:solidFill>
                  <a:srgbClr val="BED62F"/>
                </a:solidFill>
                <a:latin typeface="Raleway Bold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INTERFILE </a:t>
            </a:r>
            <a:r>
              <a:rPr lang="en-ZA" sz="4000" b="1" dirty="0" smtClean="0">
                <a:solidFill>
                  <a:srgbClr val="535355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HISTORY</a:t>
            </a:r>
            <a: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92B3308-DED2-4FEB-AEC5-56B1703EA8A6}"/>
              </a:ext>
            </a:extLst>
          </p:cNvPr>
          <p:cNvSpPr/>
          <p:nvPr/>
        </p:nvSpPr>
        <p:spPr>
          <a:xfrm>
            <a:off x="613346" y="1325448"/>
            <a:ext cx="7917308" cy="3999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lvl="1" indent="-358775" algn="l">
              <a:lnSpc>
                <a:spcPct val="11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Established in 2003</a:t>
            </a:r>
          </a:p>
          <a:p>
            <a:pPr marL="346075" lvl="1" indent="-358775" algn="l">
              <a:lnSpc>
                <a:spcPct val="11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Interfile </a:t>
            </a:r>
            <a:r>
              <a:rPr lang="en-GB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the leading e-Government and Smart City solution provider</a:t>
            </a:r>
          </a:p>
          <a:p>
            <a:pPr marL="346075" lvl="1" indent="-358775" algn="l">
              <a:lnSpc>
                <a:spcPct val="11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History </a:t>
            </a: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digital transformation</a:t>
            </a:r>
          </a:p>
          <a:p>
            <a:pPr marL="346075" lvl="1" indent="-358775" algn="l">
              <a:lnSpc>
                <a:spcPct val="12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Every citizen in South Africa interacts with an Interfile creation at some stage; whether it’s paying your taxes, getting an ID document, claiming unemployment benefits or just paying your municipal bill.</a:t>
            </a:r>
            <a:endParaRPr lang="en-ZA" sz="1800" dirty="0" smtClean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6075" lvl="1" indent="-358775" algn="l">
              <a:lnSpc>
                <a:spcPct val="12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private company to interface with SA Treasury’s Basic Accounting System</a:t>
            </a:r>
          </a:p>
          <a:p>
            <a:pPr marL="346075" lvl="1" indent="-358775" algn="l">
              <a:lnSpc>
                <a:spcPct val="11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</a:t>
            </a: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transactions processed to date exceed R1-trillion in value</a:t>
            </a:r>
          </a:p>
        </p:txBody>
      </p:sp>
    </p:spTree>
    <p:extLst>
      <p:ext uri="{BB962C8B-B14F-4D97-AF65-F5344CB8AC3E}">
        <p14:creationId xmlns:p14="http://schemas.microsoft.com/office/powerpoint/2010/main" xmlns="" val="39562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BC0EE8F-58B8-4340-970B-ECAA4067FF91}"/>
              </a:ext>
            </a:extLst>
          </p:cNvPr>
          <p:cNvSpPr txBox="1"/>
          <p:nvPr/>
        </p:nvSpPr>
        <p:spPr>
          <a:xfrm>
            <a:off x="2027523" y="2527772"/>
            <a:ext cx="6384354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b="1" dirty="0">
                <a:solidFill>
                  <a:srgbClr val="242021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CASE STUDY</a:t>
            </a:r>
          </a:p>
          <a:p>
            <a:r>
              <a:rPr lang="en-ZA" sz="4800" b="1" dirty="0">
                <a:solidFill>
                  <a:srgbClr val="BED62F"/>
                </a:solidFill>
                <a:latin typeface="Raleway Bold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CITY OF </a:t>
            </a:r>
            <a:r>
              <a:rPr lang="en-ZA" sz="4800" b="1" dirty="0" smtClean="0">
                <a:solidFill>
                  <a:srgbClr val="BED62F"/>
                </a:solidFill>
                <a:latin typeface="Raleway Bold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TSHWANE</a:t>
            </a:r>
            <a:endParaRPr lang="en-US" sz="48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2C791C-8805-4247-ACB6-5F208891EB97}"/>
              </a:ext>
            </a:extLst>
          </p:cNvPr>
          <p:cNvSpPr txBox="1"/>
          <p:nvPr/>
        </p:nvSpPr>
        <p:spPr>
          <a:xfrm>
            <a:off x="549846" y="308297"/>
            <a:ext cx="7870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4000" b="1" dirty="0">
                <a:solidFill>
                  <a:srgbClr val="BED62F"/>
                </a:solidFill>
                <a:latin typeface="Raleway Bold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CASE STUDY </a:t>
            </a:r>
            <a:r>
              <a:rPr lang="en-ZA" sz="4000" b="1" dirty="0">
                <a:solidFill>
                  <a:srgbClr val="535355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CITY OF </a:t>
            </a:r>
            <a:r>
              <a:rPr lang="en-ZA" sz="4000" b="1" dirty="0" smtClean="0">
                <a:solidFill>
                  <a:srgbClr val="535355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TSHWANE</a:t>
            </a:r>
            <a: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61D34EA-C62B-47C9-94F4-667EA8088FA1}"/>
              </a:ext>
            </a:extLst>
          </p:cNvPr>
          <p:cNvSpPr/>
          <p:nvPr/>
        </p:nvSpPr>
        <p:spPr>
          <a:xfrm>
            <a:off x="549846" y="1799374"/>
            <a:ext cx="8098854" cy="374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lvl="1" indent="-358775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Late statements</a:t>
            </a:r>
          </a:p>
          <a:p>
            <a:pPr marL="346075" lvl="1" indent="-358775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</a:t>
            </a: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statements issued, i.e. delayed accounts</a:t>
            </a:r>
          </a:p>
          <a:p>
            <a:pPr marL="346075" lvl="1" indent="-358775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Reprints </a:t>
            </a: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branches</a:t>
            </a:r>
          </a:p>
          <a:p>
            <a:pPr marL="346075" lvl="1" indent="-358775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Estimations </a:t>
            </a: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consumption</a:t>
            </a:r>
          </a:p>
          <a:p>
            <a:pPr marL="346075" lvl="1" indent="-358775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Reconciliation </a:t>
            </a: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payments</a:t>
            </a:r>
          </a:p>
          <a:p>
            <a:pPr marL="346075" lvl="1" indent="-358775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</a:t>
            </a: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transactional online presence</a:t>
            </a:r>
          </a:p>
          <a:p>
            <a:pPr marL="346075" lvl="1" indent="-358775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 </a:t>
            </a: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centre capacity limited – your call is important to us</a:t>
            </a:r>
          </a:p>
          <a:p>
            <a:pPr marL="346075" lvl="1" indent="-358775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 smtClean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Queues </a:t>
            </a: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the Customer Care centres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8B33B87-51F5-47AA-9024-D6E7DB94FD00}"/>
              </a:ext>
            </a:extLst>
          </p:cNvPr>
          <p:cNvSpPr txBox="1"/>
          <p:nvPr/>
        </p:nvSpPr>
        <p:spPr>
          <a:xfrm>
            <a:off x="573425" y="1216413"/>
            <a:ext cx="4606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2000" b="1" dirty="0" smtClean="0">
                <a:solidFill>
                  <a:srgbClr val="274B67"/>
                </a:solidFill>
                <a:latin typeface="Raleway Medium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The problem</a:t>
            </a:r>
            <a: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3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2C791C-8805-4247-ACB6-5F208891EB97}"/>
              </a:ext>
            </a:extLst>
          </p:cNvPr>
          <p:cNvSpPr txBox="1"/>
          <p:nvPr/>
        </p:nvSpPr>
        <p:spPr>
          <a:xfrm>
            <a:off x="549846" y="308297"/>
            <a:ext cx="7870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4000" b="1" dirty="0">
                <a:solidFill>
                  <a:srgbClr val="BED62F"/>
                </a:solidFill>
                <a:latin typeface="Raleway Bold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CASE STUDY </a:t>
            </a:r>
            <a:r>
              <a:rPr lang="en-ZA" sz="4000" b="1" dirty="0">
                <a:solidFill>
                  <a:srgbClr val="535355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CITY OF </a:t>
            </a:r>
            <a:r>
              <a:rPr lang="en-ZA" sz="4000" b="1" dirty="0" smtClean="0">
                <a:solidFill>
                  <a:srgbClr val="535355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TSHWANE</a:t>
            </a:r>
            <a: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61D34EA-C62B-47C9-94F4-667EA8088FA1}"/>
              </a:ext>
            </a:extLst>
          </p:cNvPr>
          <p:cNvSpPr/>
          <p:nvPr/>
        </p:nvSpPr>
        <p:spPr>
          <a:xfrm>
            <a:off x="168846" y="1795674"/>
            <a:ext cx="8098854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2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Bill presentment &amp; Payment</a:t>
            </a:r>
          </a:p>
          <a:p>
            <a:pPr marL="803275" lvl="2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Reconnections</a:t>
            </a:r>
          </a:p>
          <a:p>
            <a:pPr marL="803275" lvl="2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Meter Readings</a:t>
            </a:r>
          </a:p>
          <a:p>
            <a:pPr marL="803275" lvl="2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Notification of delayed/un-issued accounts</a:t>
            </a:r>
          </a:p>
          <a:p>
            <a:pPr marL="803275" lvl="2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 application for services (water, electricity)</a:t>
            </a:r>
          </a:p>
          <a:p>
            <a:pPr marL="803275" lvl="2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E-Tshwane WhatsApp – 087 153 1001</a:t>
            </a:r>
          </a:p>
          <a:p>
            <a:pPr marL="803275" lvl="2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Bespoke solutions for Citizen engagement </a:t>
            </a:r>
          </a:p>
          <a:p>
            <a:pPr marL="1028700" lvl="3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e-Clearances</a:t>
            </a:r>
          </a:p>
          <a:p>
            <a:pPr marL="1028700" lvl="3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Emergency services</a:t>
            </a:r>
          </a:p>
          <a:p>
            <a:pPr marL="1028700" lvl="3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Pound </a:t>
            </a:r>
          </a:p>
          <a:p>
            <a:pPr marL="1028700" lvl="3" indent="-358775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Investor Facilitation and aftercare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8B33B87-51F5-47AA-9024-D6E7DB94FD00}"/>
              </a:ext>
            </a:extLst>
          </p:cNvPr>
          <p:cNvSpPr txBox="1"/>
          <p:nvPr/>
        </p:nvSpPr>
        <p:spPr>
          <a:xfrm>
            <a:off x="596575" y="1216413"/>
            <a:ext cx="4606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2000" b="1" dirty="0">
                <a:solidFill>
                  <a:srgbClr val="274B67"/>
                </a:solidFill>
                <a:latin typeface="Raleway Medium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The solution: </a:t>
            </a:r>
            <a:r>
              <a:rPr lang="en-ZA" sz="2000" b="1" dirty="0" smtClean="0">
                <a:solidFill>
                  <a:srgbClr val="274B67"/>
                </a:solidFill>
                <a:latin typeface="Raleway Medium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e-Tshwane </a:t>
            </a:r>
            <a:r>
              <a:rPr lang="en-ZA" sz="2000" b="1" dirty="0">
                <a:solidFill>
                  <a:srgbClr val="274B67"/>
                </a:solidFill>
                <a:latin typeface="Raleway Medium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platform</a:t>
            </a:r>
            <a: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74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2C791C-8805-4247-ACB6-5F208891EB97}"/>
              </a:ext>
            </a:extLst>
          </p:cNvPr>
          <p:cNvSpPr txBox="1"/>
          <p:nvPr/>
        </p:nvSpPr>
        <p:spPr>
          <a:xfrm>
            <a:off x="549846" y="308297"/>
            <a:ext cx="7870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4000" b="1" dirty="0">
                <a:solidFill>
                  <a:srgbClr val="BED62F"/>
                </a:solidFill>
                <a:latin typeface="Raleway Bold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CASE STUDY </a:t>
            </a:r>
            <a:r>
              <a:rPr lang="en-ZA" sz="4000" b="1" dirty="0">
                <a:solidFill>
                  <a:srgbClr val="535355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CITY OF </a:t>
            </a:r>
            <a:r>
              <a:rPr lang="en-ZA" sz="4000" b="1" dirty="0" smtClean="0">
                <a:solidFill>
                  <a:srgbClr val="535355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TSHWANE</a:t>
            </a:r>
            <a: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61D34EA-C62B-47C9-94F4-667EA8088FA1}"/>
              </a:ext>
            </a:extLst>
          </p:cNvPr>
          <p:cNvSpPr/>
          <p:nvPr/>
        </p:nvSpPr>
        <p:spPr>
          <a:xfrm>
            <a:off x="168846" y="1888274"/>
            <a:ext cx="809885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2" indent="-358775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Reduction in Call Centre Load</a:t>
            </a:r>
          </a:p>
          <a:p>
            <a:pPr marL="803275" lvl="2" indent="-358775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Improvement in Revenue collection</a:t>
            </a:r>
          </a:p>
          <a:p>
            <a:pPr marL="803275" lvl="2" indent="-358775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Reconciliation of payments</a:t>
            </a:r>
          </a:p>
          <a:p>
            <a:pPr marL="803275" lvl="2" indent="-358775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Customer satisfaction</a:t>
            </a:r>
          </a:p>
          <a:p>
            <a:pPr marL="803275" lvl="2" indent="-358775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 of engagement is reduced </a:t>
            </a:r>
          </a:p>
          <a:p>
            <a:pPr marL="803275" lvl="2" indent="-358775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Complete history of the customer’s engagement online</a:t>
            </a:r>
          </a:p>
          <a:p>
            <a:pPr marL="803275" lvl="2" indent="-358775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- Act as user</a:t>
            </a:r>
          </a:p>
          <a:p>
            <a:pPr marL="803275" lvl="2" indent="-358775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Improved transparency to customer – status available online</a:t>
            </a:r>
          </a:p>
          <a:p>
            <a:pPr marL="803275" lvl="2" indent="-358775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Ease of doing business with the City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8B33B87-51F5-47AA-9024-D6E7DB94FD00}"/>
              </a:ext>
            </a:extLst>
          </p:cNvPr>
          <p:cNvSpPr txBox="1"/>
          <p:nvPr/>
        </p:nvSpPr>
        <p:spPr>
          <a:xfrm>
            <a:off x="723900" y="1216413"/>
            <a:ext cx="4606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2000" b="1" dirty="0">
                <a:solidFill>
                  <a:srgbClr val="274B67"/>
                </a:solidFill>
                <a:latin typeface="Raleway Medium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Benefits &amp; successes</a:t>
            </a:r>
            <a: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1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2C791C-8805-4247-ACB6-5F208891EB97}"/>
              </a:ext>
            </a:extLst>
          </p:cNvPr>
          <p:cNvSpPr txBox="1"/>
          <p:nvPr/>
        </p:nvSpPr>
        <p:spPr>
          <a:xfrm>
            <a:off x="549846" y="308297"/>
            <a:ext cx="7870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4000" b="1" dirty="0">
                <a:solidFill>
                  <a:srgbClr val="BED62F"/>
                </a:solidFill>
                <a:latin typeface="Raleway Bold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CASE STUDY </a:t>
            </a:r>
            <a:r>
              <a:rPr lang="en-ZA" sz="4000" b="1" dirty="0">
                <a:solidFill>
                  <a:srgbClr val="535355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CITY OF </a:t>
            </a:r>
            <a:r>
              <a:rPr lang="en-ZA" sz="4000" b="1" dirty="0" smtClean="0">
                <a:solidFill>
                  <a:srgbClr val="535355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TSHWANE</a:t>
            </a:r>
            <a: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61D34EA-C62B-47C9-94F4-667EA8088FA1}"/>
              </a:ext>
            </a:extLst>
          </p:cNvPr>
          <p:cNvSpPr/>
          <p:nvPr/>
        </p:nvSpPr>
        <p:spPr>
          <a:xfrm>
            <a:off x="168846" y="1888274"/>
            <a:ext cx="8251254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0" lvl="2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Back-end systems integration – real time</a:t>
            </a:r>
          </a:p>
          <a:p>
            <a:pPr marL="730250" lvl="2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endParaRPr lang="en-ZA" sz="1800" dirty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30250" lvl="2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Importance of Change Management</a:t>
            </a:r>
          </a:p>
          <a:p>
            <a:pPr marL="730250" lvl="2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endParaRPr lang="en-ZA" sz="1800" dirty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30250" lvl="2" indent="-28575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Demand for new services is directly linked to successful roll-out and adoption</a:t>
            </a:r>
          </a:p>
          <a:p>
            <a:pPr marL="730250" lvl="2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endParaRPr lang="en-ZA" sz="1800" dirty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30250" lvl="2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User expectations – where cycles are involved, dates and times</a:t>
            </a:r>
          </a:p>
          <a:p>
            <a:pPr marL="730250" lvl="2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endParaRPr lang="en-ZA" sz="1800" dirty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30250" lvl="2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tabLst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Need to constantly improve the usability and user interaction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8B33B87-51F5-47AA-9024-D6E7DB94FD00}"/>
              </a:ext>
            </a:extLst>
          </p:cNvPr>
          <p:cNvSpPr txBox="1"/>
          <p:nvPr/>
        </p:nvSpPr>
        <p:spPr>
          <a:xfrm>
            <a:off x="723900" y="1216413"/>
            <a:ext cx="4606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2000" b="1" dirty="0">
                <a:solidFill>
                  <a:srgbClr val="274B67"/>
                </a:solidFill>
                <a:latin typeface="Raleway Medium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Lessons learnt</a:t>
            </a:r>
            <a: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5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2C791C-8805-4247-ACB6-5F208891EB97}"/>
              </a:ext>
            </a:extLst>
          </p:cNvPr>
          <p:cNvSpPr txBox="1"/>
          <p:nvPr/>
        </p:nvSpPr>
        <p:spPr>
          <a:xfrm>
            <a:off x="549846" y="308297"/>
            <a:ext cx="7870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4000" b="1" dirty="0">
                <a:solidFill>
                  <a:srgbClr val="BED62F"/>
                </a:solidFill>
                <a:latin typeface="Raleway Bold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RECOMMENDATIONS</a:t>
            </a:r>
            <a: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ZA" sz="4000" b="1" dirty="0">
                <a:solidFill>
                  <a:srgbClr val="2420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61D34EA-C62B-47C9-94F4-667EA8088FA1}"/>
              </a:ext>
            </a:extLst>
          </p:cNvPr>
          <p:cNvSpPr/>
          <p:nvPr/>
        </p:nvSpPr>
        <p:spPr>
          <a:xfrm>
            <a:off x="549846" y="1471574"/>
            <a:ext cx="809885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best fit technology to provide “quick wins” </a:t>
            </a: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ZA" sz="1800" dirty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Follow the customer - WhatsApp </a:t>
            </a: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ZA" sz="1800" dirty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Expandable platforms – start small with a vision to grow </a:t>
            </a: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ZA" sz="1800" dirty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Prioritize service automation – make your office virtual (roadmap)</a:t>
            </a: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ZA" sz="1800" dirty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Integration to existing ERP/LOB systems (Use bots for legacy systems)</a:t>
            </a: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ZA" sz="1800" dirty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Micro services </a:t>
            </a: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ZA" sz="1800" dirty="0">
              <a:solidFill>
                <a:srgbClr val="53535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73050" lvl="1" indent="-2857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ZA" sz="1800" dirty="0">
                <a:solidFill>
                  <a:srgbClr val="5353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IT</a:t>
            </a:r>
          </a:p>
        </p:txBody>
      </p:sp>
    </p:spTree>
    <p:extLst>
      <p:ext uri="{BB962C8B-B14F-4D97-AF65-F5344CB8AC3E}">
        <p14:creationId xmlns:p14="http://schemas.microsoft.com/office/powerpoint/2010/main" xmlns="" val="296003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44A820-DB1F-4F51-B6AB-BADA15D61529}"/>
              </a:ext>
            </a:extLst>
          </p:cNvPr>
          <p:cNvSpPr txBox="1"/>
          <p:nvPr/>
        </p:nvSpPr>
        <p:spPr>
          <a:xfrm>
            <a:off x="956611" y="3619500"/>
            <a:ext cx="5427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6000" b="1" dirty="0">
                <a:solidFill>
                  <a:srgbClr val="242021"/>
                </a:solidFill>
                <a:latin typeface="Raleway Th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THANK</a:t>
            </a:r>
            <a:r>
              <a:rPr lang="en-ZA" sz="6000" b="1" dirty="0">
                <a:solidFill>
                  <a:srgbClr val="BED62F"/>
                </a:solidFill>
                <a:latin typeface="Raleway Bold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endParaRPr lang="en-US" sz="6000" b="1" dirty="0">
              <a:solidFill>
                <a:srgbClr val="242021"/>
              </a:solidFill>
              <a:latin typeface="Raleway Th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51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M4MzgzOCIvPg0KCQk8dWljb2xvciBuYW1lPSJnbG93IiB2YWx1ZT0iMHgyMTIxMjEiLz4NCgkJPHVpY29sb3IgbmFtZT0idGV4dCIgdmFsdWU9IjB4RkZGRkZGIi8+DQoJCTx1aWNvbG9yIG5hbWU9ImxpZ2h0IiB2YWx1ZT0iMHg4RjhGOEYiLz4NCgkJPHVpY29sb3IgbmFtZT0ic2hhZG93IiB2YWx1ZT0iMHhGRkZGRkYiLz4NCgkJPHVpY29sb3IgbmFtZT0iYmFja2dyb3VuZCIgdmFsdWU9IjB4MDAwMDAw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EZW4gVGVpbG5laG1lcm4gZGllIFNlaXRlbmxlaXN0ZSBhbnplaWdlbiIvPg0KCQk8dWl0ZXh0IG5hbWU9IkRPQ1dSQVBfVElUTEUiIHZhbHVlPSJCcmVlemU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U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CTx1aXRleHQgbmFtZT0iRE9DV1JBUF9USVRMRSIgdmFsdWU9IlBpw6hjZSBqb2ludGUgQnJlZXpl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OCteOCpOODieODkOODvOOCkuWPguWKoOiAheOBq+imi+OBm+OCiyIvPg0KCQk8dWl0ZXh0IG5hbWU9IkRPQ1dSQVBfVElUTEUiIHZhbHVlPSJCcmVlemU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LssLjsl6zsnpDsl5Dqsowg7IS466GcIOunieuMgCDrs7TsnbTquLAiLz4NCgkJPHVpdGV4dCBuYW1lPSJET0NXUkFQX1RJVExFIiB2YWx1ZT0iQnJlZXpl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41&quot; value=&quot;Adobe Corp Template_2005&quot;/&gt;&lt;property id=&quot;20224&quot; value=&quot;C:\Documents and Settings\sbenson\My Documents\My Breeze Presentations\Adobe Corp Template_2005_vsb3&quot;/&gt;&lt;property id=&quot;20250&quot; value=&quot;6&quot;/&gt;&lt;property id=&quot;20251&quot; value=&quot;0&quot;/&gt;&lt;property id=&quot;20259&quot; value=&quot;0&quot;/&gt;&lt;property id=&quot;20262&quot; value=&quot;55506091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799&quot;/&gt;&lt;property id=&quot;20309&quot; value=&quot;-1&quot;/&gt;&lt;/object&gt;&lt;object type=&quot;3&quot; unique_id=&quot;10005&quot;&gt;&lt;property id=&quot;20148&quot; value=&quot;5&quot;/&gt;&lt;property id=&quot;20300&quot; value=&quot;Slide 2&quot;/&gt;&lt;property id=&quot;20307&quot; value=&quot;766&quot;/&gt;&lt;property id=&quot;20309&quot; value=&quot;-1&quot;/&gt;&lt;/object&gt;&lt;object type=&quot;3&quot; unique_id=&quot;10006&quot;&gt;&lt;property id=&quot;20148&quot; value=&quot;5&quot;/&gt;&lt;property id=&quot;20300&quot; value=&quot;Slide 3 - &amp;quot;Slide Title&amp;quot;&quot;/&gt;&lt;property id=&quot;20307&quot; value=&quot;800&quot;/&gt;&lt;property id=&quot;20309&quot; value=&quot;-1&quot;/&gt;&lt;/object&gt;&lt;object type=&quot;3&quot; unique_id=&quot;10007&quot;&gt;&lt;property id=&quot;20148&quot; value=&quot;5&quot;/&gt;&lt;property id=&quot;20300&quot; value=&quot;Slide 4 - &amp;quot;Slide Title&amp;quot;&quot;/&gt;&lt;property id=&quot;20307&quot; value=&quot;801&quot;/&gt;&lt;property id=&quot;20309&quot; value=&quot;-1&quot;/&gt;&lt;/object&gt;&lt;object type=&quot;3&quot; unique_id=&quot;10008&quot;&gt;&lt;property id=&quot;20148&quot; value=&quot;5&quot;/&gt;&lt;property id=&quot;20300&quot; value=&quot;Slide 5 - &amp;quot;Slide Title&amp;#x0D;&amp;#x0A;Sub-bullet if needed&amp;quot;&quot;/&gt;&lt;property id=&quot;20307&quot; value=&quot;770&quot;/&gt;&lt;property id=&quot;20309&quot; value=&quot;-1&quot;/&gt;&lt;/object&gt;&lt;object type=&quot;3&quot; unique_id=&quot;10009&quot;&gt;&lt;property id=&quot;20148&quot; value=&quot;5&quot;/&gt;&lt;property id=&quot;20300&quot; value=&quot;Slide 6 - &amp;quot;Slide Title&amp;quot;&quot;/&gt;&lt;property id=&quot;20307&quot; value=&quot;775&quot;/&gt;&lt;property id=&quot;20309&quot; value=&quot;-1&quot;/&gt;&lt;/object&gt;&lt;object type=&quot;3&quot; unique_id=&quot;10010&quot;&gt;&lt;property id=&quot;20148&quot; value=&quot;5&quot;/&gt;&lt;property id=&quot;20300&quot; value=&quot;Slide 7 - &amp;quot;Slide Title&amp;quot;&quot;/&gt;&lt;property id=&quot;20307&quot; value=&quot;817&quot;/&gt;&lt;property id=&quot;20309&quot; value=&quot;-1&quot;/&gt;&lt;/object&gt;&lt;object type=&quot;3&quot; unique_id=&quot;10011&quot;&gt;&lt;property id=&quot;20148&quot; value=&quot;5&quot;/&gt;&lt;property id=&quot;20300&quot; value=&quot;Slide 8 - &amp;quot;Slide Title&amp;#x0D;&amp;#x0A;Sub-bullet if needed&amp;quot;&quot;/&gt;&lt;property id=&quot;20307&quot; value=&quot;771&quot;/&gt;&lt;property id=&quot;20309&quot; value=&quot;-1&quot;/&gt;&lt;/object&gt;&lt;object type=&quot;3&quot; unique_id=&quot;10012&quot;&gt;&lt;property id=&quot;20148&quot; value=&quot;5&quot;/&gt;&lt;property id=&quot;20300&quot; value=&quot;Slide 9 - &amp;quot;Slide Title&amp;quot;&quot;/&gt;&lt;property id=&quot;20307&quot; value=&quot;776&quot;/&gt;&lt;property id=&quot;20309&quot; value=&quot;-1&quot;/&gt;&lt;/object&gt;&lt;object type=&quot;3&quot; unique_id=&quot;10013&quot;&gt;&lt;property id=&quot;20148&quot; value=&quot;5&quot;/&gt;&lt;property id=&quot;20300&quot; value=&quot;Slide 10 - &amp;quot;Slide Title&amp;quot;&quot;/&gt;&lt;property id=&quot;20307&quot; value=&quot;777&quot;/&gt;&lt;property id=&quot;20309&quot; value=&quot;-1&quot;/&gt;&lt;/object&gt;&lt;object type=&quot;3&quot; unique_id=&quot;10014&quot;&gt;&lt;property id=&quot;20148&quot; value=&quot;5&quot;/&gt;&lt;property id=&quot;20300&quot; value=&quot;Slide 11 - &amp;quot;Slide Title&amp;quot;&quot;/&gt;&lt;property id=&quot;20307&quot; value=&quot;778&quot;/&gt;&lt;property id=&quot;20309&quot; value=&quot;-1&quot;/&gt;&lt;/object&gt;&lt;object type=&quot;3&quot; unique_id=&quot;10015&quot;&gt;&lt;property id=&quot;20148&quot; value=&quot;5&quot;/&gt;&lt;property id=&quot;20300&quot; value=&quot;Slide 12 - &amp;quot;Slide Title&amp;quot;&quot;/&gt;&lt;property id=&quot;20307&quot; value=&quot;796&quot;/&gt;&lt;property id=&quot;20309&quot; value=&quot;-1&quot;/&gt;&lt;/object&gt;&lt;object type=&quot;3&quot; unique_id=&quot;10016&quot;&gt;&lt;property id=&quot;20148&quot; value=&quot;5&quot;/&gt;&lt;property id=&quot;20300&quot; value=&quot;Slide 13 - &amp;quot;Slide Title&amp;quot;&quot;/&gt;&lt;property id=&quot;20307&quot; value=&quot;797&quot;/&gt;&lt;property id=&quot;20309&quot; value=&quot;-1&quot;/&gt;&lt;/object&gt;&lt;object type=&quot;3&quot; unique_id=&quot;10017&quot;&gt;&lt;property id=&quot;20148&quot; value=&quot;5&quot;/&gt;&lt;property id=&quot;20300&quot; value=&quot;Slide 14 - &amp;quot;Slide Title&amp;quot;&quot;/&gt;&lt;property id=&quot;20307&quot; value=&quot;798&quot;/&gt;&lt;property id=&quot;20309&quot; value=&quot;-1&quot;/&gt;&lt;/object&gt;&lt;object type=&quot;3&quot; unique_id=&quot;10018&quot;&gt;&lt;property id=&quot;20148&quot; value=&quot;5&quot;/&gt;&lt;property id=&quot;20300&quot; value=&quot;Slide 15 - &amp;quot;Slide Title&amp;quot;&quot;/&gt;&lt;property id=&quot;20307&quot; value=&quot;779&quot;/&gt;&lt;property id=&quot;20309&quot; value=&quot;-1&quot;/&gt;&lt;/object&gt;&lt;object type=&quot;3&quot; unique_id=&quot;10019&quot;&gt;&lt;property id=&quot;20148&quot; value=&quot;5&quot;/&gt;&lt;property id=&quot;20300&quot; value=&quot;Slide 16 - &amp;quot;Slide Title&amp;quot;&quot;/&gt;&lt;property id=&quot;20307&quot; value=&quot;780&quot;/&gt;&lt;property id=&quot;20309&quot; value=&quot;-1&quot;/&gt;&lt;/object&gt;&lt;object type=&quot;3&quot; unique_id=&quot;10020&quot;&gt;&lt;property id=&quot;20148&quot; value=&quot;5&quot;/&gt;&lt;property id=&quot;20300&quot; value=&quot;Slide 17 - &amp;quot;Color Palette&amp;quot;&quot;/&gt;&lt;property id=&quot;20307&quot; value=&quot;816&quot;/&gt;&lt;property id=&quot;20309&quot; value=&quot;-1&quot;/&gt;&lt;/object&gt;&lt;object type=&quot;3&quot; unique_id=&quot;10021&quot;&gt;&lt;property id=&quot;20148&quot; value=&quot;5&quot;/&gt;&lt;property id=&quot;20300&quot; value=&quot;Slide 18&quot;/&gt;&lt;property id=&quot;20307&quot; value=&quot;765&quot;/&gt;&lt;property id=&quot;20309&quot; value=&quot;-1&quot;/&gt;&lt;/object&gt;&lt;object type=&quot;3&quot; unique_id=&quot;10022&quot;&gt;&lt;property id=&quot;20148&quot; value=&quot;5&quot;/&gt;&lt;property id=&quot;20300&quot; value=&quot;Slide 19 - &amp;quot;Product Title Slide Options&amp;quot;&quot;/&gt;&lt;property id=&quot;20307&quot; value=&quot;808&quot;/&gt;&lt;property id=&quot;20309&quot; value=&quot;-1&quot;/&gt;&lt;/object&gt;&lt;object type=&quot;3&quot; unique_id=&quot;10023&quot;&gt;&lt;property id=&quot;20148&quot; value=&quot;5&quot;/&gt;&lt;property id=&quot;20300&quot; value=&quot;Slide 20&quot;/&gt;&lt;property id=&quot;20307&quot; value=&quot;788&quot;/&gt;&lt;property id=&quot;20309&quot; value=&quot;-1&quot;/&gt;&lt;/object&gt;&lt;object type=&quot;3&quot; unique_id=&quot;10024&quot;&gt;&lt;property id=&quot;20148&quot; value=&quot;5&quot;/&gt;&lt;property id=&quot;20300&quot; value=&quot;Slide 21&quot;/&gt;&lt;property id=&quot;20307&quot; value=&quot;803&quot;/&gt;&lt;property id=&quot;20309&quot; value=&quot;-1&quot;/&gt;&lt;/object&gt;&lt;object type=&quot;3&quot; unique_id=&quot;10025&quot;&gt;&lt;property id=&quot;20148&quot; value=&quot;5&quot;/&gt;&lt;property id=&quot;20300&quot; value=&quot;Slide 22&quot;/&gt;&lt;property id=&quot;20307&quot; value=&quot;795&quot;/&gt;&lt;property id=&quot;20309&quot; value=&quot;-1&quot;/&gt;&lt;/object&gt;&lt;object type=&quot;3&quot; unique_id=&quot;10026&quot;&gt;&lt;property id=&quot;20148&quot; value=&quot;5&quot;/&gt;&lt;property id=&quot;20300&quot; value=&quot;Slide 23&quot;/&gt;&lt;property id=&quot;20307&quot; value=&quot;804&quot;/&gt;&lt;property id=&quot;20309&quot; value=&quot;-1&quot;/&gt;&lt;/object&gt;&lt;object type=&quot;3&quot; unique_id=&quot;10027&quot;&gt;&lt;property id=&quot;20148&quot; value=&quot;5&quot;/&gt;&lt;property id=&quot;20300&quot; value=&quot;Slide 24&quot;/&gt;&lt;property id=&quot;20307&quot; value=&quot;805&quot;/&gt;&lt;property id=&quot;20309&quot; value=&quot;-1&quot;/&gt;&lt;/object&gt;&lt;object type=&quot;3&quot; unique_id=&quot;10028&quot;&gt;&lt;property id=&quot;20148&quot; value=&quot;5&quot;/&gt;&lt;property id=&quot;20300&quot; value=&quot;Slide 25&quot;/&gt;&lt;property id=&quot;20307&quot; value=&quot;813&quot;/&gt;&lt;property id=&quot;20309&quot; value=&quot;-1&quot;/&gt;&lt;/object&gt;&lt;object type=&quot;3&quot; unique_id=&quot;10029&quot;&gt;&lt;property id=&quot;20148&quot; value=&quot;5&quot;/&gt;&lt;property id=&quot;20300&quot; value=&quot;Slide 26&quot;/&gt;&lt;property id=&quot;20307&quot; value=&quot;792&quot;/&gt;&lt;property id=&quot;20309&quot; value=&quot;-1&quot;/&gt;&lt;/object&gt;&lt;object type=&quot;3&quot; unique_id=&quot;10030&quot;&gt;&lt;property id=&quot;20148&quot; value=&quot;5&quot;/&gt;&lt;property id=&quot;20300&quot; value=&quot;Slide 27&quot;/&gt;&lt;property id=&quot;20307&quot; value=&quot;802&quot;/&gt;&lt;property id=&quot;20309&quot; value=&quot;-1&quot;/&gt;&lt;/object&gt;&lt;object type=&quot;3&quot; unique_id=&quot;10032&quot;&gt;&lt;property id=&quot;20148&quot; value=&quot;5&quot;/&gt;&lt;property id=&quot;20300&quot; value=&quot;Slide 16 - &amp;quot;Sample Layouts&amp;quot;&quot;/&gt;&lt;property id=&quot;20307&quot; value=&quot;256&quot;/&gt;&lt;property id=&quot;20309&quot; value=&quot;-1&quot;/&gt;&lt;/object&gt;&lt;object type=&quot;3&quot; unique_id=&quot;10033&quot;&gt;&lt;property id=&quot;20148&quot; value=&quot;5&quot;/&gt;&lt;property id=&quot;20300&quot; value=&quot;Slide 17 - &amp;quot;Single Pod With Images&amp;quot;&quot;/&gt;&lt;property id=&quot;20307&quot; value=&quot;257&quot;/&gt;&lt;property id=&quot;20309&quot; value=&quot;-1&quot;/&gt;&lt;/object&gt;&lt;object type=&quot;3&quot; unique_id=&quot;10034&quot;&gt;&lt;property id=&quot;20148&quot; value=&quot;5&quot;/&gt;&lt;property id=&quot;20300&quot; value=&quot;Slide 13 - &amp;quot;Content Slide: Two Pod Layout&amp;quot;&quot;/&gt;&lt;property id=&quot;20307&quot; value=&quot;258&quot;/&gt;&lt;property id=&quot;20309&quot; value=&quot;-1&quot;/&gt;&lt;/object&gt;&lt;object type=&quot;3&quot; unique_id=&quot;10035&quot;&gt;&lt;property id=&quot;20148&quot; value=&quot;5&quot;/&gt;&lt;property id=&quot;20300&quot; value=&quot;Slide 19 - &amp;quot;Three-quarters / One-quarter&amp;quot;&quot;/&gt;&lt;property id=&quot;20307&quot; value=&quot;259&quot;/&gt;&lt;property id=&quot;20309&quot; value=&quot;-1&quot;/&gt;&lt;/object&gt;&lt;object type=&quot;3&quot; unique_id=&quot;10036&quot;&gt;&lt;property id=&quot;20148&quot; value=&quot;5&quot;/&gt;&lt;property id=&quot;20300&quot; value=&quot;Slide 20 - &amp;quot;50-50 Split Pod Layout&amp;quot;&quot;/&gt;&lt;property id=&quot;20307&quot; value=&quot;260&quot;/&gt;&lt;property id=&quot;20309&quot; value=&quot;-1&quot;/&gt;&lt;/object&gt;&lt;object type=&quot;3&quot; unique_id=&quot;10038&quot;&gt;&lt;property id=&quot;20148&quot; value=&quot;5&quot;/&gt;&lt;property id=&quot;20300&quot; value=&quot;Slide 21 - &amp;quot;Image Pod Layout (Special)&amp;quot;&quot;/&gt;&lt;property id=&quot;20307&quot; value=&quot;261&quot;/&gt;&lt;property id=&quot;20309&quot; value=&quot;-1&quot;/&gt;&lt;/object&gt;&lt;object type=&quot;3&quot; unique_id=&quot;10039&quot;&gt;&lt;property id=&quot;20148&quot; value=&quot;5&quot;/&gt;&lt;property id=&quot;20300&quot; value=&quot;Slide 22 - &amp;quot;No Pod Layout&amp;quot;&quot;/&gt;&lt;property id=&quot;20307&quot; value=&quot;262&quot;/&gt;&lt;property id=&quot;20309&quot; value=&quot;-1&quot;/&gt;&lt;/object&gt;&lt;object type=&quot;3&quot; unique_id=&quot;10040&quot;&gt;&lt;property id=&quot;20148&quot; value=&quot;5&quot;/&gt;&lt;property id=&quot;20300&quot; value=&quot;Slide 23 - &amp;quot;Two Column Split Pod Layout&amp;quot;&quot;/&gt;&lt;property id=&quot;20307&quot; value=&quot;263&quot;/&gt;&lt;property id=&quot;20309&quot; value=&quot;-1&quot;/&gt;&lt;/object&gt;&lt;object type=&quot;3&quot; unique_id=&quot;10041&quot;&gt;&lt;property id=&quot;20148&quot; value=&quot;5&quot;/&gt;&lt;property id=&quot;20300&quot; value=&quot;Slide 24 - &amp;quot;Two Column Split Pod Layout with Titles&amp;quot;&quot;/&gt;&lt;property id=&quot;20307&quot; value=&quot;264&quot;/&gt;&lt;property id=&quot;20309&quot; value=&quot;-1&quot;/&gt;&lt;/object&gt;&lt;object type=&quot;3&quot; unique_id=&quot;10042&quot;&gt;&lt;property id=&quot;20148&quot; value=&quot;5&quot;/&gt;&lt;property id=&quot;20300&quot; value=&quot;Slide 25 - &amp;quot;Three Column Split Pod Layout&amp;quot;&quot;/&gt;&lt;property id=&quot;20307&quot; value=&quot;265&quot;/&gt;&lt;property id=&quot;20309&quot; value=&quot;-1&quot;/&gt;&lt;/object&gt;&lt;object type=&quot;3&quot; unique_id=&quot;10043&quot;&gt;&lt;property id=&quot;20148&quot; value=&quot;5&quot;/&gt;&lt;property id=&quot;20300&quot; value=&quot;Slide 1 - &amp;quot;The Layouts&amp;quot;&quot;/&gt;&lt;property id=&quot;20307&quot; value=&quot;269&quot;/&gt;&lt;property id=&quot;20309&quot; value=&quot;-1&quot;/&gt;&lt;/object&gt;&lt;object type=&quot;3&quot; unique_id=&quot;10044&quot;&gt;&lt;property id=&quot;20148&quot; value=&quot;5&quot;/&gt;&lt;property id=&quot;20300&quot; value=&quot;Slide 27 - &amp;quot;Pod-on-right Layout&amp;quot;&quot;/&gt;&lt;property id=&quot;20307&quot; value=&quot;267&quot;/&gt;&lt;property id=&quot;20309&quot; value=&quot;-1&quot;/&gt;&lt;/object&gt;&lt;object type=&quot;3&quot; unique_id=&quot;10045&quot;&gt;&lt;property id=&quot;20148&quot; value=&quot;5&quot;/&gt;&lt;property id=&quot;20300&quot; value=&quot;Slide 12&quot;/&gt;&lt;property id=&quot;20307&quot; value=&quot;268&quot;/&gt;&lt;property id=&quot;20309&quot; value=&quot;-1&quot;/&gt;&lt;/object&gt;&lt;object type=&quot;3&quot; unique_id=&quot;10046&quot;&gt;&lt;property id=&quot;20148&quot; value=&quot;5&quot;/&gt;&lt;property id=&quot;20300&quot; value=&quot;Slide 3 - &amp;quot;Presentation Title Goes Here&amp;quot;&quot;/&gt;&lt;property id=&quot;20307&quot; value=&quot;270&quot;/&gt;&lt;property id=&quot;20309&quot; value=&quot;-1&quot;/&gt;&lt;/object&gt;&lt;object type=&quot;3&quot; unique_id=&quot;10091&quot;&gt;&lt;property id=&quot;20148&quot; value=&quot;5&quot;/&gt;&lt;property id=&quot;20300&quot; value=&quot;Slide 4 - &amp;quot;Single Pod Layout&amp;quot;&quot;/&gt;&lt;property id=&quot;20307&quot; value=&quot;271&quot;/&gt;&lt;property id=&quot;20309&quot; value=&quot;-1&quot;/&gt;&lt;/object&gt;&lt;object type=&quot;3&quot; unique_id=&quot;10092&quot;&gt;&lt;property id=&quot;20148&quot; value=&quot;5&quot;/&gt;&lt;property id=&quot;20300&quot; value=&quot;Slide 6 - &amp;quot;Two-thirds / One-third Horizontal Split Pod Layout&amp;quot;&quot;/&gt;&lt;property id=&quot;20307&quot; value=&quot;272&quot;/&gt;&lt;property id=&quot;20309&quot; value=&quot;-1&quot;/&gt;&lt;/object&gt;&lt;object type=&quot;3&quot; unique_id=&quot;10093&quot;&gt;&lt;property id=&quot;20148&quot; value=&quot;5&quot;/&gt;&lt;property id=&quot;20300&quot; value=&quot;Slide 7 - &amp;quot;50-50 Split Pod Layout&amp;quot;&quot;/&gt;&lt;property id=&quot;20307&quot; value=&quot;273&quot;/&gt;&lt;property id=&quot;20309&quot; value=&quot;-1&quot;/&gt;&lt;/object&gt;&lt;object type=&quot;3&quot; unique_id=&quot;10142&quot;&gt;&lt;property id=&quot;20148&quot; value=&quot;5&quot;/&gt;&lt;property id=&quot;20300&quot; value=&quot;Slide 26 - &amp;quot;Three Column Split Pod Layout with Titles&amp;quot;&quot;/&gt;&lt;property id=&quot;20307&quot; value=&quot;266&quot;/&gt;&lt;property id=&quot;20309&quot; value=&quot;-1&quot;/&gt;&lt;/object&gt;&lt;object type=&quot;3&quot; unique_id=&quot;10144&quot;&gt;&lt;property id=&quot;20148&quot; value=&quot;5&quot;/&gt;&lt;property id=&quot;20300&quot; value=&quot;Slide 5 - &amp;quot;Three-quarter / One-quarter Split Pod Layout&amp;quot;&quot;/&gt;&lt;property id=&quot;20307&quot; value=&quot;284&quot;/&gt;&lt;property id=&quot;20309&quot; value=&quot;-1&quot;/&gt;&lt;/object&gt;&lt;object type=&quot;3&quot; unique_id=&quot;10145&quot;&gt;&lt;property id=&quot;20148&quot; value=&quot;5&quot;/&gt;&lt;property id=&quot;20300&quot; value=&quot;Slide 8 - &amp;quot;Image Pod Layout (Special)&amp;quot;&quot;/&gt;&lt;property id=&quot;20307&quot; value=&quot;274&quot;/&gt;&lt;property id=&quot;20309&quot; value=&quot;-1&quot;/&gt;&lt;/object&gt;&lt;object type=&quot;3&quot; unique_id=&quot;10146&quot;&gt;&lt;property id=&quot;20148&quot; value=&quot;5&quot;/&gt;&lt;property id=&quot;20300&quot; value=&quot;Slide 9 - &amp;quot;No Pod Layout&amp;quot;&quot;/&gt;&lt;property id=&quot;20307&quot; value=&quot;275&quot;/&gt;&lt;property id=&quot;20309&quot; value=&quot;-1&quot;/&gt;&lt;/object&gt;&lt;object type=&quot;3&quot; unique_id=&quot;10147&quot;&gt;&lt;property id=&quot;20148&quot; value=&quot;5&quot;/&gt;&lt;property id=&quot;20300&quot; value=&quot;Slide 10 - &amp;quot;Two Column Split Pod Layout&amp;quot;&quot;/&gt;&lt;property id=&quot;20307&quot; value=&quot;276&quot;/&gt;&lt;property id=&quot;20309&quot; value=&quot;-1&quot;/&gt;&lt;/object&gt;&lt;object type=&quot;3&quot; unique_id=&quot;10148&quot;&gt;&lt;property id=&quot;20148&quot; value=&quot;5&quot;/&gt;&lt;property id=&quot;20300&quot; value=&quot;Slide 11 - &amp;quot;Two Column Split Pod Layout with Titles&amp;quot;&quot;/&gt;&lt;property id=&quot;20307&quot; value=&quot;277&quot;/&gt;&lt;property id=&quot;20309&quot; value=&quot;-1&quot;/&gt;&lt;/object&gt;&lt;object type=&quot;3&quot; unique_id=&quot;10149&quot;&gt;&lt;property id=&quot;20148&quot; value=&quot;5&quot;/&gt;&lt;property id=&quot;20300&quot; value=&quot;Slide 12 - &amp;quot;Three Column Split Pod Layout&amp;quot;&quot;/&gt;&lt;property id=&quot;20307&quot; value=&quot;278&quot;/&gt;&lt;property id=&quot;20309&quot; value=&quot;-1&quot;/&gt;&lt;/object&gt;&lt;object type=&quot;3&quot; unique_id=&quot;10150&quot;&gt;&lt;property id=&quot;20148&quot; value=&quot;5&quot;/&gt;&lt;property id=&quot;20300&quot; value=&quot;Slide 13 - &amp;quot;Three Column Split Pod Layout with Titles&amp;quot;&quot;/&gt;&lt;property id=&quot;20307&quot; value=&quot;279&quot;/&gt;&lt;property id=&quot;20309&quot; value=&quot;-1&quot;/&gt;&lt;/object&gt;&lt;object type=&quot;3&quot; unique_id=&quot;10151&quot;&gt;&lt;property id=&quot;20148&quot; value=&quot;5&quot;/&gt;&lt;property id=&quot;20300&quot; value=&quot;Slide 14 - &amp;quot;Pod-on-right Layout&amp;quot;&quot;/&gt;&lt;property id=&quot;20307&quot; value=&quot;280&quot;/&gt;&lt;property id=&quot;20309&quot; value=&quot;-1&quot;/&gt;&lt;/object&gt;&lt;object type=&quot;3&quot; unique_id=&quot;10152&quot;&gt;&lt;property id=&quot;20148&quot; value=&quot;5&quot;/&gt;&lt;property id=&quot;20300&quot; value=&quot;Slide 15 - &amp;quot;Four Quadrant Split Pod Layout&amp;quot;&quot;/&gt;&lt;property id=&quot;20307&quot; value=&quot;281&quot;/&gt;&lt;property id=&quot;20309&quot; value=&quot;-1&quot;/&gt;&lt;/object&gt;&lt;object type=&quot;3&quot; unique_id=&quot;10153&quot;&gt;&lt;property id=&quot;20148&quot; value=&quot;5&quot;/&gt;&lt;property id=&quot;20300&quot; value=&quot;Slide 18 - &amp;quot;Single Pod With Images&amp;quot;&quot;/&gt;&lt;property id=&quot;20307&quot; value=&quot;283&quot;/&gt;&lt;property id=&quot;20309&quot; value=&quot;-1&quot;/&gt;&lt;/object&gt;&lt;object type=&quot;3&quot; unique_id=&quot;10155&quot;&gt;&lt;property id=&quot;20148&quot; value=&quot;5&quot;/&gt;&lt;property id=&quot;20300&quot; value=&quot;Slide 1 - &amp;quot;In This Revision (vsb5):&amp;quot;&quot;/&gt;&lt;property id=&quot;20307&quot; value=&quot;285&quot;/&gt;&lt;property id=&quot;20309&quot; value=&quot;-1&quot;/&gt;&lt;/object&gt;&lt;object type=&quot;3&quot; unique_id=&quot;10156&quot;&gt;&lt;property id=&quot;20148&quot; value=&quot;5&quot;/&gt;&lt;property id=&quot;20300&quot; value=&quot;Slide 2 - &amp;quot;The Layouts&amp;quot;&quot;/&gt;&lt;property id=&quot;20307&quot; value=&quot;286&quot;/&gt;&lt;property id=&quot;20309&quot; value=&quot;-1&quot;/&gt;&lt;/object&gt;&lt;/object&gt;&lt;object type=&quot;8&quot; unique_id=&quot;10031&quot;&gt;&lt;/object&gt;&lt;/object&gt;&lt;/database&gt;"/>
</p:tagLst>
</file>

<file path=ppt/theme/theme1.xml><?xml version="1.0" encoding="utf-8"?>
<a:theme xmlns:a="http://schemas.openxmlformats.org/drawingml/2006/main" name="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6C8E3E"/>
      </a:accent1>
      <a:accent2>
        <a:srgbClr val="C88350"/>
      </a:accent2>
      <a:accent3>
        <a:srgbClr val="FFFFFF"/>
      </a:accent3>
      <a:accent4>
        <a:srgbClr val="000000"/>
      </a:accent4>
      <a:accent5>
        <a:srgbClr val="BAC6AF"/>
      </a:accent5>
      <a:accent6>
        <a:srgbClr val="B57648"/>
      </a:accent6>
      <a:hlink>
        <a:srgbClr val="6494AC"/>
      </a:hlink>
      <a:folHlink>
        <a:srgbClr val="8CB0C2"/>
      </a:folHlink>
    </a:clrScheme>
    <a:fontScheme name="Layers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Myriad Pro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Myriad Pro" pitchFamily="-65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Interfile Shades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BED71B"/>
      </a:accent1>
      <a:accent2>
        <a:srgbClr val="869713"/>
      </a:accent2>
      <a:accent3>
        <a:srgbClr val="4D580B"/>
      </a:accent3>
      <a:accent4>
        <a:srgbClr val="C9E41D"/>
      </a:accent4>
      <a:accent5>
        <a:srgbClr val="A7BE18"/>
      </a:accent5>
      <a:accent6>
        <a:srgbClr val="B57648"/>
      </a:accent6>
      <a:hlink>
        <a:srgbClr val="6494AC"/>
      </a:hlink>
      <a:folHlink>
        <a:srgbClr val="8CB0C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28050</TotalTime>
  <Words>487</Words>
  <Application>Microsoft Office PowerPoint</Application>
  <PresentationFormat>On-screen Show (4:3)</PresentationFormat>
  <Paragraphs>97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Layers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Adobe Systems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Adobe®  Corporate Template 2005</dc:title>
  <dc:creator>Julie Wagstaff</dc:creator>
  <dc:description>If you have any questions regarding this template, please contact slide_help@adobe.com or x66546</dc:description>
  <cp:lastModifiedBy>Martin.Nangoro</cp:lastModifiedBy>
  <cp:revision>2880</cp:revision>
  <cp:lastPrinted>2004-04-23T17:56:34Z</cp:lastPrinted>
  <dcterms:created xsi:type="dcterms:W3CDTF">2011-02-28T15:13:05Z</dcterms:created>
  <dcterms:modified xsi:type="dcterms:W3CDTF">2020-10-20T06:42:56Z</dcterms:modified>
</cp:coreProperties>
</file>