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2021/09/20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331607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KEYNOTE BY PRESIDENT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30" y="219927"/>
            <a:ext cx="1290112" cy="980420"/>
          </a:xfrm>
          <a:prstGeom prst="rect">
            <a:avLst/>
          </a:prstGeom>
        </p:spPr>
      </p:pic>
      <p:pic>
        <p:nvPicPr>
          <p:cNvPr id="4" name="Picture 3" descr="A bunch of red flowers&#10;&#10;Description automatically generated with medium confidence">
            <a:extLst>
              <a:ext uri="{FF2B5EF4-FFF2-40B4-BE49-F238E27FC236}">
                <a16:creationId xmlns:a16="http://schemas.microsoft.com/office/drawing/2014/main" id="{EEE8F5C1-7CFD-4AC7-A739-3A195510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2286001"/>
            <a:ext cx="7907055" cy="3336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F11A51-A349-40D0-A860-084EC70566AC}"/>
              </a:ext>
            </a:extLst>
          </p:cNvPr>
          <p:cNvSpPr txBox="1"/>
          <p:nvPr/>
        </p:nvSpPr>
        <p:spPr>
          <a:xfrm>
            <a:off x="2101273" y="533400"/>
            <a:ext cx="673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THEME: New World – New Thinking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30" y="219927"/>
            <a:ext cx="1290112" cy="980420"/>
          </a:xfrm>
          <a:prstGeom prst="rect">
            <a:avLst/>
          </a:prstGeom>
        </p:spPr>
      </p:pic>
      <p:pic>
        <p:nvPicPr>
          <p:cNvPr id="5" name="Picture 4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4991A7C9-3048-4D60-9702-62545DE09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5878286" cy="3291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4F413-0A62-4128-9087-C9F4AB23A12E}"/>
              </a:ext>
            </a:extLst>
          </p:cNvPr>
          <p:cNvSpPr txBox="1"/>
          <p:nvPr/>
        </p:nvSpPr>
        <p:spPr>
          <a:xfrm>
            <a:off x="2101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CHARLIE CHAPLIN</a:t>
            </a:r>
          </a:p>
        </p:txBody>
      </p:sp>
    </p:spTree>
    <p:extLst>
      <p:ext uri="{BB962C8B-B14F-4D97-AF65-F5344CB8AC3E}">
        <p14:creationId xmlns:p14="http://schemas.microsoft.com/office/powerpoint/2010/main" val="37199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30" y="201073"/>
            <a:ext cx="1290112" cy="980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1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88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132791"/>
            <a:ext cx="7543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Nothing is forever in this world, not even our problems.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love walking in the rain because no one can see my tears.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most lost day in our life is the day we don't laugh.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Stick to the following 6 best doctors at all stages of your existence and you will enjoy a healthy life: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The sun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Rest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Exercise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Diet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Self-respect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Friends.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looking at the moon, you’ll see the beauty of God;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looking at the sun, you’ll see the power of God.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when looking in a mirror, you’ll see God's best creation. So believe it.</a:t>
            </a:r>
          </a:p>
          <a:p>
            <a:pPr lvl="0" algn="just"/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are all tourists and God is our travel agent who has already identified our routes, bookings and destinations. Just trust him.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1F101D6F-017C-443E-AD5E-000ADC346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2397522"/>
            <a:ext cx="154416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606D07-16B4-43AE-AD12-F376299F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AD5E05-86FF-48D1-AF7E-D48CA4DBF89E}"/>
              </a:ext>
            </a:extLst>
          </p:cNvPr>
          <p:cNvSpPr txBox="1"/>
          <p:nvPr/>
        </p:nvSpPr>
        <p:spPr>
          <a:xfrm>
            <a:off x="3124200" y="1295401"/>
            <a:ext cx="5715000" cy="413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ZA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Lastly:</a:t>
            </a:r>
            <a:endParaRPr lang="en-Z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ZA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is just a journey; enjoy it and live it because tomorrow may not be...</a:t>
            </a:r>
            <a:endParaRPr lang="en-Z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C1A55-B394-474A-95A7-CC0510115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30" y="201073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7709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10200"/>
            <a:ext cx="3962400" cy="770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331607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181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Technical</cp:lastModifiedBy>
  <cp:revision>47</cp:revision>
  <dcterms:created xsi:type="dcterms:W3CDTF">2016-08-29T06:19:10Z</dcterms:created>
  <dcterms:modified xsi:type="dcterms:W3CDTF">2021-09-20T07:35:18Z</dcterms:modified>
</cp:coreProperties>
</file>