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68" r:id="rId4"/>
    <p:sldId id="261" r:id="rId5"/>
    <p:sldId id="265" r:id="rId6"/>
    <p:sldId id="266" r:id="rId7"/>
    <p:sldId id="267" r:id="rId8"/>
    <p:sldId id="269" r:id="rId9"/>
    <p:sldId id="276" r:id="rId10"/>
    <p:sldId id="277" r:id="rId11"/>
    <p:sldId id="260" r:id="rId12"/>
    <p:sldId id="278" r:id="rId13"/>
    <p:sldId id="273" r:id="rId14"/>
    <p:sldId id="270" r:id="rId15"/>
    <p:sldId id="271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E909E1-274D-46E9-A4FE-4590400F3FF5}" v="132" dt="2021-10-15T07:12:48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8" autoAdjust="0"/>
    <p:restoredTop sz="94660"/>
  </p:normalViewPr>
  <p:slideViewPr>
    <p:cSldViewPr snapToGrid="0">
      <p:cViewPr varScale="1">
        <p:scale>
          <a:sx n="65" d="100"/>
          <a:sy n="65" d="100"/>
        </p:scale>
        <p:origin x="6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lani Sandiso Sonwabile Zonyane" userId="57ec0dd7f20159f0" providerId="LiveId" clId="{DCE909E1-274D-46E9-A4FE-4590400F3FF5}"/>
    <pc:docChg chg="undo custSel addSld delSld modSld sldOrd">
      <pc:chgData name="Zolani Sandiso Sonwabile Zonyane" userId="57ec0dd7f20159f0" providerId="LiveId" clId="{DCE909E1-274D-46E9-A4FE-4590400F3FF5}" dt="2021-10-15T07:16:03.129" v="2046" actId="1076"/>
      <pc:docMkLst>
        <pc:docMk/>
      </pc:docMkLst>
      <pc:sldChg chg="modSp mod">
        <pc:chgData name="Zolani Sandiso Sonwabile Zonyane" userId="57ec0dd7f20159f0" providerId="LiveId" clId="{DCE909E1-274D-46E9-A4FE-4590400F3FF5}" dt="2021-10-14T00:13:25.960" v="1315" actId="20577"/>
        <pc:sldMkLst>
          <pc:docMk/>
          <pc:sldMk cId="86166274" sldId="256"/>
        </pc:sldMkLst>
        <pc:spChg chg="mod">
          <ac:chgData name="Zolani Sandiso Sonwabile Zonyane" userId="57ec0dd7f20159f0" providerId="LiveId" clId="{DCE909E1-274D-46E9-A4FE-4590400F3FF5}" dt="2021-10-14T00:13:25.960" v="1315" actId="20577"/>
          <ac:spMkLst>
            <pc:docMk/>
            <pc:sldMk cId="86166274" sldId="256"/>
            <ac:spMk id="2" creationId="{CBC2BD3B-EE4D-4000-B22D-E1B5CB959DEF}"/>
          </ac:spMkLst>
        </pc:spChg>
      </pc:sldChg>
      <pc:sldChg chg="addSp delSp modSp mod">
        <pc:chgData name="Zolani Sandiso Sonwabile Zonyane" userId="57ec0dd7f20159f0" providerId="LiveId" clId="{DCE909E1-274D-46E9-A4FE-4590400F3FF5}" dt="2021-10-15T07:12:05.486" v="2032" actId="113"/>
        <pc:sldMkLst>
          <pc:docMk/>
          <pc:sldMk cId="2139760751" sldId="260"/>
        </pc:sldMkLst>
        <pc:spChg chg="mod">
          <ac:chgData name="Zolani Sandiso Sonwabile Zonyane" userId="57ec0dd7f20159f0" providerId="LiveId" clId="{DCE909E1-274D-46E9-A4FE-4590400F3FF5}" dt="2021-10-13T23:09:54.643" v="921" actId="20577"/>
          <ac:spMkLst>
            <pc:docMk/>
            <pc:sldMk cId="2139760751" sldId="260"/>
            <ac:spMk id="2" creationId="{72B58345-0632-4E28-AD32-8578A9A3DF54}"/>
          </ac:spMkLst>
        </pc:spChg>
        <pc:spChg chg="add del mod">
          <ac:chgData name="Zolani Sandiso Sonwabile Zonyane" userId="57ec0dd7f20159f0" providerId="LiveId" clId="{DCE909E1-274D-46E9-A4FE-4590400F3FF5}" dt="2021-10-15T07:12:05.486" v="2032" actId="113"/>
          <ac:spMkLst>
            <pc:docMk/>
            <pc:sldMk cId="2139760751" sldId="260"/>
            <ac:spMk id="3" creationId="{8C595187-B7A8-4431-821A-E2E586F34767}"/>
          </ac:spMkLst>
        </pc:spChg>
        <pc:spChg chg="add del mod">
          <ac:chgData name="Zolani Sandiso Sonwabile Zonyane" userId="57ec0dd7f20159f0" providerId="LiveId" clId="{DCE909E1-274D-46E9-A4FE-4590400F3FF5}" dt="2021-10-13T20:44:53.717" v="234" actId="478"/>
          <ac:spMkLst>
            <pc:docMk/>
            <pc:sldMk cId="2139760751" sldId="260"/>
            <ac:spMk id="6" creationId="{F0E2C7FB-CA6D-4CAA-8AC9-C2F8F29BCB92}"/>
          </ac:spMkLst>
        </pc:spChg>
      </pc:sldChg>
      <pc:sldChg chg="addSp delSp modSp mod ord">
        <pc:chgData name="Zolani Sandiso Sonwabile Zonyane" userId="57ec0dd7f20159f0" providerId="LiveId" clId="{DCE909E1-274D-46E9-A4FE-4590400F3FF5}" dt="2021-10-13T23:39:57.464" v="1186" actId="14100"/>
        <pc:sldMkLst>
          <pc:docMk/>
          <pc:sldMk cId="55256204" sldId="261"/>
        </pc:sldMkLst>
        <pc:spChg chg="del mod">
          <ac:chgData name="Zolani Sandiso Sonwabile Zonyane" userId="57ec0dd7f20159f0" providerId="LiveId" clId="{DCE909E1-274D-46E9-A4FE-4590400F3FF5}" dt="2021-10-13T23:21:03.168" v="1009" actId="478"/>
          <ac:spMkLst>
            <pc:docMk/>
            <pc:sldMk cId="55256204" sldId="261"/>
            <ac:spMk id="2" creationId="{72B58345-0632-4E28-AD32-8578A9A3DF54}"/>
          </ac:spMkLst>
        </pc:spChg>
        <pc:spChg chg="del">
          <ac:chgData name="Zolani Sandiso Sonwabile Zonyane" userId="57ec0dd7f20159f0" providerId="LiveId" clId="{DCE909E1-274D-46E9-A4FE-4590400F3FF5}" dt="2021-10-13T18:25:32.155" v="29" actId="478"/>
          <ac:spMkLst>
            <pc:docMk/>
            <pc:sldMk cId="55256204" sldId="261"/>
            <ac:spMk id="3" creationId="{8C595187-B7A8-4431-821A-E2E586F34767}"/>
          </ac:spMkLst>
        </pc:spChg>
        <pc:spChg chg="add del mod">
          <ac:chgData name="Zolani Sandiso Sonwabile Zonyane" userId="57ec0dd7f20159f0" providerId="LiveId" clId="{DCE909E1-274D-46E9-A4FE-4590400F3FF5}" dt="2021-10-13T18:25:36.026" v="30" actId="478"/>
          <ac:spMkLst>
            <pc:docMk/>
            <pc:sldMk cId="55256204" sldId="261"/>
            <ac:spMk id="6" creationId="{922B1D33-7461-4955-86D1-86D14EE2C1C8}"/>
          </ac:spMkLst>
        </pc:spChg>
        <pc:spChg chg="add del mod">
          <ac:chgData name="Zolani Sandiso Sonwabile Zonyane" userId="57ec0dd7f20159f0" providerId="LiveId" clId="{DCE909E1-274D-46E9-A4FE-4590400F3FF5}" dt="2021-10-13T23:21:07.017" v="1010" actId="478"/>
          <ac:spMkLst>
            <pc:docMk/>
            <pc:sldMk cId="55256204" sldId="261"/>
            <ac:spMk id="21" creationId="{B91BBD0D-15AE-403A-A625-F7007D87C7B3}"/>
          </ac:spMkLst>
        </pc:spChg>
        <pc:spChg chg="add mod">
          <ac:chgData name="Zolani Sandiso Sonwabile Zonyane" userId="57ec0dd7f20159f0" providerId="LiveId" clId="{DCE909E1-274D-46E9-A4FE-4590400F3FF5}" dt="2021-10-13T23:21:08.562" v="1011"/>
          <ac:spMkLst>
            <pc:docMk/>
            <pc:sldMk cId="55256204" sldId="261"/>
            <ac:spMk id="22" creationId="{0B7F2A7D-A6CF-4E76-94CA-60511B91FBE5}"/>
          </ac:spMkLst>
        </pc:spChg>
        <pc:spChg chg="add mod">
          <ac:chgData name="Zolani Sandiso Sonwabile Zonyane" userId="57ec0dd7f20159f0" providerId="LiveId" clId="{DCE909E1-274D-46E9-A4FE-4590400F3FF5}" dt="2021-10-13T23:39:57.464" v="1186" actId="14100"/>
          <ac:spMkLst>
            <pc:docMk/>
            <pc:sldMk cId="55256204" sldId="261"/>
            <ac:spMk id="27" creationId="{C8A18EC0-68CE-4F24-8499-8F1A34B872F8}"/>
          </ac:spMkLst>
        </pc:spChg>
        <pc:picChg chg="add mod modCrop">
          <ac:chgData name="Zolani Sandiso Sonwabile Zonyane" userId="57ec0dd7f20159f0" providerId="LiveId" clId="{DCE909E1-274D-46E9-A4FE-4590400F3FF5}" dt="2021-10-13T18:26:18.515" v="37" actId="732"/>
          <ac:picMkLst>
            <pc:docMk/>
            <pc:sldMk cId="55256204" sldId="261"/>
            <ac:picMk id="9" creationId="{441C0063-C646-42F4-B155-1B933FED0A5B}"/>
          </ac:picMkLst>
        </pc:picChg>
        <pc:cxnChg chg="add mod">
          <ac:chgData name="Zolani Sandiso Sonwabile Zonyane" userId="57ec0dd7f20159f0" providerId="LiveId" clId="{DCE909E1-274D-46E9-A4FE-4590400F3FF5}" dt="2021-10-13T18:27:15.235" v="46" actId="692"/>
          <ac:cxnSpMkLst>
            <pc:docMk/>
            <pc:sldMk cId="55256204" sldId="261"/>
            <ac:cxnSpMk id="11" creationId="{86CD0EBE-1025-4E95-B97D-574D634D1A25}"/>
          </ac:cxnSpMkLst>
        </pc:cxnChg>
        <pc:cxnChg chg="add mod">
          <ac:chgData name="Zolani Sandiso Sonwabile Zonyane" userId="57ec0dd7f20159f0" providerId="LiveId" clId="{DCE909E1-274D-46E9-A4FE-4590400F3FF5}" dt="2021-10-13T18:28:37.155" v="49" actId="14100"/>
          <ac:cxnSpMkLst>
            <pc:docMk/>
            <pc:sldMk cId="55256204" sldId="261"/>
            <ac:cxnSpMk id="12" creationId="{90DCC8A2-0FB8-48E6-9BCE-B37A53C5D299}"/>
          </ac:cxnSpMkLst>
        </pc:cxnChg>
        <pc:cxnChg chg="add mod">
          <ac:chgData name="Zolani Sandiso Sonwabile Zonyane" userId="57ec0dd7f20159f0" providerId="LiveId" clId="{DCE909E1-274D-46E9-A4FE-4590400F3FF5}" dt="2021-10-13T18:28:56.425" v="52" actId="14100"/>
          <ac:cxnSpMkLst>
            <pc:docMk/>
            <pc:sldMk cId="55256204" sldId="261"/>
            <ac:cxnSpMk id="14" creationId="{071880E7-E542-4780-8C97-EFFF3AE32BF6}"/>
          </ac:cxnSpMkLst>
        </pc:cxnChg>
        <pc:cxnChg chg="add mod">
          <ac:chgData name="Zolani Sandiso Sonwabile Zonyane" userId="57ec0dd7f20159f0" providerId="LiveId" clId="{DCE909E1-274D-46E9-A4FE-4590400F3FF5}" dt="2021-10-13T18:29:13.946" v="55" actId="14100"/>
          <ac:cxnSpMkLst>
            <pc:docMk/>
            <pc:sldMk cId="55256204" sldId="261"/>
            <ac:cxnSpMk id="16" creationId="{6FA66E43-635B-4E11-8740-C67041F6E5F3}"/>
          </ac:cxnSpMkLst>
        </pc:cxnChg>
        <pc:cxnChg chg="add mod">
          <ac:chgData name="Zolani Sandiso Sonwabile Zonyane" userId="57ec0dd7f20159f0" providerId="LiveId" clId="{DCE909E1-274D-46E9-A4FE-4590400F3FF5}" dt="2021-10-13T18:29:47.339" v="58" actId="14100"/>
          <ac:cxnSpMkLst>
            <pc:docMk/>
            <pc:sldMk cId="55256204" sldId="261"/>
            <ac:cxnSpMk id="18" creationId="{23310D15-72E2-48D2-A8E6-C8BF15968B79}"/>
          </ac:cxnSpMkLst>
        </pc:cxnChg>
        <pc:cxnChg chg="add mod">
          <ac:chgData name="Zolani Sandiso Sonwabile Zonyane" userId="57ec0dd7f20159f0" providerId="LiveId" clId="{DCE909E1-274D-46E9-A4FE-4590400F3FF5}" dt="2021-10-13T23:23:17.362" v="1014" actId="14100"/>
          <ac:cxnSpMkLst>
            <pc:docMk/>
            <pc:sldMk cId="55256204" sldId="261"/>
            <ac:cxnSpMk id="23" creationId="{A3BDC59B-F666-458D-BC8A-E5F91538834B}"/>
          </ac:cxnSpMkLst>
        </pc:cxnChg>
        <pc:cxnChg chg="add mod">
          <ac:chgData name="Zolani Sandiso Sonwabile Zonyane" userId="57ec0dd7f20159f0" providerId="LiveId" clId="{DCE909E1-274D-46E9-A4FE-4590400F3FF5}" dt="2021-10-13T23:23:34.092" v="1017" actId="14100"/>
          <ac:cxnSpMkLst>
            <pc:docMk/>
            <pc:sldMk cId="55256204" sldId="261"/>
            <ac:cxnSpMk id="25" creationId="{ACB71C31-4916-4627-8307-BE13A74738BD}"/>
          </ac:cxnSpMkLst>
        </pc:cxnChg>
      </pc:sldChg>
      <pc:sldChg chg="del">
        <pc:chgData name="Zolani Sandiso Sonwabile Zonyane" userId="57ec0dd7f20159f0" providerId="LiveId" clId="{DCE909E1-274D-46E9-A4FE-4590400F3FF5}" dt="2021-10-13T21:24:12.475" v="475" actId="47"/>
        <pc:sldMkLst>
          <pc:docMk/>
          <pc:sldMk cId="246530556" sldId="262"/>
        </pc:sldMkLst>
      </pc:sldChg>
      <pc:sldChg chg="del">
        <pc:chgData name="Zolani Sandiso Sonwabile Zonyane" userId="57ec0dd7f20159f0" providerId="LiveId" clId="{DCE909E1-274D-46E9-A4FE-4590400F3FF5}" dt="2021-10-13T21:24:07.688" v="473" actId="47"/>
        <pc:sldMkLst>
          <pc:docMk/>
          <pc:sldMk cId="3008725706" sldId="263"/>
        </pc:sldMkLst>
      </pc:sldChg>
      <pc:sldChg chg="del">
        <pc:chgData name="Zolani Sandiso Sonwabile Zonyane" userId="57ec0dd7f20159f0" providerId="LiveId" clId="{DCE909E1-274D-46E9-A4FE-4590400F3FF5}" dt="2021-10-13T21:24:10.426" v="474" actId="47"/>
        <pc:sldMkLst>
          <pc:docMk/>
          <pc:sldMk cId="2039114611" sldId="264"/>
        </pc:sldMkLst>
      </pc:sldChg>
      <pc:sldChg chg="addSp delSp modSp add mod modShow">
        <pc:chgData name="Zolani Sandiso Sonwabile Zonyane" userId="57ec0dd7f20159f0" providerId="LiveId" clId="{DCE909E1-274D-46E9-A4FE-4590400F3FF5}" dt="2021-10-14T21:45:55.399" v="1687" actId="729"/>
        <pc:sldMkLst>
          <pc:docMk/>
          <pc:sldMk cId="343620851" sldId="265"/>
        </pc:sldMkLst>
        <pc:spChg chg="mod">
          <ac:chgData name="Zolani Sandiso Sonwabile Zonyane" userId="57ec0dd7f20159f0" providerId="LiveId" clId="{DCE909E1-274D-46E9-A4FE-4590400F3FF5}" dt="2021-10-14T14:27:27.347" v="1525" actId="14100"/>
          <ac:spMkLst>
            <pc:docMk/>
            <pc:sldMk cId="343620851" sldId="265"/>
            <ac:spMk id="2" creationId="{72B58345-0632-4E28-AD32-8578A9A3DF54}"/>
          </ac:spMkLst>
        </pc:spChg>
        <pc:spChg chg="mod">
          <ac:chgData name="Zolani Sandiso Sonwabile Zonyane" userId="57ec0dd7f20159f0" providerId="LiveId" clId="{DCE909E1-274D-46E9-A4FE-4590400F3FF5}" dt="2021-10-13T20:08:40.038" v="228" actId="1076"/>
          <ac:spMkLst>
            <pc:docMk/>
            <pc:sldMk cId="343620851" sldId="265"/>
            <ac:spMk id="5" creationId="{4F7C151F-2473-450C-B7AB-B5FD9ACD36F2}"/>
          </ac:spMkLst>
        </pc:spChg>
        <pc:spChg chg="mod">
          <ac:chgData name="Zolani Sandiso Sonwabile Zonyane" userId="57ec0dd7f20159f0" providerId="LiveId" clId="{DCE909E1-274D-46E9-A4FE-4590400F3FF5}" dt="2021-10-14T14:27:04.933" v="1522" actId="1076"/>
          <ac:spMkLst>
            <pc:docMk/>
            <pc:sldMk cId="343620851" sldId="265"/>
            <ac:spMk id="7" creationId="{118CC8E6-BE1E-4E38-BD23-0FD55C006F96}"/>
          </ac:spMkLst>
        </pc:spChg>
        <pc:spChg chg="add mod">
          <ac:chgData name="Zolani Sandiso Sonwabile Zonyane" userId="57ec0dd7f20159f0" providerId="LiveId" clId="{DCE909E1-274D-46E9-A4FE-4590400F3FF5}" dt="2021-10-14T14:27:23.612" v="1524" actId="14100"/>
          <ac:spMkLst>
            <pc:docMk/>
            <pc:sldMk cId="343620851" sldId="265"/>
            <ac:spMk id="15" creationId="{587DC577-9B85-4CEF-8CA7-8F664E4194A1}"/>
          </ac:spMkLst>
        </pc:spChg>
        <pc:picChg chg="add del mod ord modCrop">
          <ac:chgData name="Zolani Sandiso Sonwabile Zonyane" userId="57ec0dd7f20159f0" providerId="LiveId" clId="{DCE909E1-274D-46E9-A4FE-4590400F3FF5}" dt="2021-10-13T18:42:39.761" v="83" actId="478"/>
          <ac:picMkLst>
            <pc:docMk/>
            <pc:sldMk cId="343620851" sldId="265"/>
            <ac:picMk id="4" creationId="{4885EFED-EC65-4538-A09A-EA56C5893663}"/>
          </ac:picMkLst>
        </pc:picChg>
        <pc:picChg chg="del">
          <ac:chgData name="Zolani Sandiso Sonwabile Zonyane" userId="57ec0dd7f20159f0" providerId="LiveId" clId="{DCE909E1-274D-46E9-A4FE-4590400F3FF5}" dt="2021-10-13T18:31:15.063" v="60" actId="478"/>
          <ac:picMkLst>
            <pc:docMk/>
            <pc:sldMk cId="343620851" sldId="265"/>
            <ac:picMk id="9" creationId="{441C0063-C646-42F4-B155-1B933FED0A5B}"/>
          </ac:picMkLst>
        </pc:picChg>
        <pc:picChg chg="add mod ord modCrop">
          <ac:chgData name="Zolani Sandiso Sonwabile Zonyane" userId="57ec0dd7f20159f0" providerId="LiveId" clId="{DCE909E1-274D-46E9-A4FE-4590400F3FF5}" dt="2021-10-13T20:08:40.038" v="228" actId="1076"/>
          <ac:picMkLst>
            <pc:docMk/>
            <pc:sldMk cId="343620851" sldId="265"/>
            <ac:picMk id="13" creationId="{13379B78-7B9B-41DE-ABE4-2D0A45C93DFB}"/>
          </ac:picMkLst>
        </pc:picChg>
        <pc:picChg chg="add mod ord modCrop">
          <ac:chgData name="Zolani Sandiso Sonwabile Zonyane" userId="57ec0dd7f20159f0" providerId="LiveId" clId="{DCE909E1-274D-46E9-A4FE-4590400F3FF5}" dt="2021-10-14T00:29:43.231" v="1353" actId="1035"/>
          <ac:picMkLst>
            <pc:docMk/>
            <pc:sldMk cId="343620851" sldId="265"/>
            <ac:picMk id="19" creationId="{06121815-4525-4E68-9459-6FFDA376EC27}"/>
          </ac:picMkLst>
        </pc:picChg>
        <pc:cxnChg chg="del">
          <ac:chgData name="Zolani Sandiso Sonwabile Zonyane" userId="57ec0dd7f20159f0" providerId="LiveId" clId="{DCE909E1-274D-46E9-A4FE-4590400F3FF5}" dt="2021-10-13T18:34:14.923" v="76" actId="478"/>
          <ac:cxnSpMkLst>
            <pc:docMk/>
            <pc:sldMk cId="343620851" sldId="265"/>
            <ac:cxnSpMk id="11" creationId="{86CD0EBE-1025-4E95-B97D-574D634D1A25}"/>
          </ac:cxnSpMkLst>
        </pc:cxnChg>
        <pc:cxnChg chg="mod">
          <ac:chgData name="Zolani Sandiso Sonwabile Zonyane" userId="57ec0dd7f20159f0" providerId="LiveId" clId="{DCE909E1-274D-46E9-A4FE-4590400F3FF5}" dt="2021-10-13T20:08:40.038" v="228" actId="1076"/>
          <ac:cxnSpMkLst>
            <pc:docMk/>
            <pc:sldMk cId="343620851" sldId="265"/>
            <ac:cxnSpMk id="12" creationId="{90DCC8A2-0FB8-48E6-9BCE-B37A53C5D299}"/>
          </ac:cxnSpMkLst>
        </pc:cxnChg>
        <pc:cxnChg chg="mod">
          <ac:chgData name="Zolani Sandiso Sonwabile Zonyane" userId="57ec0dd7f20159f0" providerId="LiveId" clId="{DCE909E1-274D-46E9-A4FE-4590400F3FF5}" dt="2021-10-13T20:08:40.038" v="228" actId="1076"/>
          <ac:cxnSpMkLst>
            <pc:docMk/>
            <pc:sldMk cId="343620851" sldId="265"/>
            <ac:cxnSpMk id="14" creationId="{071880E7-E542-4780-8C97-EFFF3AE32BF6}"/>
          </ac:cxnSpMkLst>
        </pc:cxnChg>
        <pc:cxnChg chg="mod">
          <ac:chgData name="Zolani Sandiso Sonwabile Zonyane" userId="57ec0dd7f20159f0" providerId="LiveId" clId="{DCE909E1-274D-46E9-A4FE-4590400F3FF5}" dt="2021-10-13T20:08:40.038" v="228" actId="1076"/>
          <ac:cxnSpMkLst>
            <pc:docMk/>
            <pc:sldMk cId="343620851" sldId="265"/>
            <ac:cxnSpMk id="16" creationId="{6FA66E43-635B-4E11-8740-C67041F6E5F3}"/>
          </ac:cxnSpMkLst>
        </pc:cxnChg>
        <pc:cxnChg chg="mod">
          <ac:chgData name="Zolani Sandiso Sonwabile Zonyane" userId="57ec0dd7f20159f0" providerId="LiveId" clId="{DCE909E1-274D-46E9-A4FE-4590400F3FF5}" dt="2021-10-13T20:08:40.038" v="228" actId="1076"/>
          <ac:cxnSpMkLst>
            <pc:docMk/>
            <pc:sldMk cId="343620851" sldId="265"/>
            <ac:cxnSpMk id="18" creationId="{23310D15-72E2-48D2-A8E6-C8BF15968B79}"/>
          </ac:cxnSpMkLst>
        </pc:cxnChg>
        <pc:cxnChg chg="add mod">
          <ac:chgData name="Zolani Sandiso Sonwabile Zonyane" userId="57ec0dd7f20159f0" providerId="LiveId" clId="{DCE909E1-274D-46E9-A4FE-4590400F3FF5}" dt="2021-10-13T20:08:40.038" v="228" actId="1076"/>
          <ac:cxnSpMkLst>
            <pc:docMk/>
            <pc:sldMk cId="343620851" sldId="265"/>
            <ac:cxnSpMk id="20" creationId="{4F5A30CC-61A0-4419-BC95-10012C6AB771}"/>
          </ac:cxnSpMkLst>
        </pc:cxnChg>
        <pc:cxnChg chg="add mod">
          <ac:chgData name="Zolani Sandiso Sonwabile Zonyane" userId="57ec0dd7f20159f0" providerId="LiveId" clId="{DCE909E1-274D-46E9-A4FE-4590400F3FF5}" dt="2021-10-13T20:08:40.038" v="228" actId="1076"/>
          <ac:cxnSpMkLst>
            <pc:docMk/>
            <pc:sldMk cId="343620851" sldId="265"/>
            <ac:cxnSpMk id="22" creationId="{6C9AEE5E-6307-48BD-A163-F65CD0C5F51E}"/>
          </ac:cxnSpMkLst>
        </pc:cxnChg>
        <pc:cxnChg chg="add mod">
          <ac:chgData name="Zolani Sandiso Sonwabile Zonyane" userId="57ec0dd7f20159f0" providerId="LiveId" clId="{DCE909E1-274D-46E9-A4FE-4590400F3FF5}" dt="2021-10-13T20:08:40.038" v="228" actId="1076"/>
          <ac:cxnSpMkLst>
            <pc:docMk/>
            <pc:sldMk cId="343620851" sldId="265"/>
            <ac:cxnSpMk id="24" creationId="{6E9D7873-3CF3-447A-A75A-C2BBF87F0CF8}"/>
          </ac:cxnSpMkLst>
        </pc:cxnChg>
        <pc:cxnChg chg="add mod">
          <ac:chgData name="Zolani Sandiso Sonwabile Zonyane" userId="57ec0dd7f20159f0" providerId="LiveId" clId="{DCE909E1-274D-46E9-A4FE-4590400F3FF5}" dt="2021-10-13T20:08:40.038" v="228" actId="1076"/>
          <ac:cxnSpMkLst>
            <pc:docMk/>
            <pc:sldMk cId="343620851" sldId="265"/>
            <ac:cxnSpMk id="26" creationId="{A0F27FB2-F0A3-4A78-A727-C368BFD31E12}"/>
          </ac:cxnSpMkLst>
        </pc:cxnChg>
      </pc:sldChg>
      <pc:sldChg chg="addSp delSp modSp add mod modShow">
        <pc:chgData name="Zolani Sandiso Sonwabile Zonyane" userId="57ec0dd7f20159f0" providerId="LiveId" clId="{DCE909E1-274D-46E9-A4FE-4590400F3FF5}" dt="2021-10-14T21:45:55.399" v="1687" actId="729"/>
        <pc:sldMkLst>
          <pc:docMk/>
          <pc:sldMk cId="194812747" sldId="266"/>
        </pc:sldMkLst>
        <pc:spChg chg="mod">
          <ac:chgData name="Zolani Sandiso Sonwabile Zonyane" userId="57ec0dd7f20159f0" providerId="LiveId" clId="{DCE909E1-274D-46E9-A4FE-4590400F3FF5}" dt="2021-10-14T14:31:35.561" v="1542" actId="1076"/>
          <ac:spMkLst>
            <pc:docMk/>
            <pc:sldMk cId="194812747" sldId="266"/>
            <ac:spMk id="2" creationId="{72B58345-0632-4E28-AD32-8578A9A3DF54}"/>
          </ac:spMkLst>
        </pc:spChg>
        <pc:spChg chg="add mod">
          <ac:chgData name="Zolani Sandiso Sonwabile Zonyane" userId="57ec0dd7f20159f0" providerId="LiveId" clId="{DCE909E1-274D-46E9-A4FE-4590400F3FF5}" dt="2021-10-14T14:29:24.112" v="1537" actId="14100"/>
          <ac:spMkLst>
            <pc:docMk/>
            <pc:sldMk cId="194812747" sldId="266"/>
            <ac:spMk id="15" creationId="{E1E0139F-CD03-45CF-BD6D-64AAD57B5B0A}"/>
          </ac:spMkLst>
        </pc:spChg>
        <pc:picChg chg="add mod ord modCrop">
          <ac:chgData name="Zolani Sandiso Sonwabile Zonyane" userId="57ec0dd7f20159f0" providerId="LiveId" clId="{DCE909E1-274D-46E9-A4FE-4590400F3FF5}" dt="2021-10-13T18:52:17.289" v="135" actId="732"/>
          <ac:picMkLst>
            <pc:docMk/>
            <pc:sldMk cId="194812747" sldId="266"/>
            <ac:picMk id="4" creationId="{39A397CF-DC48-43B6-A85A-4B0E55C5CDAC}"/>
          </ac:picMkLst>
        </pc:picChg>
        <pc:picChg chg="del">
          <ac:chgData name="Zolani Sandiso Sonwabile Zonyane" userId="57ec0dd7f20159f0" providerId="LiveId" clId="{DCE909E1-274D-46E9-A4FE-4590400F3FF5}" dt="2021-10-13T18:47:38.212" v="107" actId="478"/>
          <ac:picMkLst>
            <pc:docMk/>
            <pc:sldMk cId="194812747" sldId="266"/>
            <ac:picMk id="13" creationId="{13379B78-7B9B-41DE-ABE4-2D0A45C93DFB}"/>
          </ac:picMkLst>
        </pc:picChg>
        <pc:picChg chg="del">
          <ac:chgData name="Zolani Sandiso Sonwabile Zonyane" userId="57ec0dd7f20159f0" providerId="LiveId" clId="{DCE909E1-274D-46E9-A4FE-4590400F3FF5}" dt="2021-10-13T18:47:28.052" v="106" actId="478"/>
          <ac:picMkLst>
            <pc:docMk/>
            <pc:sldMk cId="194812747" sldId="266"/>
            <ac:picMk id="19" creationId="{06121815-4525-4E68-9459-6FFDA376EC27}"/>
          </ac:picMkLst>
        </pc:picChg>
        <pc:cxnChg chg="mod">
          <ac:chgData name="Zolani Sandiso Sonwabile Zonyane" userId="57ec0dd7f20159f0" providerId="LiveId" clId="{DCE909E1-274D-46E9-A4FE-4590400F3FF5}" dt="2021-10-13T18:48:58.601" v="116" actId="14100"/>
          <ac:cxnSpMkLst>
            <pc:docMk/>
            <pc:sldMk cId="194812747" sldId="266"/>
            <ac:cxnSpMk id="12" creationId="{90DCC8A2-0FB8-48E6-9BCE-B37A53C5D299}"/>
          </ac:cxnSpMkLst>
        </pc:cxnChg>
        <pc:cxnChg chg="mod">
          <ac:chgData name="Zolani Sandiso Sonwabile Zonyane" userId="57ec0dd7f20159f0" providerId="LiveId" clId="{DCE909E1-274D-46E9-A4FE-4590400F3FF5}" dt="2021-10-13T18:49:29.112" v="120" actId="14100"/>
          <ac:cxnSpMkLst>
            <pc:docMk/>
            <pc:sldMk cId="194812747" sldId="266"/>
            <ac:cxnSpMk id="14" creationId="{071880E7-E542-4780-8C97-EFFF3AE32BF6}"/>
          </ac:cxnSpMkLst>
        </pc:cxnChg>
        <pc:cxnChg chg="mod">
          <ac:chgData name="Zolani Sandiso Sonwabile Zonyane" userId="57ec0dd7f20159f0" providerId="LiveId" clId="{DCE909E1-274D-46E9-A4FE-4590400F3FF5}" dt="2021-10-13T18:50:27.414" v="125" actId="14100"/>
          <ac:cxnSpMkLst>
            <pc:docMk/>
            <pc:sldMk cId="194812747" sldId="266"/>
            <ac:cxnSpMk id="16" creationId="{6FA66E43-635B-4E11-8740-C67041F6E5F3}"/>
          </ac:cxnSpMkLst>
        </pc:cxnChg>
        <pc:cxnChg chg="mod">
          <ac:chgData name="Zolani Sandiso Sonwabile Zonyane" userId="57ec0dd7f20159f0" providerId="LiveId" clId="{DCE909E1-274D-46E9-A4FE-4590400F3FF5}" dt="2021-10-13T18:50:36.351" v="126" actId="14100"/>
          <ac:cxnSpMkLst>
            <pc:docMk/>
            <pc:sldMk cId="194812747" sldId="266"/>
            <ac:cxnSpMk id="18" creationId="{23310D15-72E2-48D2-A8E6-C8BF15968B79}"/>
          </ac:cxnSpMkLst>
        </pc:cxnChg>
        <pc:cxnChg chg="mod">
          <ac:chgData name="Zolani Sandiso Sonwabile Zonyane" userId="57ec0dd7f20159f0" providerId="LiveId" clId="{DCE909E1-274D-46E9-A4FE-4590400F3FF5}" dt="2021-10-13T18:49:48.081" v="122" actId="14100"/>
          <ac:cxnSpMkLst>
            <pc:docMk/>
            <pc:sldMk cId="194812747" sldId="266"/>
            <ac:cxnSpMk id="20" creationId="{4F5A30CC-61A0-4419-BC95-10012C6AB771}"/>
          </ac:cxnSpMkLst>
        </pc:cxnChg>
        <pc:cxnChg chg="mod">
          <ac:chgData name="Zolani Sandiso Sonwabile Zonyane" userId="57ec0dd7f20159f0" providerId="LiveId" clId="{DCE909E1-274D-46E9-A4FE-4590400F3FF5}" dt="2021-10-13T18:51:01.292" v="128" actId="14100"/>
          <ac:cxnSpMkLst>
            <pc:docMk/>
            <pc:sldMk cId="194812747" sldId="266"/>
            <ac:cxnSpMk id="22" creationId="{6C9AEE5E-6307-48BD-A163-F65CD0C5F51E}"/>
          </ac:cxnSpMkLst>
        </pc:cxnChg>
        <pc:cxnChg chg="mod">
          <ac:chgData name="Zolani Sandiso Sonwabile Zonyane" userId="57ec0dd7f20159f0" providerId="LiveId" clId="{DCE909E1-274D-46E9-A4FE-4590400F3FF5}" dt="2021-10-13T18:51:40.461" v="130" actId="14100"/>
          <ac:cxnSpMkLst>
            <pc:docMk/>
            <pc:sldMk cId="194812747" sldId="266"/>
            <ac:cxnSpMk id="24" creationId="{6E9D7873-3CF3-447A-A75A-C2BBF87F0CF8}"/>
          </ac:cxnSpMkLst>
        </pc:cxnChg>
        <pc:cxnChg chg="add mod">
          <ac:chgData name="Zolani Sandiso Sonwabile Zonyane" userId="57ec0dd7f20159f0" providerId="LiveId" clId="{DCE909E1-274D-46E9-A4FE-4590400F3FF5}" dt="2021-10-13T18:51:59.012" v="133" actId="14100"/>
          <ac:cxnSpMkLst>
            <pc:docMk/>
            <pc:sldMk cId="194812747" sldId="266"/>
            <ac:cxnSpMk id="25" creationId="{EB023BB7-8DA6-4CAC-A41A-F176CB89473E}"/>
          </ac:cxnSpMkLst>
        </pc:cxnChg>
        <pc:cxnChg chg="mod">
          <ac:chgData name="Zolani Sandiso Sonwabile Zonyane" userId="57ec0dd7f20159f0" providerId="LiveId" clId="{DCE909E1-274D-46E9-A4FE-4590400F3FF5}" dt="2021-10-13T18:49:16.151" v="118" actId="14100"/>
          <ac:cxnSpMkLst>
            <pc:docMk/>
            <pc:sldMk cId="194812747" sldId="266"/>
            <ac:cxnSpMk id="26" creationId="{A0F27FB2-F0A3-4A78-A727-C368BFD31E12}"/>
          </ac:cxnSpMkLst>
        </pc:cxnChg>
      </pc:sldChg>
      <pc:sldChg chg="addSp delSp modSp add mod modShow">
        <pc:chgData name="Zolani Sandiso Sonwabile Zonyane" userId="57ec0dd7f20159f0" providerId="LiveId" clId="{DCE909E1-274D-46E9-A4FE-4590400F3FF5}" dt="2021-10-14T21:45:55.399" v="1687" actId="729"/>
        <pc:sldMkLst>
          <pc:docMk/>
          <pc:sldMk cId="2406470916" sldId="267"/>
        </pc:sldMkLst>
        <pc:spChg chg="mod">
          <ac:chgData name="Zolani Sandiso Sonwabile Zonyane" userId="57ec0dd7f20159f0" providerId="LiveId" clId="{DCE909E1-274D-46E9-A4FE-4590400F3FF5}" dt="2021-10-14T14:32:19.640" v="1552" actId="255"/>
          <ac:spMkLst>
            <pc:docMk/>
            <pc:sldMk cId="2406470916" sldId="267"/>
            <ac:spMk id="2" creationId="{72B58345-0632-4E28-AD32-8578A9A3DF54}"/>
          </ac:spMkLst>
        </pc:spChg>
        <pc:spChg chg="add del mod">
          <ac:chgData name="Zolani Sandiso Sonwabile Zonyane" userId="57ec0dd7f20159f0" providerId="LiveId" clId="{DCE909E1-274D-46E9-A4FE-4590400F3FF5}" dt="2021-10-14T14:31:48.095" v="1544"/>
          <ac:spMkLst>
            <pc:docMk/>
            <pc:sldMk cId="2406470916" sldId="267"/>
            <ac:spMk id="21" creationId="{7671D275-4D6D-4F54-A4B5-35297EDEFA52}"/>
          </ac:spMkLst>
        </pc:spChg>
        <pc:spChg chg="add mod">
          <ac:chgData name="Zolani Sandiso Sonwabile Zonyane" userId="57ec0dd7f20159f0" providerId="LiveId" clId="{DCE909E1-274D-46E9-A4FE-4590400F3FF5}" dt="2021-10-13T23:39:18.582" v="1182" actId="14100"/>
          <ac:spMkLst>
            <pc:docMk/>
            <pc:sldMk cId="2406470916" sldId="267"/>
            <ac:spMk id="40" creationId="{7497B86B-DB3B-4983-B45B-E11593B06626}"/>
          </ac:spMkLst>
        </pc:spChg>
        <pc:picChg chg="del">
          <ac:chgData name="Zolani Sandiso Sonwabile Zonyane" userId="57ec0dd7f20159f0" providerId="LiveId" clId="{DCE909E1-274D-46E9-A4FE-4590400F3FF5}" dt="2021-10-13T18:57:01.091" v="156" actId="478"/>
          <ac:picMkLst>
            <pc:docMk/>
            <pc:sldMk cId="2406470916" sldId="267"/>
            <ac:picMk id="4" creationId="{39A397CF-DC48-43B6-A85A-4B0E55C5CDAC}"/>
          </ac:picMkLst>
        </pc:picChg>
        <pc:picChg chg="add mod ord modCrop">
          <ac:chgData name="Zolani Sandiso Sonwabile Zonyane" userId="57ec0dd7f20159f0" providerId="LiveId" clId="{DCE909E1-274D-46E9-A4FE-4590400F3FF5}" dt="2021-10-13T19:24:01.471" v="173" actId="167"/>
          <ac:picMkLst>
            <pc:docMk/>
            <pc:sldMk cId="2406470916" sldId="267"/>
            <ac:picMk id="6" creationId="{0BC1E1F8-AECB-470C-84FA-21F3FEBE62E7}"/>
          </ac:picMkLst>
        </pc:picChg>
        <pc:picChg chg="add del">
          <ac:chgData name="Zolani Sandiso Sonwabile Zonyane" userId="57ec0dd7f20159f0" providerId="LiveId" clId="{DCE909E1-274D-46E9-A4FE-4590400F3FF5}" dt="2021-10-13T18:58:53.471" v="165" actId="22"/>
          <ac:picMkLst>
            <pc:docMk/>
            <pc:sldMk cId="2406470916" sldId="267"/>
            <ac:picMk id="9" creationId="{563C1F17-A0A0-4340-BE86-074E22A6874A}"/>
          </ac:picMkLst>
        </pc:picChg>
        <pc:picChg chg="add mod ord modCrop">
          <ac:chgData name="Zolani Sandiso Sonwabile Zonyane" userId="57ec0dd7f20159f0" providerId="LiveId" clId="{DCE909E1-274D-46E9-A4FE-4590400F3FF5}" dt="2021-10-13T19:24:07.782" v="174" actId="167"/>
          <ac:picMkLst>
            <pc:docMk/>
            <pc:sldMk cId="2406470916" sldId="267"/>
            <ac:picMk id="11" creationId="{4DC21806-2304-4157-AF20-96F51B61C31F}"/>
          </ac:picMkLst>
        </pc:picChg>
        <pc:cxnChg chg="mod">
          <ac:chgData name="Zolani Sandiso Sonwabile Zonyane" userId="57ec0dd7f20159f0" providerId="LiveId" clId="{DCE909E1-274D-46E9-A4FE-4590400F3FF5}" dt="2021-10-13T19:24:21.480" v="176" actId="14100"/>
          <ac:cxnSpMkLst>
            <pc:docMk/>
            <pc:sldMk cId="2406470916" sldId="267"/>
            <ac:cxnSpMk id="12" creationId="{90DCC8A2-0FB8-48E6-9BCE-B37A53C5D299}"/>
          </ac:cxnSpMkLst>
        </pc:cxnChg>
        <pc:cxnChg chg="del">
          <ac:chgData name="Zolani Sandiso Sonwabile Zonyane" userId="57ec0dd7f20159f0" providerId="LiveId" clId="{DCE909E1-274D-46E9-A4FE-4590400F3FF5}" dt="2021-10-13T19:25:52.222" v="183" actId="478"/>
          <ac:cxnSpMkLst>
            <pc:docMk/>
            <pc:sldMk cId="2406470916" sldId="267"/>
            <ac:cxnSpMk id="14" creationId="{071880E7-E542-4780-8C97-EFFF3AE32BF6}"/>
          </ac:cxnSpMkLst>
        </pc:cxnChg>
        <pc:cxnChg chg="mod">
          <ac:chgData name="Zolani Sandiso Sonwabile Zonyane" userId="57ec0dd7f20159f0" providerId="LiveId" clId="{DCE909E1-274D-46E9-A4FE-4590400F3FF5}" dt="2021-10-13T19:25:18.190" v="182" actId="14100"/>
          <ac:cxnSpMkLst>
            <pc:docMk/>
            <pc:sldMk cId="2406470916" sldId="267"/>
            <ac:cxnSpMk id="16" creationId="{6FA66E43-635B-4E11-8740-C67041F6E5F3}"/>
          </ac:cxnSpMkLst>
        </pc:cxnChg>
        <pc:cxnChg chg="mod">
          <ac:chgData name="Zolani Sandiso Sonwabile Zonyane" userId="57ec0dd7f20159f0" providerId="LiveId" clId="{DCE909E1-274D-46E9-A4FE-4590400F3FF5}" dt="2021-10-13T19:26:05.526" v="185" actId="14100"/>
          <ac:cxnSpMkLst>
            <pc:docMk/>
            <pc:sldMk cId="2406470916" sldId="267"/>
            <ac:cxnSpMk id="18" creationId="{23310D15-72E2-48D2-A8E6-C8BF15968B79}"/>
          </ac:cxnSpMkLst>
        </pc:cxnChg>
        <pc:cxnChg chg="mod">
          <ac:chgData name="Zolani Sandiso Sonwabile Zonyane" userId="57ec0dd7f20159f0" providerId="LiveId" clId="{DCE909E1-274D-46E9-A4FE-4590400F3FF5}" dt="2021-10-13T19:25:02.340" v="180" actId="14100"/>
          <ac:cxnSpMkLst>
            <pc:docMk/>
            <pc:sldMk cId="2406470916" sldId="267"/>
            <ac:cxnSpMk id="20" creationId="{4F5A30CC-61A0-4419-BC95-10012C6AB771}"/>
          </ac:cxnSpMkLst>
        </pc:cxnChg>
        <pc:cxnChg chg="mod">
          <ac:chgData name="Zolani Sandiso Sonwabile Zonyane" userId="57ec0dd7f20159f0" providerId="LiveId" clId="{DCE909E1-274D-46E9-A4FE-4590400F3FF5}" dt="2021-10-13T19:26:25.130" v="187" actId="14100"/>
          <ac:cxnSpMkLst>
            <pc:docMk/>
            <pc:sldMk cId="2406470916" sldId="267"/>
            <ac:cxnSpMk id="22" creationId="{6C9AEE5E-6307-48BD-A163-F65CD0C5F51E}"/>
          </ac:cxnSpMkLst>
        </pc:cxnChg>
        <pc:cxnChg chg="mod">
          <ac:chgData name="Zolani Sandiso Sonwabile Zonyane" userId="57ec0dd7f20159f0" providerId="LiveId" clId="{DCE909E1-274D-46E9-A4FE-4590400F3FF5}" dt="2021-10-13T19:27:24.320" v="189" actId="14100"/>
          <ac:cxnSpMkLst>
            <pc:docMk/>
            <pc:sldMk cId="2406470916" sldId="267"/>
            <ac:cxnSpMk id="24" creationId="{6E9D7873-3CF3-447A-A75A-C2BBF87F0CF8}"/>
          </ac:cxnSpMkLst>
        </pc:cxnChg>
        <pc:cxnChg chg="mod">
          <ac:chgData name="Zolani Sandiso Sonwabile Zonyane" userId="57ec0dd7f20159f0" providerId="LiveId" clId="{DCE909E1-274D-46E9-A4FE-4590400F3FF5}" dt="2021-10-13T19:28:32.650" v="194" actId="14100"/>
          <ac:cxnSpMkLst>
            <pc:docMk/>
            <pc:sldMk cId="2406470916" sldId="267"/>
            <ac:cxnSpMk id="25" creationId="{EB023BB7-8DA6-4CAC-A41A-F176CB89473E}"/>
          </ac:cxnSpMkLst>
        </pc:cxnChg>
        <pc:cxnChg chg="mod">
          <ac:chgData name="Zolani Sandiso Sonwabile Zonyane" userId="57ec0dd7f20159f0" providerId="LiveId" clId="{DCE909E1-274D-46E9-A4FE-4590400F3FF5}" dt="2021-10-13T19:24:38.360" v="178" actId="14100"/>
          <ac:cxnSpMkLst>
            <pc:docMk/>
            <pc:sldMk cId="2406470916" sldId="267"/>
            <ac:cxnSpMk id="26" creationId="{A0F27FB2-F0A3-4A78-A727-C368BFD31E12}"/>
          </ac:cxnSpMkLst>
        </pc:cxnChg>
        <pc:cxnChg chg="add mod">
          <ac:chgData name="Zolani Sandiso Sonwabile Zonyane" userId="57ec0dd7f20159f0" providerId="LiveId" clId="{DCE909E1-274D-46E9-A4FE-4590400F3FF5}" dt="2021-10-13T19:29:18.270" v="197" actId="14100"/>
          <ac:cxnSpMkLst>
            <pc:docMk/>
            <pc:sldMk cId="2406470916" sldId="267"/>
            <ac:cxnSpMk id="32" creationId="{5FE684CB-A820-4312-9CDF-07EC404795EB}"/>
          </ac:cxnSpMkLst>
        </pc:cxnChg>
        <pc:cxnChg chg="add mod">
          <ac:chgData name="Zolani Sandiso Sonwabile Zonyane" userId="57ec0dd7f20159f0" providerId="LiveId" clId="{DCE909E1-274D-46E9-A4FE-4590400F3FF5}" dt="2021-10-13T19:29:35.410" v="200" actId="14100"/>
          <ac:cxnSpMkLst>
            <pc:docMk/>
            <pc:sldMk cId="2406470916" sldId="267"/>
            <ac:cxnSpMk id="34" creationId="{1A2FE4E2-A39D-4701-AE91-390DED14EE8E}"/>
          </ac:cxnSpMkLst>
        </pc:cxnChg>
        <pc:cxnChg chg="add mod">
          <ac:chgData name="Zolani Sandiso Sonwabile Zonyane" userId="57ec0dd7f20159f0" providerId="LiveId" clId="{DCE909E1-274D-46E9-A4FE-4590400F3FF5}" dt="2021-10-13T19:30:21.240" v="203" actId="14100"/>
          <ac:cxnSpMkLst>
            <pc:docMk/>
            <pc:sldMk cId="2406470916" sldId="267"/>
            <ac:cxnSpMk id="36" creationId="{A376DA8F-0DEE-469C-B21F-2CB137C58724}"/>
          </ac:cxnSpMkLst>
        </pc:cxnChg>
        <pc:cxnChg chg="add mod">
          <ac:chgData name="Zolani Sandiso Sonwabile Zonyane" userId="57ec0dd7f20159f0" providerId="LiveId" clId="{DCE909E1-274D-46E9-A4FE-4590400F3FF5}" dt="2021-10-13T19:30:49.360" v="206" actId="14100"/>
          <ac:cxnSpMkLst>
            <pc:docMk/>
            <pc:sldMk cId="2406470916" sldId="267"/>
            <ac:cxnSpMk id="38" creationId="{A3A291B7-6701-4787-BB81-A78424C39816}"/>
          </ac:cxnSpMkLst>
        </pc:cxnChg>
      </pc:sldChg>
      <pc:sldChg chg="addSp delSp modSp add mod setBg delDesignElem">
        <pc:chgData name="Zolani Sandiso Sonwabile Zonyane" userId="57ec0dd7f20159f0" providerId="LiveId" clId="{DCE909E1-274D-46E9-A4FE-4590400F3FF5}" dt="2021-10-15T07:15:13.016" v="2045" actId="108"/>
        <pc:sldMkLst>
          <pc:docMk/>
          <pc:sldMk cId="310547026" sldId="268"/>
        </pc:sldMkLst>
        <pc:spChg chg="mod">
          <ac:chgData name="Zolani Sandiso Sonwabile Zonyane" userId="57ec0dd7f20159f0" providerId="LiveId" clId="{DCE909E1-274D-46E9-A4FE-4590400F3FF5}" dt="2021-10-15T07:15:13.016" v="2045" actId="108"/>
          <ac:spMkLst>
            <pc:docMk/>
            <pc:sldMk cId="310547026" sldId="268"/>
            <ac:spMk id="2" creationId="{72B58345-0632-4E28-AD32-8578A9A3DF54}"/>
          </ac:spMkLst>
        </pc:spChg>
        <pc:spChg chg="del">
          <ac:chgData name="Zolani Sandiso Sonwabile Zonyane" userId="57ec0dd7f20159f0" providerId="LiveId" clId="{DCE909E1-274D-46E9-A4FE-4590400F3FF5}" dt="2021-10-13T19:37:47.009" v="213" actId="478"/>
          <ac:spMkLst>
            <pc:docMk/>
            <pc:sldMk cId="310547026" sldId="268"/>
            <ac:spMk id="3" creationId="{8C595187-B7A8-4431-821A-E2E586F34767}"/>
          </ac:spMkLst>
        </pc:spChg>
        <pc:spChg chg="mod">
          <ac:chgData name="Zolani Sandiso Sonwabile Zonyane" userId="57ec0dd7f20159f0" providerId="LiveId" clId="{DCE909E1-274D-46E9-A4FE-4590400F3FF5}" dt="2021-10-13T23:35:43.551" v="1166" actId="26606"/>
          <ac:spMkLst>
            <pc:docMk/>
            <pc:sldMk cId="310547026" sldId="268"/>
            <ac:spMk id="5" creationId="{4F7C151F-2473-450C-B7AB-B5FD9ACD36F2}"/>
          </ac:spMkLst>
        </pc:spChg>
        <pc:spChg chg="add del mod">
          <ac:chgData name="Zolani Sandiso Sonwabile Zonyane" userId="57ec0dd7f20159f0" providerId="LiveId" clId="{DCE909E1-274D-46E9-A4FE-4590400F3FF5}" dt="2021-10-13T19:37:51.159" v="214" actId="478"/>
          <ac:spMkLst>
            <pc:docMk/>
            <pc:sldMk cId="310547026" sldId="268"/>
            <ac:spMk id="6" creationId="{E08FEB8D-A911-4855-800D-640BCF8CF2DB}"/>
          </ac:spMkLst>
        </pc:spChg>
        <pc:spChg chg="add del mod">
          <ac:chgData name="Zolani Sandiso Sonwabile Zonyane" userId="57ec0dd7f20159f0" providerId="LiveId" clId="{DCE909E1-274D-46E9-A4FE-4590400F3FF5}" dt="2021-10-15T07:13:49.487" v="2043" actId="478"/>
          <ac:spMkLst>
            <pc:docMk/>
            <pc:sldMk cId="310547026" sldId="268"/>
            <ac:spMk id="8" creationId="{CA61E194-9C7B-45E5-9FC5-CEA48301AA24}"/>
          </ac:spMkLst>
        </pc:spChg>
        <pc:spChg chg="add del mod">
          <ac:chgData name="Zolani Sandiso Sonwabile Zonyane" userId="57ec0dd7f20159f0" providerId="LiveId" clId="{DCE909E1-274D-46E9-A4FE-4590400F3FF5}" dt="2021-10-15T07:13:31.627" v="2040" actId="478"/>
          <ac:spMkLst>
            <pc:docMk/>
            <pc:sldMk cId="310547026" sldId="268"/>
            <ac:spMk id="9" creationId="{3ED40017-6949-4DE3-AEC5-D383DC5491EA}"/>
          </ac:spMkLst>
        </pc:spChg>
        <pc:spChg chg="mod">
          <ac:chgData name="Zolani Sandiso Sonwabile Zonyane" userId="57ec0dd7f20159f0" providerId="LiveId" clId="{DCE909E1-274D-46E9-A4FE-4590400F3FF5}" dt="2021-10-13T23:35:43.551" v="1166" actId="26606"/>
          <ac:spMkLst>
            <pc:docMk/>
            <pc:sldMk cId="310547026" sldId="268"/>
            <ac:spMk id="11" creationId="{24561002-DE0D-4C2B-99A1-309329DC139C}"/>
          </ac:spMkLst>
        </pc:spChg>
        <pc:spChg chg="add mod">
          <ac:chgData name="Zolani Sandiso Sonwabile Zonyane" userId="57ec0dd7f20159f0" providerId="LiveId" clId="{DCE909E1-274D-46E9-A4FE-4590400F3FF5}" dt="2021-10-14T00:15:15.260" v="1316"/>
          <ac:spMkLst>
            <pc:docMk/>
            <pc:sldMk cId="310547026" sldId="268"/>
            <ac:spMk id="13" creationId="{794DF107-97AB-4EEB-A0B3-BDE8E36B99C7}"/>
          </ac:spMkLst>
        </pc:spChg>
        <pc:spChg chg="add del">
          <ac:chgData name="Zolani Sandiso Sonwabile Zonyane" userId="57ec0dd7f20159f0" providerId="LiveId" clId="{DCE909E1-274D-46E9-A4FE-4590400F3FF5}" dt="2021-10-13T23:35:43.551" v="1166" actId="26606"/>
          <ac:spMkLst>
            <pc:docMk/>
            <pc:sldMk cId="310547026" sldId="268"/>
            <ac:spMk id="16" creationId="{A5711A0E-A428-4ED1-96CB-33D69FD842E4}"/>
          </ac:spMkLst>
        </pc:spChg>
        <pc:picChg chg="add mod ord modCrop">
          <ac:chgData name="Zolani Sandiso Sonwabile Zonyane" userId="57ec0dd7f20159f0" providerId="LiveId" clId="{DCE909E1-274D-46E9-A4FE-4590400F3FF5}" dt="2021-10-13T23:36:41.202" v="1172" actId="732"/>
          <ac:picMkLst>
            <pc:docMk/>
            <pc:sldMk cId="310547026" sldId="268"/>
            <ac:picMk id="7" creationId="{F11FB4F2-89BC-4865-92B9-2E2CA9BAB79A}"/>
          </ac:picMkLst>
        </pc:picChg>
        <pc:picChg chg="add del mod ord modCrop">
          <ac:chgData name="Zolani Sandiso Sonwabile Zonyane" userId="57ec0dd7f20159f0" providerId="LiveId" clId="{DCE909E1-274D-46E9-A4FE-4590400F3FF5}" dt="2021-10-13T23:35:44.362" v="1167"/>
          <ac:picMkLst>
            <pc:docMk/>
            <pc:sldMk cId="310547026" sldId="268"/>
            <ac:picMk id="9" creationId="{2870F8A8-0F9A-43E2-830A-D779DD618E6C}"/>
          </ac:picMkLst>
        </pc:picChg>
        <pc:picChg chg="add del mod modCrop">
          <ac:chgData name="Zolani Sandiso Sonwabile Zonyane" userId="57ec0dd7f20159f0" providerId="LiveId" clId="{DCE909E1-274D-46E9-A4FE-4590400F3FF5}" dt="2021-10-15T07:13:46.466" v="2042" actId="478"/>
          <ac:picMkLst>
            <pc:docMk/>
            <pc:sldMk cId="310547026" sldId="268"/>
            <ac:picMk id="12" creationId="{C1791997-1861-4DE2-93CF-9B0F23CCF92B}"/>
          </ac:picMkLst>
        </pc:picChg>
      </pc:sldChg>
      <pc:sldChg chg="addSp delSp modSp add mod modShow">
        <pc:chgData name="Zolani Sandiso Sonwabile Zonyane" userId="57ec0dd7f20159f0" providerId="LiveId" clId="{DCE909E1-274D-46E9-A4FE-4590400F3FF5}" dt="2021-10-14T21:45:55.399" v="1687" actId="729"/>
        <pc:sldMkLst>
          <pc:docMk/>
          <pc:sldMk cId="1656933878" sldId="269"/>
        </pc:sldMkLst>
        <pc:spChg chg="mod">
          <ac:chgData name="Zolani Sandiso Sonwabile Zonyane" userId="57ec0dd7f20159f0" providerId="LiveId" clId="{DCE909E1-274D-46E9-A4FE-4590400F3FF5}" dt="2021-10-14T14:33:07.892" v="1574" actId="14100"/>
          <ac:spMkLst>
            <pc:docMk/>
            <pc:sldMk cId="1656933878" sldId="269"/>
            <ac:spMk id="2" creationId="{72B58345-0632-4E28-AD32-8578A9A3DF54}"/>
          </ac:spMkLst>
        </pc:spChg>
        <pc:spChg chg="add mod">
          <ac:chgData name="Zolani Sandiso Sonwabile Zonyane" userId="57ec0dd7f20159f0" providerId="LiveId" clId="{DCE909E1-274D-46E9-A4FE-4590400F3FF5}" dt="2021-10-14T14:24:44.243" v="1468" actId="14100"/>
          <ac:spMkLst>
            <pc:docMk/>
            <pc:sldMk cId="1656933878" sldId="269"/>
            <ac:spMk id="13" creationId="{FE7EAF55-6CED-47D2-B150-55762D66464E}"/>
          </ac:spMkLst>
        </pc:spChg>
        <pc:picChg chg="add mod ord modCrop">
          <ac:chgData name="Zolani Sandiso Sonwabile Zonyane" userId="57ec0dd7f20159f0" providerId="LiveId" clId="{DCE909E1-274D-46E9-A4FE-4590400F3FF5}" dt="2021-10-14T14:24:34.985" v="1466" actId="1076"/>
          <ac:picMkLst>
            <pc:docMk/>
            <pc:sldMk cId="1656933878" sldId="269"/>
            <ac:picMk id="4" creationId="{A2C198D9-427D-431B-BBF2-31FF78487C93}"/>
          </ac:picMkLst>
        </pc:picChg>
        <pc:picChg chg="del">
          <ac:chgData name="Zolani Sandiso Sonwabile Zonyane" userId="57ec0dd7f20159f0" providerId="LiveId" clId="{DCE909E1-274D-46E9-A4FE-4590400F3FF5}" dt="2021-10-14T14:23:39.500" v="1457" actId="478"/>
          <ac:picMkLst>
            <pc:docMk/>
            <pc:sldMk cId="1656933878" sldId="269"/>
            <ac:picMk id="9" creationId="{441C0063-C646-42F4-B155-1B933FED0A5B}"/>
          </ac:picMkLst>
        </pc:picChg>
        <pc:cxnChg chg="mod">
          <ac:chgData name="Zolani Sandiso Sonwabile Zonyane" userId="57ec0dd7f20159f0" providerId="LiveId" clId="{DCE909E1-274D-46E9-A4FE-4590400F3FF5}" dt="2021-10-14T14:33:20.429" v="1576" actId="14100"/>
          <ac:cxnSpMkLst>
            <pc:docMk/>
            <pc:sldMk cId="1656933878" sldId="269"/>
            <ac:cxnSpMk id="11" creationId="{86CD0EBE-1025-4E95-B97D-574D634D1A25}"/>
          </ac:cxnSpMkLst>
        </pc:cxnChg>
        <pc:cxnChg chg="mod">
          <ac:chgData name="Zolani Sandiso Sonwabile Zonyane" userId="57ec0dd7f20159f0" providerId="LiveId" clId="{DCE909E1-274D-46E9-A4FE-4590400F3FF5}" dt="2021-10-14T14:34:01.218" v="1578" actId="14100"/>
          <ac:cxnSpMkLst>
            <pc:docMk/>
            <pc:sldMk cId="1656933878" sldId="269"/>
            <ac:cxnSpMk id="12" creationId="{90DCC8A2-0FB8-48E6-9BCE-B37A53C5D299}"/>
          </ac:cxnSpMkLst>
        </pc:cxnChg>
        <pc:cxnChg chg="mod">
          <ac:chgData name="Zolani Sandiso Sonwabile Zonyane" userId="57ec0dd7f20159f0" providerId="LiveId" clId="{DCE909E1-274D-46E9-A4FE-4590400F3FF5}" dt="2021-10-14T14:34:57.488" v="1583" actId="14100"/>
          <ac:cxnSpMkLst>
            <pc:docMk/>
            <pc:sldMk cId="1656933878" sldId="269"/>
            <ac:cxnSpMk id="14" creationId="{071880E7-E542-4780-8C97-EFFF3AE32BF6}"/>
          </ac:cxnSpMkLst>
        </pc:cxnChg>
        <pc:cxnChg chg="mod">
          <ac:chgData name="Zolani Sandiso Sonwabile Zonyane" userId="57ec0dd7f20159f0" providerId="LiveId" clId="{DCE909E1-274D-46E9-A4FE-4590400F3FF5}" dt="2021-10-14T14:35:41.211" v="1587" actId="14100"/>
          <ac:cxnSpMkLst>
            <pc:docMk/>
            <pc:sldMk cId="1656933878" sldId="269"/>
            <ac:cxnSpMk id="16" creationId="{6FA66E43-635B-4E11-8740-C67041F6E5F3}"/>
          </ac:cxnSpMkLst>
        </pc:cxnChg>
        <pc:cxnChg chg="add mod">
          <ac:chgData name="Zolani Sandiso Sonwabile Zonyane" userId="57ec0dd7f20159f0" providerId="LiveId" clId="{DCE909E1-274D-46E9-A4FE-4590400F3FF5}" dt="2021-10-14T14:34:22.811" v="1581" actId="14100"/>
          <ac:cxnSpMkLst>
            <pc:docMk/>
            <pc:sldMk cId="1656933878" sldId="269"/>
            <ac:cxnSpMk id="17" creationId="{DCBBD3C2-F29B-4FD8-8C68-7923F917CAF2}"/>
          </ac:cxnSpMkLst>
        </pc:cxnChg>
        <pc:cxnChg chg="mod">
          <ac:chgData name="Zolani Sandiso Sonwabile Zonyane" userId="57ec0dd7f20159f0" providerId="LiveId" clId="{DCE909E1-274D-46E9-A4FE-4590400F3FF5}" dt="2021-10-14T14:35:25.786" v="1585" actId="14100"/>
          <ac:cxnSpMkLst>
            <pc:docMk/>
            <pc:sldMk cId="1656933878" sldId="269"/>
            <ac:cxnSpMk id="18" creationId="{23310D15-72E2-48D2-A8E6-C8BF15968B79}"/>
          </ac:cxnSpMkLst>
        </pc:cxnChg>
        <pc:cxnChg chg="add mod">
          <ac:chgData name="Zolani Sandiso Sonwabile Zonyane" userId="57ec0dd7f20159f0" providerId="LiveId" clId="{DCE909E1-274D-46E9-A4FE-4590400F3FF5}" dt="2021-10-14T14:36:06.264" v="1590" actId="14100"/>
          <ac:cxnSpMkLst>
            <pc:docMk/>
            <pc:sldMk cId="1656933878" sldId="269"/>
            <ac:cxnSpMk id="21" creationId="{834C6145-86DB-4DAE-BE07-599CBE9A976A}"/>
          </ac:cxnSpMkLst>
        </pc:cxnChg>
        <pc:cxnChg chg="add mod">
          <ac:chgData name="Zolani Sandiso Sonwabile Zonyane" userId="57ec0dd7f20159f0" providerId="LiveId" clId="{DCE909E1-274D-46E9-A4FE-4590400F3FF5}" dt="2021-10-14T14:36:29.338" v="1593" actId="14100"/>
          <ac:cxnSpMkLst>
            <pc:docMk/>
            <pc:sldMk cId="1656933878" sldId="269"/>
            <ac:cxnSpMk id="23" creationId="{196B81C8-1D4F-4055-9FCE-B465C49C8B04}"/>
          </ac:cxnSpMkLst>
        </pc:cxnChg>
        <pc:cxnChg chg="add mod">
          <ac:chgData name="Zolani Sandiso Sonwabile Zonyane" userId="57ec0dd7f20159f0" providerId="LiveId" clId="{DCE909E1-274D-46E9-A4FE-4590400F3FF5}" dt="2021-10-14T14:36:51.580" v="1597" actId="1076"/>
          <ac:cxnSpMkLst>
            <pc:docMk/>
            <pc:sldMk cId="1656933878" sldId="269"/>
            <ac:cxnSpMk id="25" creationId="{A4EF1020-5FB5-4CDC-995A-661A44FCB21F}"/>
          </ac:cxnSpMkLst>
        </pc:cxnChg>
      </pc:sldChg>
      <pc:sldChg chg="addSp delSp modSp add mod ord">
        <pc:chgData name="Zolani Sandiso Sonwabile Zonyane" userId="57ec0dd7f20159f0" providerId="LiveId" clId="{DCE909E1-274D-46E9-A4FE-4590400F3FF5}" dt="2021-10-14T00:49:37.548" v="1363" actId="20577"/>
        <pc:sldMkLst>
          <pc:docMk/>
          <pc:sldMk cId="4057586508" sldId="270"/>
        </pc:sldMkLst>
        <pc:spChg chg="mod">
          <ac:chgData name="Zolani Sandiso Sonwabile Zonyane" userId="57ec0dd7f20159f0" providerId="LiveId" clId="{DCE909E1-274D-46E9-A4FE-4590400F3FF5}" dt="2021-10-14T00:49:37.548" v="1363" actId="20577"/>
          <ac:spMkLst>
            <pc:docMk/>
            <pc:sldMk cId="4057586508" sldId="270"/>
            <ac:spMk id="2" creationId="{72B58345-0632-4E28-AD32-8578A9A3DF54}"/>
          </ac:spMkLst>
        </pc:spChg>
        <pc:spChg chg="del mod">
          <ac:chgData name="Zolani Sandiso Sonwabile Zonyane" userId="57ec0dd7f20159f0" providerId="LiveId" clId="{DCE909E1-274D-46E9-A4FE-4590400F3FF5}" dt="2021-10-13T20:48:47.882" v="267" actId="478"/>
          <ac:spMkLst>
            <pc:docMk/>
            <pc:sldMk cId="4057586508" sldId="270"/>
            <ac:spMk id="3" creationId="{8C595187-B7A8-4431-821A-E2E586F34767}"/>
          </ac:spMkLst>
        </pc:spChg>
        <pc:spChg chg="add del mod">
          <ac:chgData name="Zolani Sandiso Sonwabile Zonyane" userId="57ec0dd7f20159f0" providerId="LiveId" clId="{DCE909E1-274D-46E9-A4FE-4590400F3FF5}" dt="2021-10-13T20:48:50.017" v="268" actId="478"/>
          <ac:spMkLst>
            <pc:docMk/>
            <pc:sldMk cId="4057586508" sldId="270"/>
            <ac:spMk id="6" creationId="{3051D3E0-AED2-4F39-BD3E-68A64732CA78}"/>
          </ac:spMkLst>
        </pc:spChg>
        <pc:spChg chg="add mod">
          <ac:chgData name="Zolani Sandiso Sonwabile Zonyane" userId="57ec0dd7f20159f0" providerId="LiveId" clId="{DCE909E1-274D-46E9-A4FE-4590400F3FF5}" dt="2021-10-14T00:17:32.420" v="1318" actId="14100"/>
          <ac:spMkLst>
            <pc:docMk/>
            <pc:sldMk cId="4057586508" sldId="270"/>
            <ac:spMk id="9" creationId="{3DBD7F98-922E-4498-9E28-FAB499833932}"/>
          </ac:spMkLst>
        </pc:spChg>
        <pc:spChg chg="add mod">
          <ac:chgData name="Zolani Sandiso Sonwabile Zonyane" userId="57ec0dd7f20159f0" providerId="LiveId" clId="{DCE909E1-274D-46E9-A4FE-4590400F3FF5}" dt="2021-10-14T00:11:15.340" v="1279" actId="14100"/>
          <ac:spMkLst>
            <pc:docMk/>
            <pc:sldMk cId="4057586508" sldId="270"/>
            <ac:spMk id="12" creationId="{C1A07961-CC17-4F06-B3BE-D8A097ED85D5}"/>
          </ac:spMkLst>
        </pc:spChg>
        <pc:picChg chg="add mod modCrop">
          <ac:chgData name="Zolani Sandiso Sonwabile Zonyane" userId="57ec0dd7f20159f0" providerId="LiveId" clId="{DCE909E1-274D-46E9-A4FE-4590400F3FF5}" dt="2021-10-14T00:10:17.480" v="1273" actId="14100"/>
          <ac:picMkLst>
            <pc:docMk/>
            <pc:sldMk cId="4057586508" sldId="270"/>
            <ac:picMk id="8" creationId="{CF3FCDA6-5F80-42D0-A571-4AF766B55BAE}"/>
          </ac:picMkLst>
        </pc:picChg>
        <pc:picChg chg="add mod modCrop">
          <ac:chgData name="Zolani Sandiso Sonwabile Zonyane" userId="57ec0dd7f20159f0" providerId="LiveId" clId="{DCE909E1-274D-46E9-A4FE-4590400F3FF5}" dt="2021-10-14T00:09:59.660" v="1271" actId="14100"/>
          <ac:picMkLst>
            <pc:docMk/>
            <pc:sldMk cId="4057586508" sldId="270"/>
            <ac:picMk id="10" creationId="{3DCDF660-D2B6-4759-8E33-B38A82D5E141}"/>
          </ac:picMkLst>
        </pc:picChg>
      </pc:sldChg>
      <pc:sldChg chg="addSp delSp modSp add mod">
        <pc:chgData name="Zolani Sandiso Sonwabile Zonyane" userId="57ec0dd7f20159f0" providerId="LiveId" clId="{DCE909E1-274D-46E9-A4FE-4590400F3FF5}" dt="2021-10-14T00:56:12.738" v="1451" actId="27636"/>
        <pc:sldMkLst>
          <pc:docMk/>
          <pc:sldMk cId="2577995676" sldId="271"/>
        </pc:sldMkLst>
        <pc:spChg chg="mod">
          <ac:chgData name="Zolani Sandiso Sonwabile Zonyane" userId="57ec0dd7f20159f0" providerId="LiveId" clId="{DCE909E1-274D-46E9-A4FE-4590400F3FF5}" dt="2021-10-13T21:36:01.725" v="499" actId="20577"/>
          <ac:spMkLst>
            <pc:docMk/>
            <pc:sldMk cId="2577995676" sldId="271"/>
            <ac:spMk id="2" creationId="{72B58345-0632-4E28-AD32-8578A9A3DF54}"/>
          </ac:spMkLst>
        </pc:spChg>
        <pc:spChg chg="mod">
          <ac:chgData name="Zolani Sandiso Sonwabile Zonyane" userId="57ec0dd7f20159f0" providerId="LiveId" clId="{DCE909E1-274D-46E9-A4FE-4590400F3FF5}" dt="2021-10-14T00:56:12.738" v="1451" actId="27636"/>
          <ac:spMkLst>
            <pc:docMk/>
            <pc:sldMk cId="2577995676" sldId="271"/>
            <ac:spMk id="3" creationId="{8C595187-B7A8-4431-821A-E2E586F34767}"/>
          </ac:spMkLst>
        </pc:spChg>
        <pc:picChg chg="add del mod">
          <ac:chgData name="Zolani Sandiso Sonwabile Zonyane" userId="57ec0dd7f20159f0" providerId="LiveId" clId="{DCE909E1-274D-46E9-A4FE-4590400F3FF5}" dt="2021-10-13T21:40:53.025" v="590" actId="478"/>
          <ac:picMkLst>
            <pc:docMk/>
            <pc:sldMk cId="2577995676" sldId="271"/>
            <ac:picMk id="4" creationId="{F7B003CD-7766-443F-914F-33C1E3C114AE}"/>
          </ac:picMkLst>
        </pc:picChg>
      </pc:sldChg>
      <pc:sldChg chg="addSp delSp modSp add del mod setBg">
        <pc:chgData name="Zolani Sandiso Sonwabile Zonyane" userId="57ec0dd7f20159f0" providerId="LiveId" clId="{DCE909E1-274D-46E9-A4FE-4590400F3FF5}" dt="2021-10-15T06:56:34.238" v="1691" actId="47"/>
        <pc:sldMkLst>
          <pc:docMk/>
          <pc:sldMk cId="3652748797" sldId="272"/>
        </pc:sldMkLst>
        <pc:spChg chg="del">
          <ac:chgData name="Zolani Sandiso Sonwabile Zonyane" userId="57ec0dd7f20159f0" providerId="LiveId" clId="{DCE909E1-274D-46E9-A4FE-4590400F3FF5}" dt="2021-10-13T20:51:44.527" v="285" actId="478"/>
          <ac:spMkLst>
            <pc:docMk/>
            <pc:sldMk cId="3652748797" sldId="272"/>
            <ac:spMk id="3" creationId="{38CF74EE-9B89-4439-8FA7-B7C487CCC7C5}"/>
          </ac:spMkLst>
        </pc:spChg>
        <pc:spChg chg="del mod">
          <ac:chgData name="Zolani Sandiso Sonwabile Zonyane" userId="57ec0dd7f20159f0" providerId="LiveId" clId="{DCE909E1-274D-46E9-A4FE-4590400F3FF5}" dt="2021-10-13T20:49:45.007" v="272" actId="478"/>
          <ac:spMkLst>
            <pc:docMk/>
            <pc:sldMk cId="3652748797" sldId="272"/>
            <ac:spMk id="4" creationId="{24FD7A31-1BE8-4BE4-AB18-0C25F1D9098E}"/>
          </ac:spMkLst>
        </pc:spChg>
        <pc:spChg chg="del">
          <ac:chgData name="Zolani Sandiso Sonwabile Zonyane" userId="57ec0dd7f20159f0" providerId="LiveId" clId="{DCE909E1-274D-46E9-A4FE-4590400F3FF5}" dt="2021-10-13T20:53:16.147" v="298" actId="478"/>
          <ac:spMkLst>
            <pc:docMk/>
            <pc:sldMk cId="3652748797" sldId="272"/>
            <ac:spMk id="5" creationId="{81DD12E8-ADD9-4F14-9C9E-765B55F81CBD}"/>
          </ac:spMkLst>
        </pc:spChg>
        <pc:spChg chg="add del mod">
          <ac:chgData name="Zolani Sandiso Sonwabile Zonyane" userId="57ec0dd7f20159f0" providerId="LiveId" clId="{DCE909E1-274D-46E9-A4FE-4590400F3FF5}" dt="2021-10-13T20:49:51.656" v="273" actId="478"/>
          <ac:spMkLst>
            <pc:docMk/>
            <pc:sldMk cId="3652748797" sldId="272"/>
            <ac:spMk id="7" creationId="{49BC8185-284A-4D56-B9A4-83C9587F31C7}"/>
          </ac:spMkLst>
        </pc:spChg>
        <pc:spChg chg="del">
          <ac:chgData name="Zolani Sandiso Sonwabile Zonyane" userId="57ec0dd7f20159f0" providerId="LiveId" clId="{DCE909E1-274D-46E9-A4FE-4590400F3FF5}" dt="2021-10-13T20:52:04.416" v="288" actId="478"/>
          <ac:spMkLst>
            <pc:docMk/>
            <pc:sldMk cId="3652748797" sldId="272"/>
            <ac:spMk id="16" creationId="{F48DF9B5-F838-469C-A11C-918B3DCCF9DB}"/>
          </ac:spMkLst>
        </pc:spChg>
        <pc:spChg chg="del">
          <ac:chgData name="Zolani Sandiso Sonwabile Zonyane" userId="57ec0dd7f20159f0" providerId="LiveId" clId="{DCE909E1-274D-46E9-A4FE-4590400F3FF5}" dt="2021-10-13T20:52:25.257" v="291" actId="478"/>
          <ac:spMkLst>
            <pc:docMk/>
            <pc:sldMk cId="3652748797" sldId="272"/>
            <ac:spMk id="17" creationId="{14B7D922-2E76-476E-91E0-11F9BF35D139}"/>
          </ac:spMkLst>
        </pc:spChg>
        <pc:spChg chg="add mod">
          <ac:chgData name="Zolani Sandiso Sonwabile Zonyane" userId="57ec0dd7f20159f0" providerId="LiveId" clId="{DCE909E1-274D-46E9-A4FE-4590400F3FF5}" dt="2021-10-14T00:25:41.509" v="1342" actId="14100"/>
          <ac:spMkLst>
            <pc:docMk/>
            <pc:sldMk cId="3652748797" sldId="272"/>
            <ac:spMk id="18" creationId="{4D9999CA-51D1-407C-82BC-B101B6248460}"/>
          </ac:spMkLst>
        </pc:spChg>
        <pc:spChg chg="del">
          <ac:chgData name="Zolani Sandiso Sonwabile Zonyane" userId="57ec0dd7f20159f0" providerId="LiveId" clId="{DCE909E1-274D-46E9-A4FE-4590400F3FF5}" dt="2021-10-13T20:52:42.157" v="294" actId="478"/>
          <ac:spMkLst>
            <pc:docMk/>
            <pc:sldMk cId="3652748797" sldId="272"/>
            <ac:spMk id="19" creationId="{D449A583-DC38-464D-ACCA-569DB7829930}"/>
          </ac:spMkLst>
        </pc:spChg>
        <pc:spChg chg="del">
          <ac:chgData name="Zolani Sandiso Sonwabile Zonyane" userId="57ec0dd7f20159f0" providerId="LiveId" clId="{DCE909E1-274D-46E9-A4FE-4590400F3FF5}" dt="2021-10-13T20:53:12.957" v="297" actId="478"/>
          <ac:spMkLst>
            <pc:docMk/>
            <pc:sldMk cId="3652748797" sldId="272"/>
            <ac:spMk id="20" creationId="{3AC697DD-6F27-4910-9D0D-94CE92EEADAE}"/>
          </ac:spMkLst>
        </pc:spChg>
        <pc:spChg chg="add mod">
          <ac:chgData name="Zolani Sandiso Sonwabile Zonyane" userId="57ec0dd7f20159f0" providerId="LiveId" clId="{DCE909E1-274D-46E9-A4FE-4590400F3FF5}" dt="2021-10-13T23:52:28.728" v="1188" actId="14100"/>
          <ac:spMkLst>
            <pc:docMk/>
            <pc:sldMk cId="3652748797" sldId="272"/>
            <ac:spMk id="21" creationId="{F74D79D4-008A-4067-B8C2-7C707E2481D3}"/>
          </ac:spMkLst>
        </pc:spChg>
        <pc:spChg chg="mod">
          <ac:chgData name="Zolani Sandiso Sonwabile Zonyane" userId="57ec0dd7f20159f0" providerId="LiveId" clId="{DCE909E1-274D-46E9-A4FE-4590400F3FF5}" dt="2021-10-13T20:53:31.079" v="300" actId="1076"/>
          <ac:spMkLst>
            <pc:docMk/>
            <pc:sldMk cId="3652748797" sldId="272"/>
            <ac:spMk id="22" creationId="{890CD6C7-BF49-440F-B4A0-99FE2A873FB2}"/>
          </ac:spMkLst>
        </pc:spChg>
        <pc:spChg chg="del">
          <ac:chgData name="Zolani Sandiso Sonwabile Zonyane" userId="57ec0dd7f20159f0" providerId="LiveId" clId="{DCE909E1-274D-46E9-A4FE-4590400F3FF5}" dt="2021-10-13T20:53:18.767" v="299" actId="478"/>
          <ac:spMkLst>
            <pc:docMk/>
            <pc:sldMk cId="3652748797" sldId="272"/>
            <ac:spMk id="23" creationId="{EF324480-7337-4EE4-BF3F-DD3329D6C334}"/>
          </ac:spMkLst>
        </pc:spChg>
        <pc:spChg chg="add mod">
          <ac:chgData name="Zolani Sandiso Sonwabile Zonyane" userId="57ec0dd7f20159f0" providerId="LiveId" clId="{DCE909E1-274D-46E9-A4FE-4590400F3FF5}" dt="2021-10-13T23:52:53.241" v="1190" actId="14100"/>
          <ac:spMkLst>
            <pc:docMk/>
            <pc:sldMk cId="3652748797" sldId="272"/>
            <ac:spMk id="24" creationId="{232F1C91-41C3-4AB5-9BEE-1E129726BDCE}"/>
          </ac:spMkLst>
        </pc:spChg>
        <pc:spChg chg="add mod">
          <ac:chgData name="Zolani Sandiso Sonwabile Zonyane" userId="57ec0dd7f20159f0" providerId="LiveId" clId="{DCE909E1-274D-46E9-A4FE-4590400F3FF5}" dt="2021-10-13T23:53:06.921" v="1191" actId="14100"/>
          <ac:spMkLst>
            <pc:docMk/>
            <pc:sldMk cId="3652748797" sldId="272"/>
            <ac:spMk id="25" creationId="{5B106A2A-EDE1-4691-B9E9-76E38897D74E}"/>
          </ac:spMkLst>
        </pc:spChg>
        <pc:spChg chg="add mod">
          <ac:chgData name="Zolani Sandiso Sonwabile Zonyane" userId="57ec0dd7f20159f0" providerId="LiveId" clId="{DCE909E1-274D-46E9-A4FE-4590400F3FF5}" dt="2021-10-13T23:53:25.991" v="1192" actId="14100"/>
          <ac:spMkLst>
            <pc:docMk/>
            <pc:sldMk cId="3652748797" sldId="272"/>
            <ac:spMk id="26" creationId="{A6C5E463-85A7-407C-A389-F0A5ED4EF798}"/>
          </ac:spMkLst>
        </pc:spChg>
        <pc:spChg chg="add mod">
          <ac:chgData name="Zolani Sandiso Sonwabile Zonyane" userId="57ec0dd7f20159f0" providerId="LiveId" clId="{DCE909E1-274D-46E9-A4FE-4590400F3FF5}" dt="2021-10-13T23:56:57.246" v="1238" actId="14100"/>
          <ac:spMkLst>
            <pc:docMk/>
            <pc:sldMk cId="3652748797" sldId="272"/>
            <ac:spMk id="27" creationId="{6AB5D29B-C6A5-4B64-855A-8781E65F7969}"/>
          </ac:spMkLst>
        </pc:spChg>
        <pc:spChg chg="add mod">
          <ac:chgData name="Zolani Sandiso Sonwabile Zonyane" userId="57ec0dd7f20159f0" providerId="LiveId" clId="{DCE909E1-274D-46E9-A4FE-4590400F3FF5}" dt="2021-10-13T21:05:50.967" v="372" actId="14100"/>
          <ac:spMkLst>
            <pc:docMk/>
            <pc:sldMk cId="3652748797" sldId="272"/>
            <ac:spMk id="28" creationId="{5AD6414D-0E6A-438D-B9BA-37E92FA7AA36}"/>
          </ac:spMkLst>
        </pc:spChg>
        <pc:spChg chg="add mod">
          <ac:chgData name="Zolani Sandiso Sonwabile Zonyane" userId="57ec0dd7f20159f0" providerId="LiveId" clId="{DCE909E1-274D-46E9-A4FE-4590400F3FF5}" dt="2021-10-13T21:06:03.007" v="373" actId="1076"/>
          <ac:spMkLst>
            <pc:docMk/>
            <pc:sldMk cId="3652748797" sldId="272"/>
            <ac:spMk id="29" creationId="{300F39C4-1E79-420D-9D3B-2D4AD7EEE055}"/>
          </ac:spMkLst>
        </pc:spChg>
        <pc:spChg chg="add mod">
          <ac:chgData name="Zolani Sandiso Sonwabile Zonyane" userId="57ec0dd7f20159f0" providerId="LiveId" clId="{DCE909E1-274D-46E9-A4FE-4590400F3FF5}" dt="2021-10-13T20:53:51.277" v="302" actId="1076"/>
          <ac:spMkLst>
            <pc:docMk/>
            <pc:sldMk cId="3652748797" sldId="272"/>
            <ac:spMk id="30" creationId="{FC0D356A-83CC-4AF7-A9AC-397F4EE9361F}"/>
          </ac:spMkLst>
        </pc:spChg>
        <pc:spChg chg="add mod">
          <ac:chgData name="Zolani Sandiso Sonwabile Zonyane" userId="57ec0dd7f20159f0" providerId="LiveId" clId="{DCE909E1-274D-46E9-A4FE-4590400F3FF5}" dt="2021-10-14T00:25:29.179" v="1339" actId="14100"/>
          <ac:spMkLst>
            <pc:docMk/>
            <pc:sldMk cId="3652748797" sldId="272"/>
            <ac:spMk id="31" creationId="{27E88B39-A009-42CE-ABEE-81EBB038F148}"/>
          </ac:spMkLst>
        </pc:spChg>
        <pc:graphicFrameChg chg="mod">
          <ac:chgData name="Zolani Sandiso Sonwabile Zonyane" userId="57ec0dd7f20159f0" providerId="LiveId" clId="{DCE909E1-274D-46E9-A4FE-4590400F3FF5}" dt="2021-10-13T23:58:43.157" v="1248" actId="122"/>
          <ac:graphicFrameMkLst>
            <pc:docMk/>
            <pc:sldMk cId="3652748797" sldId="272"/>
            <ac:graphicFrameMk id="2" creationId="{7AC49B6D-909E-44F6-A568-0B953CA79950}"/>
          </ac:graphicFrameMkLst>
        </pc:graphicFrameChg>
      </pc:sldChg>
      <pc:sldChg chg="addSp delSp modSp add mod ord">
        <pc:chgData name="Zolani Sandiso Sonwabile Zonyane" userId="57ec0dd7f20159f0" providerId="LiveId" clId="{DCE909E1-274D-46E9-A4FE-4590400F3FF5}" dt="2021-10-15T07:11:50.107" v="2031" actId="20577"/>
        <pc:sldMkLst>
          <pc:docMk/>
          <pc:sldMk cId="1849857480" sldId="273"/>
        </pc:sldMkLst>
        <pc:spChg chg="mod">
          <ac:chgData name="Zolani Sandiso Sonwabile Zonyane" userId="57ec0dd7f20159f0" providerId="LiveId" clId="{DCE909E1-274D-46E9-A4FE-4590400F3FF5}" dt="2021-10-13T21:09:53.548" v="420" actId="20577"/>
          <ac:spMkLst>
            <pc:docMk/>
            <pc:sldMk cId="1849857480" sldId="273"/>
            <ac:spMk id="2" creationId="{72B58345-0632-4E28-AD32-8578A9A3DF54}"/>
          </ac:spMkLst>
        </pc:spChg>
        <pc:spChg chg="add mod">
          <ac:chgData name="Zolani Sandiso Sonwabile Zonyane" userId="57ec0dd7f20159f0" providerId="LiveId" clId="{DCE909E1-274D-46E9-A4FE-4590400F3FF5}" dt="2021-10-15T07:11:50.107" v="2031" actId="20577"/>
          <ac:spMkLst>
            <pc:docMk/>
            <pc:sldMk cId="1849857480" sldId="273"/>
            <ac:spMk id="3" creationId="{481F8E91-1EF3-4448-AA5E-1967D66081E0}"/>
          </ac:spMkLst>
        </pc:spChg>
        <pc:spChg chg="add mod">
          <ac:chgData name="Zolani Sandiso Sonwabile Zonyane" userId="57ec0dd7f20159f0" providerId="LiveId" clId="{DCE909E1-274D-46E9-A4FE-4590400F3FF5}" dt="2021-10-14T00:09:10.450" v="1260" actId="20577"/>
          <ac:spMkLst>
            <pc:docMk/>
            <pc:sldMk cId="1849857480" sldId="273"/>
            <ac:spMk id="9" creationId="{E5AFD7FF-CA35-4228-8107-8D8DA65369A6}"/>
          </ac:spMkLst>
        </pc:spChg>
        <pc:picChg chg="add del mod modCrop">
          <ac:chgData name="Zolani Sandiso Sonwabile Zonyane" userId="57ec0dd7f20159f0" providerId="LiveId" clId="{DCE909E1-274D-46E9-A4FE-4590400F3FF5}" dt="2021-10-14T00:07:54.080" v="1249" actId="478"/>
          <ac:picMkLst>
            <pc:docMk/>
            <pc:sldMk cId="1849857480" sldId="273"/>
            <ac:picMk id="4" creationId="{B38EF710-6097-4D5A-9DD7-4AAC22E0E115}"/>
          </ac:picMkLst>
        </pc:picChg>
        <pc:picChg chg="add mod modCrop">
          <ac:chgData name="Zolani Sandiso Sonwabile Zonyane" userId="57ec0dd7f20159f0" providerId="LiveId" clId="{DCE909E1-274D-46E9-A4FE-4590400F3FF5}" dt="2021-10-14T00:08:40.820" v="1255" actId="1076"/>
          <ac:picMkLst>
            <pc:docMk/>
            <pc:sldMk cId="1849857480" sldId="273"/>
            <ac:picMk id="7" creationId="{C796D61E-5CBF-4EC9-A00E-C5C3C3B93AF1}"/>
          </ac:picMkLst>
        </pc:picChg>
      </pc:sldChg>
      <pc:sldChg chg="addSp delSp modSp add mod">
        <pc:chgData name="Zolani Sandiso Sonwabile Zonyane" userId="57ec0dd7f20159f0" providerId="LiveId" clId="{DCE909E1-274D-46E9-A4FE-4590400F3FF5}" dt="2021-10-14T00:57:17.068" v="1456" actId="1076"/>
        <pc:sldMkLst>
          <pc:docMk/>
          <pc:sldMk cId="859230102" sldId="274"/>
        </pc:sldMkLst>
        <pc:spChg chg="del">
          <ac:chgData name="Zolani Sandiso Sonwabile Zonyane" userId="57ec0dd7f20159f0" providerId="LiveId" clId="{DCE909E1-274D-46E9-A4FE-4590400F3FF5}" dt="2021-10-13T21:48:54.833" v="781" actId="478"/>
          <ac:spMkLst>
            <pc:docMk/>
            <pc:sldMk cId="859230102" sldId="274"/>
            <ac:spMk id="2" creationId="{72B58345-0632-4E28-AD32-8578A9A3DF54}"/>
          </ac:spMkLst>
        </pc:spChg>
        <pc:spChg chg="del mod">
          <ac:chgData name="Zolani Sandiso Sonwabile Zonyane" userId="57ec0dd7f20159f0" providerId="LiveId" clId="{DCE909E1-274D-46E9-A4FE-4590400F3FF5}" dt="2021-10-13T21:57:16.374" v="786" actId="478"/>
          <ac:spMkLst>
            <pc:docMk/>
            <pc:sldMk cId="859230102" sldId="274"/>
            <ac:spMk id="3" creationId="{8C595187-B7A8-4431-821A-E2E586F34767}"/>
          </ac:spMkLst>
        </pc:spChg>
        <pc:spChg chg="del">
          <ac:chgData name="Zolani Sandiso Sonwabile Zonyane" userId="57ec0dd7f20159f0" providerId="LiveId" clId="{DCE909E1-274D-46E9-A4FE-4590400F3FF5}" dt="2021-10-14T00:24:11.029" v="1334" actId="478"/>
          <ac:spMkLst>
            <pc:docMk/>
            <pc:sldMk cId="859230102" sldId="274"/>
            <ac:spMk id="5" creationId="{4F7C151F-2473-450C-B7AB-B5FD9ACD36F2}"/>
          </ac:spMkLst>
        </pc:spChg>
        <pc:spChg chg="add del mod">
          <ac:chgData name="Zolani Sandiso Sonwabile Zonyane" userId="57ec0dd7f20159f0" providerId="LiveId" clId="{DCE909E1-274D-46E9-A4FE-4590400F3FF5}" dt="2021-10-13T21:48:59.019" v="782" actId="478"/>
          <ac:spMkLst>
            <pc:docMk/>
            <pc:sldMk cId="859230102" sldId="274"/>
            <ac:spMk id="6" creationId="{64DB7C91-51AB-4F40-AF54-AF1855441D20}"/>
          </ac:spMkLst>
        </pc:spChg>
        <pc:spChg chg="add del mod">
          <ac:chgData name="Zolani Sandiso Sonwabile Zonyane" userId="57ec0dd7f20159f0" providerId="LiveId" clId="{DCE909E1-274D-46E9-A4FE-4590400F3FF5}" dt="2021-10-14T00:21:35.289" v="1325" actId="478"/>
          <ac:spMkLst>
            <pc:docMk/>
            <pc:sldMk cId="859230102" sldId="274"/>
            <ac:spMk id="7" creationId="{091991E4-5847-45C3-9FD9-E972E313853F}"/>
          </ac:spMkLst>
        </pc:spChg>
        <pc:picChg chg="add del mod">
          <ac:chgData name="Zolani Sandiso Sonwabile Zonyane" userId="57ec0dd7f20159f0" providerId="LiveId" clId="{DCE909E1-274D-46E9-A4FE-4590400F3FF5}" dt="2021-10-14T00:21:31.829" v="1324" actId="478"/>
          <ac:picMkLst>
            <pc:docMk/>
            <pc:sldMk cId="859230102" sldId="274"/>
            <ac:picMk id="8" creationId="{276C7AD1-51B5-44BE-9840-10E862103BD6}"/>
          </ac:picMkLst>
        </pc:picChg>
        <pc:picChg chg="add mod modCrop">
          <ac:chgData name="Zolani Sandiso Sonwabile Zonyane" userId="57ec0dd7f20159f0" providerId="LiveId" clId="{DCE909E1-274D-46E9-A4FE-4590400F3FF5}" dt="2021-10-14T00:57:17.068" v="1456" actId="1076"/>
          <ac:picMkLst>
            <pc:docMk/>
            <pc:sldMk cId="859230102" sldId="274"/>
            <ac:picMk id="9" creationId="{57C95D60-54A5-4A92-97D0-E4802D54AF3A}"/>
          </ac:picMkLst>
        </pc:picChg>
        <pc:picChg chg="add del mod">
          <ac:chgData name="Zolani Sandiso Sonwabile Zonyane" userId="57ec0dd7f20159f0" providerId="LiveId" clId="{DCE909E1-274D-46E9-A4FE-4590400F3FF5}" dt="2021-10-14T00:23:45.139" v="1329" actId="478"/>
          <ac:picMkLst>
            <pc:docMk/>
            <pc:sldMk cId="859230102" sldId="274"/>
            <ac:picMk id="1026" creationId="{BB3A17B5-96F1-43CB-9BC1-1153355A2BF1}"/>
          </ac:picMkLst>
        </pc:picChg>
      </pc:sldChg>
      <pc:sldChg chg="addSp delSp modSp add mod">
        <pc:chgData name="Zolani Sandiso Sonwabile Zonyane" userId="57ec0dd7f20159f0" providerId="LiveId" clId="{DCE909E1-274D-46E9-A4FE-4590400F3FF5}" dt="2021-10-14T00:29:06.224" v="1351" actId="207"/>
        <pc:sldMkLst>
          <pc:docMk/>
          <pc:sldMk cId="2346627423" sldId="275"/>
        </pc:sldMkLst>
        <pc:spChg chg="del">
          <ac:chgData name="Zolani Sandiso Sonwabile Zonyane" userId="57ec0dd7f20159f0" providerId="LiveId" clId="{DCE909E1-274D-46E9-A4FE-4590400F3FF5}" dt="2021-10-13T23:24:12.412" v="1019" actId="478"/>
          <ac:spMkLst>
            <pc:docMk/>
            <pc:sldMk cId="2346627423" sldId="275"/>
            <ac:spMk id="2" creationId="{72B58345-0632-4E28-AD32-8578A9A3DF54}"/>
          </ac:spMkLst>
        </pc:spChg>
        <pc:spChg chg="add del mod">
          <ac:chgData name="Zolani Sandiso Sonwabile Zonyane" userId="57ec0dd7f20159f0" providerId="LiveId" clId="{DCE909E1-274D-46E9-A4FE-4590400F3FF5}" dt="2021-10-14T00:29:06.224" v="1351" actId="207"/>
          <ac:spMkLst>
            <pc:docMk/>
            <pc:sldMk cId="2346627423" sldId="275"/>
            <ac:spMk id="3" creationId="{8C595187-B7A8-4431-821A-E2E586F34767}"/>
          </ac:spMkLst>
        </pc:spChg>
        <pc:spChg chg="add del mod">
          <ac:chgData name="Zolani Sandiso Sonwabile Zonyane" userId="57ec0dd7f20159f0" providerId="LiveId" clId="{DCE909E1-274D-46E9-A4FE-4590400F3FF5}" dt="2021-10-13T23:24:17.314" v="1020" actId="478"/>
          <ac:spMkLst>
            <pc:docMk/>
            <pc:sldMk cId="2346627423" sldId="275"/>
            <ac:spMk id="6" creationId="{212BF12E-3888-491C-B86A-C22C20383114}"/>
          </ac:spMkLst>
        </pc:spChg>
        <pc:spChg chg="add del mod">
          <ac:chgData name="Zolani Sandiso Sonwabile Zonyane" userId="57ec0dd7f20159f0" providerId="LiveId" clId="{DCE909E1-274D-46E9-A4FE-4590400F3FF5}" dt="2021-10-13T23:26:41.337" v="1076" actId="478"/>
          <ac:spMkLst>
            <pc:docMk/>
            <pc:sldMk cId="2346627423" sldId="275"/>
            <ac:spMk id="8" creationId="{BA951330-006C-41F1-8E0E-DFA41FE4B01F}"/>
          </ac:spMkLst>
        </pc:spChg>
        <pc:spChg chg="add mod">
          <ac:chgData name="Zolani Sandiso Sonwabile Zonyane" userId="57ec0dd7f20159f0" providerId="LiveId" clId="{DCE909E1-274D-46E9-A4FE-4590400F3FF5}" dt="2021-10-14T00:15:20.921" v="1317"/>
          <ac:spMkLst>
            <pc:docMk/>
            <pc:sldMk cId="2346627423" sldId="275"/>
            <ac:spMk id="10" creationId="{7779D32B-BC7B-4E01-B0D6-4E6A60A6D6AC}"/>
          </ac:spMkLst>
        </pc:spChg>
      </pc:sldChg>
      <pc:sldChg chg="addSp delSp modSp add mod modShow">
        <pc:chgData name="Zolani Sandiso Sonwabile Zonyane" userId="57ec0dd7f20159f0" providerId="LiveId" clId="{DCE909E1-274D-46E9-A4FE-4590400F3FF5}" dt="2021-10-14T21:45:55.399" v="1687" actId="729"/>
        <pc:sldMkLst>
          <pc:docMk/>
          <pc:sldMk cId="2396928463" sldId="276"/>
        </pc:sldMkLst>
        <pc:spChg chg="mod">
          <ac:chgData name="Zolani Sandiso Sonwabile Zonyane" userId="57ec0dd7f20159f0" providerId="LiveId" clId="{DCE909E1-274D-46E9-A4FE-4590400F3FF5}" dt="2021-10-14T21:45:07.300" v="1683" actId="14100"/>
          <ac:spMkLst>
            <pc:docMk/>
            <pc:sldMk cId="2396928463" sldId="276"/>
            <ac:spMk id="2" creationId="{72B58345-0632-4E28-AD32-8578A9A3DF54}"/>
          </ac:spMkLst>
        </pc:spChg>
        <pc:spChg chg="mod">
          <ac:chgData name="Zolani Sandiso Sonwabile Zonyane" userId="57ec0dd7f20159f0" providerId="LiveId" clId="{DCE909E1-274D-46E9-A4FE-4590400F3FF5}" dt="2021-10-14T21:37:09.963" v="1646" actId="14100"/>
          <ac:spMkLst>
            <pc:docMk/>
            <pc:sldMk cId="2396928463" sldId="276"/>
            <ac:spMk id="13" creationId="{FE7EAF55-6CED-47D2-B150-55762D66464E}"/>
          </ac:spMkLst>
        </pc:spChg>
        <pc:picChg chg="add mod ord modCrop">
          <ac:chgData name="Zolani Sandiso Sonwabile Zonyane" userId="57ec0dd7f20159f0" providerId="LiveId" clId="{DCE909E1-274D-46E9-A4FE-4590400F3FF5}" dt="2021-10-14T14:42:41.475" v="1625" actId="167"/>
          <ac:picMkLst>
            <pc:docMk/>
            <pc:sldMk cId="2396928463" sldId="276"/>
            <ac:picMk id="4" creationId="{63DE093C-08FB-42C0-B686-A9CA0DF8F5B9}"/>
          </ac:picMkLst>
        </pc:picChg>
        <pc:picChg chg="add mod ord modCrop">
          <ac:chgData name="Zolani Sandiso Sonwabile Zonyane" userId="57ec0dd7f20159f0" providerId="LiveId" clId="{DCE909E1-274D-46E9-A4FE-4590400F3FF5}" dt="2021-10-14T21:36:55.932" v="1644" actId="14100"/>
          <ac:picMkLst>
            <pc:docMk/>
            <pc:sldMk cId="2396928463" sldId="276"/>
            <ac:picMk id="8" creationId="{C8881ED7-A555-4C5C-8F69-A802989ACBA2}"/>
          </ac:picMkLst>
        </pc:picChg>
        <pc:picChg chg="del mod">
          <ac:chgData name="Zolani Sandiso Sonwabile Zonyane" userId="57ec0dd7f20159f0" providerId="LiveId" clId="{DCE909E1-274D-46E9-A4FE-4590400F3FF5}" dt="2021-10-14T14:38:03.543" v="1599" actId="478"/>
          <ac:picMkLst>
            <pc:docMk/>
            <pc:sldMk cId="2396928463" sldId="276"/>
            <ac:picMk id="9" creationId="{441C0063-C646-42F4-B155-1B933FED0A5B}"/>
          </ac:picMkLst>
        </pc:picChg>
        <pc:cxnChg chg="mod">
          <ac:chgData name="Zolani Sandiso Sonwabile Zonyane" userId="57ec0dd7f20159f0" providerId="LiveId" clId="{DCE909E1-274D-46E9-A4FE-4590400F3FF5}" dt="2021-10-14T14:43:32.823" v="1628" actId="14100"/>
          <ac:cxnSpMkLst>
            <pc:docMk/>
            <pc:sldMk cId="2396928463" sldId="276"/>
            <ac:cxnSpMk id="11" creationId="{86CD0EBE-1025-4E95-B97D-574D634D1A25}"/>
          </ac:cxnSpMkLst>
        </pc:cxnChg>
        <pc:cxnChg chg="del">
          <ac:chgData name="Zolani Sandiso Sonwabile Zonyane" userId="57ec0dd7f20159f0" providerId="LiveId" clId="{DCE909E1-274D-46E9-A4FE-4590400F3FF5}" dt="2021-10-14T14:44:12.432" v="1631" actId="478"/>
          <ac:cxnSpMkLst>
            <pc:docMk/>
            <pc:sldMk cId="2396928463" sldId="276"/>
            <ac:cxnSpMk id="12" creationId="{90DCC8A2-0FB8-48E6-9BCE-B37A53C5D299}"/>
          </ac:cxnSpMkLst>
        </pc:cxnChg>
        <pc:cxnChg chg="del">
          <ac:chgData name="Zolani Sandiso Sonwabile Zonyane" userId="57ec0dd7f20159f0" providerId="LiveId" clId="{DCE909E1-274D-46E9-A4FE-4590400F3FF5}" dt="2021-10-14T14:44:14.537" v="1632" actId="478"/>
          <ac:cxnSpMkLst>
            <pc:docMk/>
            <pc:sldMk cId="2396928463" sldId="276"/>
            <ac:cxnSpMk id="14" creationId="{071880E7-E542-4780-8C97-EFFF3AE32BF6}"/>
          </ac:cxnSpMkLst>
        </pc:cxnChg>
        <pc:cxnChg chg="mod">
          <ac:chgData name="Zolani Sandiso Sonwabile Zonyane" userId="57ec0dd7f20159f0" providerId="LiveId" clId="{DCE909E1-274D-46E9-A4FE-4590400F3FF5}" dt="2021-10-14T14:44:25.003" v="1634" actId="14100"/>
          <ac:cxnSpMkLst>
            <pc:docMk/>
            <pc:sldMk cId="2396928463" sldId="276"/>
            <ac:cxnSpMk id="16" creationId="{6FA66E43-635B-4E11-8740-C67041F6E5F3}"/>
          </ac:cxnSpMkLst>
        </pc:cxnChg>
        <pc:cxnChg chg="mod">
          <ac:chgData name="Zolani Sandiso Sonwabile Zonyane" userId="57ec0dd7f20159f0" providerId="LiveId" clId="{DCE909E1-274D-46E9-A4FE-4590400F3FF5}" dt="2021-10-14T21:38:01.330" v="1648" actId="14100"/>
          <ac:cxnSpMkLst>
            <pc:docMk/>
            <pc:sldMk cId="2396928463" sldId="276"/>
            <ac:cxnSpMk id="18" creationId="{23310D15-72E2-48D2-A8E6-C8BF15968B79}"/>
          </ac:cxnSpMkLst>
        </pc:cxnChg>
        <pc:cxnChg chg="add mod">
          <ac:chgData name="Zolani Sandiso Sonwabile Zonyane" userId="57ec0dd7f20159f0" providerId="LiveId" clId="{DCE909E1-274D-46E9-A4FE-4590400F3FF5}" dt="2021-10-14T21:36:16.206" v="1639" actId="14100"/>
          <ac:cxnSpMkLst>
            <pc:docMk/>
            <pc:sldMk cId="2396928463" sldId="276"/>
            <ac:cxnSpMk id="19" creationId="{C5A54423-5B15-4A7E-BE1B-133A5FE25879}"/>
          </ac:cxnSpMkLst>
        </pc:cxnChg>
        <pc:cxnChg chg="add mod">
          <ac:chgData name="Zolani Sandiso Sonwabile Zonyane" userId="57ec0dd7f20159f0" providerId="LiveId" clId="{DCE909E1-274D-46E9-A4FE-4590400F3FF5}" dt="2021-10-14T21:36:32.299" v="1642" actId="14100"/>
          <ac:cxnSpMkLst>
            <pc:docMk/>
            <pc:sldMk cId="2396928463" sldId="276"/>
            <ac:cxnSpMk id="22" creationId="{98795D0E-4540-412E-8F02-DD7720F6D657}"/>
          </ac:cxnSpMkLst>
        </pc:cxnChg>
        <pc:cxnChg chg="add mod">
          <ac:chgData name="Zolani Sandiso Sonwabile Zonyane" userId="57ec0dd7f20159f0" providerId="LiveId" clId="{DCE909E1-274D-46E9-A4FE-4590400F3FF5}" dt="2021-10-14T21:38:25.637" v="1651" actId="14100"/>
          <ac:cxnSpMkLst>
            <pc:docMk/>
            <pc:sldMk cId="2396928463" sldId="276"/>
            <ac:cxnSpMk id="25" creationId="{FB6C1D1F-0555-4093-89E4-303CDC599CF6}"/>
          </ac:cxnSpMkLst>
        </pc:cxnChg>
      </pc:sldChg>
      <pc:sldChg chg="addSp delSp modSp add mod modShow">
        <pc:chgData name="Zolani Sandiso Sonwabile Zonyane" userId="57ec0dd7f20159f0" providerId="LiveId" clId="{DCE909E1-274D-46E9-A4FE-4590400F3FF5}" dt="2021-10-15T06:55:44.516" v="1689" actId="478"/>
        <pc:sldMkLst>
          <pc:docMk/>
          <pc:sldMk cId="1109240452" sldId="277"/>
        </pc:sldMkLst>
        <pc:spChg chg="mod">
          <ac:chgData name="Zolani Sandiso Sonwabile Zonyane" userId="57ec0dd7f20159f0" providerId="LiveId" clId="{DCE909E1-274D-46E9-A4FE-4590400F3FF5}" dt="2021-10-14T21:45:30.887" v="1686" actId="14100"/>
          <ac:spMkLst>
            <pc:docMk/>
            <pc:sldMk cId="1109240452" sldId="277"/>
            <ac:spMk id="2" creationId="{72B58345-0632-4E28-AD32-8578A9A3DF54}"/>
          </ac:spMkLst>
        </pc:spChg>
        <pc:spChg chg="mod">
          <ac:chgData name="Zolani Sandiso Sonwabile Zonyane" userId="57ec0dd7f20159f0" providerId="LiveId" clId="{DCE909E1-274D-46E9-A4FE-4590400F3FF5}" dt="2021-10-14T21:42:43.722" v="1666" actId="14100"/>
          <ac:spMkLst>
            <pc:docMk/>
            <pc:sldMk cId="1109240452" sldId="277"/>
            <ac:spMk id="13" creationId="{FE7EAF55-6CED-47D2-B150-55762D66464E}"/>
          </ac:spMkLst>
        </pc:spChg>
        <pc:picChg chg="add del mod modCrop">
          <ac:chgData name="Zolani Sandiso Sonwabile Zonyane" userId="57ec0dd7f20159f0" providerId="LiveId" clId="{DCE909E1-274D-46E9-A4FE-4590400F3FF5}" dt="2021-10-14T21:41:42.964" v="1657" actId="478"/>
          <ac:picMkLst>
            <pc:docMk/>
            <pc:sldMk cId="1109240452" sldId="277"/>
            <ac:picMk id="4" creationId="{86A47D92-A81D-4B7C-AD96-85810E508B7D}"/>
          </ac:picMkLst>
        </pc:picChg>
        <pc:picChg chg="add mod ord modCrop">
          <ac:chgData name="Zolani Sandiso Sonwabile Zonyane" userId="57ec0dd7f20159f0" providerId="LiveId" clId="{DCE909E1-274D-46E9-A4FE-4590400F3FF5}" dt="2021-10-14T21:42:27.796" v="1664" actId="1076"/>
          <ac:picMkLst>
            <pc:docMk/>
            <pc:sldMk cId="1109240452" sldId="277"/>
            <ac:picMk id="8" creationId="{16802322-D785-4A11-A767-6494650E8A71}"/>
          </ac:picMkLst>
        </pc:picChg>
        <pc:picChg chg="del">
          <ac:chgData name="Zolani Sandiso Sonwabile Zonyane" userId="57ec0dd7f20159f0" providerId="LiveId" clId="{DCE909E1-274D-46E9-A4FE-4590400F3FF5}" dt="2021-10-14T21:41:14.118" v="1652" actId="478"/>
          <ac:picMkLst>
            <pc:docMk/>
            <pc:sldMk cId="1109240452" sldId="277"/>
            <ac:picMk id="9" creationId="{441C0063-C646-42F4-B155-1B933FED0A5B}"/>
          </ac:picMkLst>
        </pc:picChg>
        <pc:cxnChg chg="del">
          <ac:chgData name="Zolani Sandiso Sonwabile Zonyane" userId="57ec0dd7f20159f0" providerId="LiveId" clId="{DCE909E1-274D-46E9-A4FE-4590400F3FF5}" dt="2021-10-15T06:55:44.516" v="1689" actId="478"/>
          <ac:cxnSpMkLst>
            <pc:docMk/>
            <pc:sldMk cId="1109240452" sldId="277"/>
            <ac:cxnSpMk id="11" creationId="{86CD0EBE-1025-4E95-B97D-574D634D1A25}"/>
          </ac:cxnSpMkLst>
        </pc:cxnChg>
        <pc:cxnChg chg="mod">
          <ac:chgData name="Zolani Sandiso Sonwabile Zonyane" userId="57ec0dd7f20159f0" providerId="LiveId" clId="{DCE909E1-274D-46E9-A4FE-4590400F3FF5}" dt="2021-10-14T21:43:25.735" v="1672" actId="14100"/>
          <ac:cxnSpMkLst>
            <pc:docMk/>
            <pc:sldMk cId="1109240452" sldId="277"/>
            <ac:cxnSpMk id="12" creationId="{90DCC8A2-0FB8-48E6-9BCE-B37A53C5D299}"/>
          </ac:cxnSpMkLst>
        </pc:cxnChg>
        <pc:cxnChg chg="mod">
          <ac:chgData name="Zolani Sandiso Sonwabile Zonyane" userId="57ec0dd7f20159f0" providerId="LiveId" clId="{DCE909E1-274D-46E9-A4FE-4590400F3FF5}" dt="2021-10-14T21:43:32.674" v="1674" actId="14100"/>
          <ac:cxnSpMkLst>
            <pc:docMk/>
            <pc:sldMk cId="1109240452" sldId="277"/>
            <ac:cxnSpMk id="14" creationId="{071880E7-E542-4780-8C97-EFFF3AE32BF6}"/>
          </ac:cxnSpMkLst>
        </pc:cxnChg>
        <pc:cxnChg chg="mod">
          <ac:chgData name="Zolani Sandiso Sonwabile Zonyane" userId="57ec0dd7f20159f0" providerId="LiveId" clId="{DCE909E1-274D-46E9-A4FE-4590400F3FF5}" dt="2021-10-14T21:43:48.064" v="1676" actId="14100"/>
          <ac:cxnSpMkLst>
            <pc:docMk/>
            <pc:sldMk cId="1109240452" sldId="277"/>
            <ac:cxnSpMk id="16" creationId="{6FA66E43-635B-4E11-8740-C67041F6E5F3}"/>
          </ac:cxnSpMkLst>
        </pc:cxnChg>
        <pc:cxnChg chg="mod">
          <ac:chgData name="Zolani Sandiso Sonwabile Zonyane" userId="57ec0dd7f20159f0" providerId="LiveId" clId="{DCE909E1-274D-46E9-A4FE-4590400F3FF5}" dt="2021-10-14T21:43:05.623" v="1670" actId="14100"/>
          <ac:cxnSpMkLst>
            <pc:docMk/>
            <pc:sldMk cId="1109240452" sldId="277"/>
            <ac:cxnSpMk id="18" creationId="{23310D15-72E2-48D2-A8E6-C8BF15968B79}"/>
          </ac:cxnSpMkLst>
        </pc:cxnChg>
        <pc:cxnChg chg="add mod">
          <ac:chgData name="Zolani Sandiso Sonwabile Zonyane" userId="57ec0dd7f20159f0" providerId="LiveId" clId="{DCE909E1-274D-46E9-A4FE-4590400F3FF5}" dt="2021-10-14T21:44:04.110" v="1678" actId="1076"/>
          <ac:cxnSpMkLst>
            <pc:docMk/>
            <pc:sldMk cId="1109240452" sldId="277"/>
            <ac:cxnSpMk id="20" creationId="{EB6ADE12-B88E-40C7-8C26-08B235945096}"/>
          </ac:cxnSpMkLst>
        </pc:cxnChg>
        <pc:cxnChg chg="add mod">
          <ac:chgData name="Zolani Sandiso Sonwabile Zonyane" userId="57ec0dd7f20159f0" providerId="LiveId" clId="{DCE909E1-274D-46E9-A4FE-4590400F3FF5}" dt="2021-10-14T21:44:15.089" v="1680" actId="1076"/>
          <ac:cxnSpMkLst>
            <pc:docMk/>
            <pc:sldMk cId="1109240452" sldId="277"/>
            <ac:cxnSpMk id="21" creationId="{C7A5204E-11C4-440C-ADFA-D654A474A691}"/>
          </ac:cxnSpMkLst>
        </pc:cxnChg>
      </pc:sldChg>
      <pc:sldChg chg="modSp add mod setBg">
        <pc:chgData name="Zolani Sandiso Sonwabile Zonyane" userId="57ec0dd7f20159f0" providerId="LiveId" clId="{DCE909E1-274D-46E9-A4FE-4590400F3FF5}" dt="2021-10-15T07:16:03.129" v="2046" actId="1076"/>
        <pc:sldMkLst>
          <pc:docMk/>
          <pc:sldMk cId="3134991472" sldId="278"/>
        </pc:sldMkLst>
        <pc:spChg chg="mod">
          <ac:chgData name="Zolani Sandiso Sonwabile Zonyane" userId="57ec0dd7f20159f0" providerId="LiveId" clId="{DCE909E1-274D-46E9-A4FE-4590400F3FF5}" dt="2021-10-15T07:16:03.129" v="2046" actId="1076"/>
          <ac:spMkLst>
            <pc:docMk/>
            <pc:sldMk cId="3134991472" sldId="278"/>
            <ac:spMk id="30" creationId="{FC0D356A-83CC-4AF7-A9AC-397F4EE9361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108E23-A252-4F91-8AFC-C5E6987C3B06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7EA5D816-C10D-435D-AA57-F26683D67423}">
      <dgm:prSet phldrT="[Text]" custT="1"/>
      <dgm:spPr>
        <a:ln w="38100">
          <a:solidFill>
            <a:srgbClr val="0070C0"/>
          </a:solidFill>
        </a:ln>
      </dgm:spPr>
      <dgm:t>
        <a:bodyPr/>
        <a:lstStyle/>
        <a:p>
          <a:pPr algn="ctr"/>
          <a:r>
            <a:rPr lang="en-US" sz="1600" b="1" dirty="0"/>
            <a:t>1-year SDBIP</a:t>
          </a:r>
        </a:p>
      </dgm:t>
    </dgm:pt>
    <dgm:pt modelId="{2777A05E-79D0-4561-9BC2-99BA05E46250}" type="parTrans" cxnId="{387CD5B8-2933-45C6-9CCB-484780502C82}">
      <dgm:prSet/>
      <dgm:spPr/>
      <dgm:t>
        <a:bodyPr/>
        <a:lstStyle/>
        <a:p>
          <a:endParaRPr lang="en-US"/>
        </a:p>
      </dgm:t>
    </dgm:pt>
    <dgm:pt modelId="{29F0433C-95F2-4722-896A-17ADA8DB141D}" type="sibTrans" cxnId="{387CD5B8-2933-45C6-9CCB-484780502C82}">
      <dgm:prSet/>
      <dgm:spPr/>
      <dgm:t>
        <a:bodyPr/>
        <a:lstStyle/>
        <a:p>
          <a:endParaRPr lang="en-US"/>
        </a:p>
      </dgm:t>
    </dgm:pt>
    <dgm:pt modelId="{61198E67-761C-4435-BEF2-35817D83E630}">
      <dgm:prSet phldrT="[Text]" custT="1"/>
      <dgm:spPr>
        <a:ln w="38100">
          <a:solidFill>
            <a:srgbClr val="FFFF00"/>
          </a:solidFill>
        </a:ln>
      </dgm:spPr>
      <dgm:t>
        <a:bodyPr/>
        <a:lstStyle/>
        <a:p>
          <a:pPr algn="ctr"/>
          <a:r>
            <a:rPr lang="en-US" sz="1600" b="1" dirty="0"/>
            <a:t>3-year MTREF</a:t>
          </a:r>
        </a:p>
      </dgm:t>
    </dgm:pt>
    <dgm:pt modelId="{E36A9F88-4793-44A4-8C4D-95264CB9F930}" type="parTrans" cxnId="{D8959B46-546C-4844-B309-C5A50E582254}">
      <dgm:prSet/>
      <dgm:spPr/>
      <dgm:t>
        <a:bodyPr/>
        <a:lstStyle/>
        <a:p>
          <a:endParaRPr lang="en-US"/>
        </a:p>
      </dgm:t>
    </dgm:pt>
    <dgm:pt modelId="{4637F265-EBCA-41D3-8537-73C01DF3D6CF}" type="sibTrans" cxnId="{D8959B46-546C-4844-B309-C5A50E582254}">
      <dgm:prSet/>
      <dgm:spPr/>
      <dgm:t>
        <a:bodyPr/>
        <a:lstStyle/>
        <a:p>
          <a:endParaRPr lang="en-US"/>
        </a:p>
      </dgm:t>
    </dgm:pt>
    <dgm:pt modelId="{B28BA599-9A5B-4A55-BD14-3DA7AB394F23}">
      <dgm:prSet phldrT="[Text]" custT="1"/>
      <dgm:spPr>
        <a:ln w="38100">
          <a:solidFill>
            <a:srgbClr val="92D050"/>
          </a:solidFill>
        </a:ln>
      </dgm:spPr>
      <dgm:t>
        <a:bodyPr/>
        <a:lstStyle/>
        <a:p>
          <a:pPr algn="ctr"/>
          <a:r>
            <a:rPr lang="en-US" sz="1600" b="1" dirty="0"/>
            <a:t>5-year IDP</a:t>
          </a:r>
        </a:p>
      </dgm:t>
    </dgm:pt>
    <dgm:pt modelId="{5DFFB557-152A-4175-A800-36C8D1D09EBB}" type="parTrans" cxnId="{7D69485F-A876-4EEB-849A-E2AF9D1A67EF}">
      <dgm:prSet/>
      <dgm:spPr/>
      <dgm:t>
        <a:bodyPr/>
        <a:lstStyle/>
        <a:p>
          <a:endParaRPr lang="en-US"/>
        </a:p>
      </dgm:t>
    </dgm:pt>
    <dgm:pt modelId="{319CD1E4-F5DD-4083-88E6-EB1A803089D4}" type="sibTrans" cxnId="{7D69485F-A876-4EEB-849A-E2AF9D1A67EF}">
      <dgm:prSet/>
      <dgm:spPr/>
      <dgm:t>
        <a:bodyPr/>
        <a:lstStyle/>
        <a:p>
          <a:endParaRPr lang="en-US"/>
        </a:p>
      </dgm:t>
    </dgm:pt>
    <dgm:pt modelId="{789206A2-5220-43B9-A88C-9539D05FBFCE}">
      <dgm:prSet phldrT="[Text]" custT="1"/>
      <dgm:spPr>
        <a:ln w="38100">
          <a:solidFill>
            <a:srgbClr val="00B050"/>
          </a:solidFill>
        </a:ln>
      </dgm:spPr>
      <dgm:t>
        <a:bodyPr/>
        <a:lstStyle/>
        <a:p>
          <a:pPr algn="ctr"/>
          <a:r>
            <a:rPr lang="en-US" sz="1600" b="1" dirty="0"/>
            <a:t>15 to 20-year Plan</a:t>
          </a:r>
        </a:p>
      </dgm:t>
    </dgm:pt>
    <dgm:pt modelId="{82019D1A-BFD4-484E-906A-365D6DA51B5E}" type="parTrans" cxnId="{CE2680B2-B709-41CD-A4D4-5BD969FBC806}">
      <dgm:prSet/>
      <dgm:spPr/>
      <dgm:t>
        <a:bodyPr/>
        <a:lstStyle/>
        <a:p>
          <a:endParaRPr lang="en-US"/>
        </a:p>
      </dgm:t>
    </dgm:pt>
    <dgm:pt modelId="{9880F92E-1837-405C-AC21-50639BF920D6}" type="sibTrans" cxnId="{CE2680B2-B709-41CD-A4D4-5BD969FBC806}">
      <dgm:prSet/>
      <dgm:spPr/>
      <dgm:t>
        <a:bodyPr/>
        <a:lstStyle/>
        <a:p>
          <a:endParaRPr lang="en-US"/>
        </a:p>
      </dgm:t>
    </dgm:pt>
    <dgm:pt modelId="{8CB88EA4-0BDB-447F-A82F-6445BFDE86D1}" type="pres">
      <dgm:prSet presAssocID="{72108E23-A252-4F91-8AFC-C5E6987C3B06}" presName="composite" presStyleCnt="0">
        <dgm:presLayoutVars>
          <dgm:chMax val="5"/>
          <dgm:dir/>
          <dgm:resizeHandles val="exact"/>
        </dgm:presLayoutVars>
      </dgm:prSet>
      <dgm:spPr/>
    </dgm:pt>
    <dgm:pt modelId="{93FAA1F9-2441-4B69-817A-220144518673}" type="pres">
      <dgm:prSet presAssocID="{7EA5D816-C10D-435D-AA57-F26683D67423}" presName="circle1" presStyleLbl="lnNode1" presStyleIdx="0" presStyleCnt="4" custScaleX="282104" custScaleY="283490" custLinFactX="-137126" custLinFactNeighborX="-200000" custLinFactNeighborY="-7935"/>
      <dgm:spPr/>
    </dgm:pt>
    <dgm:pt modelId="{58172BBD-A346-4052-BB54-C66A08BCEC38}" type="pres">
      <dgm:prSet presAssocID="{7EA5D816-C10D-435D-AA57-F26683D67423}" presName="text1" presStyleLbl="revTx" presStyleIdx="0" presStyleCnt="4" custScaleX="43549" custScaleY="60608" custLinFactNeighborX="32251" custLinFactNeighborY="6264">
        <dgm:presLayoutVars>
          <dgm:bulletEnabled val="1"/>
        </dgm:presLayoutVars>
      </dgm:prSet>
      <dgm:spPr/>
    </dgm:pt>
    <dgm:pt modelId="{B83D6B1E-8F1E-46CA-A90F-BB23DD833725}" type="pres">
      <dgm:prSet presAssocID="{7EA5D816-C10D-435D-AA57-F26683D67423}" presName="line1" presStyleLbl="callout" presStyleIdx="0" presStyleCnt="8"/>
      <dgm:spPr>
        <a:ln w="50800">
          <a:solidFill>
            <a:schemeClr val="bg1"/>
          </a:solidFill>
        </a:ln>
      </dgm:spPr>
    </dgm:pt>
    <dgm:pt modelId="{ECD7B661-EB54-450E-8AC5-105ED9116A25}" type="pres">
      <dgm:prSet presAssocID="{7EA5D816-C10D-435D-AA57-F26683D67423}" presName="d1" presStyleLbl="callout" presStyleIdx="1" presStyleCnt="8" custScaleX="225635" custScaleY="87424" custLinFactNeighborX="0"/>
      <dgm:spPr>
        <a:ln w="50800">
          <a:solidFill>
            <a:schemeClr val="accent1"/>
          </a:solidFill>
        </a:ln>
      </dgm:spPr>
    </dgm:pt>
    <dgm:pt modelId="{C2099BCC-B20C-4E38-833A-339282D4E8F7}" type="pres">
      <dgm:prSet presAssocID="{61198E67-761C-4435-BEF2-35817D83E630}" presName="circle2" presStyleLbl="lnNode1" presStyleIdx="1" presStyleCnt="4" custScaleX="159377" custScaleY="151383" custLinFactNeighborX="-80175" custLinFactNeighborY="-1694"/>
      <dgm:spPr>
        <a:solidFill>
          <a:srgbClr val="FFFF00"/>
        </a:solidFill>
      </dgm:spPr>
    </dgm:pt>
    <dgm:pt modelId="{285F3D79-AEBF-4D05-9913-1B984F826644}" type="pres">
      <dgm:prSet presAssocID="{61198E67-761C-4435-BEF2-35817D83E630}" presName="text2" presStyleLbl="revTx" presStyleIdx="1" presStyleCnt="4" custScaleX="38100" custScaleY="60901" custLinFactNeighborX="25947" custLinFactNeighborY="-3035">
        <dgm:presLayoutVars>
          <dgm:bulletEnabled val="1"/>
        </dgm:presLayoutVars>
      </dgm:prSet>
      <dgm:spPr/>
    </dgm:pt>
    <dgm:pt modelId="{C98306B3-6EE1-4C17-8EAB-BA064F80DEF0}" type="pres">
      <dgm:prSet presAssocID="{61198E67-761C-4435-BEF2-35817D83E630}" presName="line2" presStyleLbl="callout" presStyleIdx="2" presStyleCnt="8"/>
      <dgm:spPr>
        <a:ln w="50800">
          <a:solidFill>
            <a:schemeClr val="bg1"/>
          </a:solidFill>
        </a:ln>
      </dgm:spPr>
    </dgm:pt>
    <dgm:pt modelId="{9CE03EA8-714A-4A6A-A41E-322B8D5CCD98}" type="pres">
      <dgm:prSet presAssocID="{61198E67-761C-4435-BEF2-35817D83E630}" presName="d2" presStyleLbl="callout" presStyleIdx="3" presStyleCnt="8" custScaleX="237893" custScaleY="89324" custLinFactNeighborX="17408" custLinFactNeighborY="-6253"/>
      <dgm:spPr>
        <a:ln w="50800">
          <a:solidFill>
            <a:srgbClr val="FFFF00"/>
          </a:solidFill>
        </a:ln>
      </dgm:spPr>
    </dgm:pt>
    <dgm:pt modelId="{5E94A6AC-3F3B-4FCA-AA21-59BC11C96B7E}" type="pres">
      <dgm:prSet presAssocID="{B28BA599-9A5B-4A55-BD14-3DA7AB394F23}" presName="circle3" presStyleLbl="lnNode1" presStyleIdx="2" presStyleCnt="4" custScaleX="140344" custScaleY="134869" custLinFactNeighborX="-25408" custLinFactNeighborY="-1016"/>
      <dgm:spPr>
        <a:solidFill>
          <a:srgbClr val="92D050"/>
        </a:solidFill>
      </dgm:spPr>
    </dgm:pt>
    <dgm:pt modelId="{6C38A4CA-0DB9-4832-9F26-8935F67DBBCA}" type="pres">
      <dgm:prSet presAssocID="{B28BA599-9A5B-4A55-BD14-3DA7AB394F23}" presName="text3" presStyleLbl="revTx" presStyleIdx="2" presStyleCnt="4" custScaleX="40034" custScaleY="48040" custLinFactNeighborX="31263" custLinFactNeighborY="-15217">
        <dgm:presLayoutVars>
          <dgm:bulletEnabled val="1"/>
        </dgm:presLayoutVars>
      </dgm:prSet>
      <dgm:spPr/>
    </dgm:pt>
    <dgm:pt modelId="{E98BA15B-6D76-4D6D-9B32-BEDF123C74B6}" type="pres">
      <dgm:prSet presAssocID="{B28BA599-9A5B-4A55-BD14-3DA7AB394F23}" presName="line3" presStyleLbl="callout" presStyleIdx="4" presStyleCnt="8" custLinFactY="-310108" custLinFactNeighborX="98710" custLinFactNeighborY="-400000"/>
      <dgm:spPr>
        <a:ln w="50800">
          <a:solidFill>
            <a:schemeClr val="bg1"/>
          </a:solidFill>
        </a:ln>
      </dgm:spPr>
    </dgm:pt>
    <dgm:pt modelId="{F40585A2-671F-4C29-A3E6-3415390DD03F}" type="pres">
      <dgm:prSet presAssocID="{B28BA599-9A5B-4A55-BD14-3DA7AB394F23}" presName="d3" presStyleLbl="callout" presStyleIdx="5" presStyleCnt="8" custScaleX="216779" custScaleY="81796" custLinFactNeighborX="52060" custLinFactNeighborY="-15850"/>
      <dgm:spPr>
        <a:ln w="50800">
          <a:solidFill>
            <a:srgbClr val="92D050"/>
          </a:solidFill>
        </a:ln>
      </dgm:spPr>
    </dgm:pt>
    <dgm:pt modelId="{D980BE8F-5ED5-4077-A32A-2D54608B2E0D}" type="pres">
      <dgm:prSet presAssocID="{789206A2-5220-43B9-A88C-9539D05FBFCE}" presName="circle4" presStyleLbl="lnNode1" presStyleIdx="3" presStyleCnt="4" custScaleX="136694" custScaleY="126156"/>
      <dgm:spPr>
        <a:solidFill>
          <a:srgbClr val="00B050"/>
        </a:solidFill>
      </dgm:spPr>
    </dgm:pt>
    <dgm:pt modelId="{0D68AC88-1A31-444E-864A-08F14281D0B1}" type="pres">
      <dgm:prSet presAssocID="{789206A2-5220-43B9-A88C-9539D05FBFCE}" presName="text4" presStyleLbl="revTx" presStyleIdx="3" presStyleCnt="4" custScaleX="38374" custScaleY="79600" custLinFactNeighborX="40632" custLinFactNeighborY="-24843">
        <dgm:presLayoutVars>
          <dgm:bulletEnabled val="1"/>
        </dgm:presLayoutVars>
      </dgm:prSet>
      <dgm:spPr/>
    </dgm:pt>
    <dgm:pt modelId="{18F534A2-58A2-495D-A12D-71C4B321E4CE}" type="pres">
      <dgm:prSet presAssocID="{789206A2-5220-43B9-A88C-9539D05FBFCE}" presName="line4" presStyleLbl="callout" presStyleIdx="6" presStyleCnt="8" custLinFactX="25128" custLinFactY="9250" custLinFactNeighborX="100000" custLinFactNeighborY="100000"/>
      <dgm:spPr>
        <a:ln w="50800">
          <a:solidFill>
            <a:schemeClr val="bg1"/>
          </a:solidFill>
        </a:ln>
      </dgm:spPr>
    </dgm:pt>
    <dgm:pt modelId="{5C796E05-27BD-4A98-B11B-CE58BC24ADD9}" type="pres">
      <dgm:prSet presAssocID="{789206A2-5220-43B9-A88C-9539D05FBFCE}" presName="d4" presStyleLbl="callout" presStyleIdx="7" presStyleCnt="8" custScaleX="209466" custScaleY="85001" custLinFactX="24959" custLinFactNeighborX="100000" custLinFactNeighborY="-29420"/>
      <dgm:spPr>
        <a:ln w="50800">
          <a:solidFill>
            <a:srgbClr val="00B050"/>
          </a:solidFill>
        </a:ln>
      </dgm:spPr>
    </dgm:pt>
  </dgm:ptLst>
  <dgm:cxnLst>
    <dgm:cxn modelId="{7CDB7619-3A7B-46BC-8EF2-E163D47892B4}" type="presOf" srcId="{B28BA599-9A5B-4A55-BD14-3DA7AB394F23}" destId="{6C38A4CA-0DB9-4832-9F26-8935F67DBBCA}" srcOrd="0" destOrd="0" presId="urn:microsoft.com/office/officeart/2005/8/layout/target1"/>
    <dgm:cxn modelId="{CC69B030-3DDF-4256-9CD5-9274E6BFD70B}" type="presOf" srcId="{789206A2-5220-43B9-A88C-9539D05FBFCE}" destId="{0D68AC88-1A31-444E-864A-08F14281D0B1}" srcOrd="0" destOrd="0" presId="urn:microsoft.com/office/officeart/2005/8/layout/target1"/>
    <dgm:cxn modelId="{B3228939-F31D-475F-81B8-ED35D873A147}" type="presOf" srcId="{7EA5D816-C10D-435D-AA57-F26683D67423}" destId="{58172BBD-A346-4052-BB54-C66A08BCEC38}" srcOrd="0" destOrd="0" presId="urn:microsoft.com/office/officeart/2005/8/layout/target1"/>
    <dgm:cxn modelId="{7D69485F-A876-4EEB-849A-E2AF9D1A67EF}" srcId="{72108E23-A252-4F91-8AFC-C5E6987C3B06}" destId="{B28BA599-9A5B-4A55-BD14-3DA7AB394F23}" srcOrd="2" destOrd="0" parTransId="{5DFFB557-152A-4175-A800-36C8D1D09EBB}" sibTransId="{319CD1E4-F5DD-4083-88E6-EB1A803089D4}"/>
    <dgm:cxn modelId="{D8959B46-546C-4844-B309-C5A50E582254}" srcId="{72108E23-A252-4F91-8AFC-C5E6987C3B06}" destId="{61198E67-761C-4435-BEF2-35817D83E630}" srcOrd="1" destOrd="0" parTransId="{E36A9F88-4793-44A4-8C4D-95264CB9F930}" sibTransId="{4637F265-EBCA-41D3-8537-73C01DF3D6CF}"/>
    <dgm:cxn modelId="{5C31BB78-5E9C-4D2B-A8DC-144E458C7598}" type="presOf" srcId="{61198E67-761C-4435-BEF2-35817D83E630}" destId="{285F3D79-AEBF-4D05-9913-1B984F826644}" srcOrd="0" destOrd="0" presId="urn:microsoft.com/office/officeart/2005/8/layout/target1"/>
    <dgm:cxn modelId="{F031E88E-232E-49CF-8D8C-DD20946B230E}" type="presOf" srcId="{72108E23-A252-4F91-8AFC-C5E6987C3B06}" destId="{8CB88EA4-0BDB-447F-A82F-6445BFDE86D1}" srcOrd="0" destOrd="0" presId="urn:microsoft.com/office/officeart/2005/8/layout/target1"/>
    <dgm:cxn modelId="{CE2680B2-B709-41CD-A4D4-5BD969FBC806}" srcId="{72108E23-A252-4F91-8AFC-C5E6987C3B06}" destId="{789206A2-5220-43B9-A88C-9539D05FBFCE}" srcOrd="3" destOrd="0" parTransId="{82019D1A-BFD4-484E-906A-365D6DA51B5E}" sibTransId="{9880F92E-1837-405C-AC21-50639BF920D6}"/>
    <dgm:cxn modelId="{387CD5B8-2933-45C6-9CCB-484780502C82}" srcId="{72108E23-A252-4F91-8AFC-C5E6987C3B06}" destId="{7EA5D816-C10D-435D-AA57-F26683D67423}" srcOrd="0" destOrd="0" parTransId="{2777A05E-79D0-4561-9BC2-99BA05E46250}" sibTransId="{29F0433C-95F2-4722-896A-17ADA8DB141D}"/>
    <dgm:cxn modelId="{F0685570-7E4F-4438-819C-472FB97D2E40}" type="presParOf" srcId="{8CB88EA4-0BDB-447F-A82F-6445BFDE86D1}" destId="{93FAA1F9-2441-4B69-817A-220144518673}" srcOrd="0" destOrd="0" presId="urn:microsoft.com/office/officeart/2005/8/layout/target1"/>
    <dgm:cxn modelId="{82A08244-DC4F-4F27-BCC4-530CF51ED284}" type="presParOf" srcId="{8CB88EA4-0BDB-447F-A82F-6445BFDE86D1}" destId="{58172BBD-A346-4052-BB54-C66A08BCEC38}" srcOrd="1" destOrd="0" presId="urn:microsoft.com/office/officeart/2005/8/layout/target1"/>
    <dgm:cxn modelId="{B83F3EAC-67E6-4EC5-9F74-0A1730C99107}" type="presParOf" srcId="{8CB88EA4-0BDB-447F-A82F-6445BFDE86D1}" destId="{B83D6B1E-8F1E-46CA-A90F-BB23DD833725}" srcOrd="2" destOrd="0" presId="urn:microsoft.com/office/officeart/2005/8/layout/target1"/>
    <dgm:cxn modelId="{C0246472-5386-40A9-80CD-533269C7C3AE}" type="presParOf" srcId="{8CB88EA4-0BDB-447F-A82F-6445BFDE86D1}" destId="{ECD7B661-EB54-450E-8AC5-105ED9116A25}" srcOrd="3" destOrd="0" presId="urn:microsoft.com/office/officeart/2005/8/layout/target1"/>
    <dgm:cxn modelId="{49F50EBE-8F3E-40EE-AFBF-80775FEA9E1E}" type="presParOf" srcId="{8CB88EA4-0BDB-447F-A82F-6445BFDE86D1}" destId="{C2099BCC-B20C-4E38-833A-339282D4E8F7}" srcOrd="4" destOrd="0" presId="urn:microsoft.com/office/officeart/2005/8/layout/target1"/>
    <dgm:cxn modelId="{25985B89-AADB-4ABB-A2ED-4FEE1DDAA671}" type="presParOf" srcId="{8CB88EA4-0BDB-447F-A82F-6445BFDE86D1}" destId="{285F3D79-AEBF-4D05-9913-1B984F826644}" srcOrd="5" destOrd="0" presId="urn:microsoft.com/office/officeart/2005/8/layout/target1"/>
    <dgm:cxn modelId="{0FABED96-C431-4551-89C3-2640DBF608BC}" type="presParOf" srcId="{8CB88EA4-0BDB-447F-A82F-6445BFDE86D1}" destId="{C98306B3-6EE1-4C17-8EAB-BA064F80DEF0}" srcOrd="6" destOrd="0" presId="urn:microsoft.com/office/officeart/2005/8/layout/target1"/>
    <dgm:cxn modelId="{B803CAF6-E783-432F-8F8C-26B87521D65C}" type="presParOf" srcId="{8CB88EA4-0BDB-447F-A82F-6445BFDE86D1}" destId="{9CE03EA8-714A-4A6A-A41E-322B8D5CCD98}" srcOrd="7" destOrd="0" presId="urn:microsoft.com/office/officeart/2005/8/layout/target1"/>
    <dgm:cxn modelId="{55000E64-97EB-4179-BD68-AD665E7CC8A8}" type="presParOf" srcId="{8CB88EA4-0BDB-447F-A82F-6445BFDE86D1}" destId="{5E94A6AC-3F3B-4FCA-AA21-59BC11C96B7E}" srcOrd="8" destOrd="0" presId="urn:microsoft.com/office/officeart/2005/8/layout/target1"/>
    <dgm:cxn modelId="{C4B8BD6F-BCFE-4A93-BB16-256341C49CE8}" type="presParOf" srcId="{8CB88EA4-0BDB-447F-A82F-6445BFDE86D1}" destId="{6C38A4CA-0DB9-4832-9F26-8935F67DBBCA}" srcOrd="9" destOrd="0" presId="urn:microsoft.com/office/officeart/2005/8/layout/target1"/>
    <dgm:cxn modelId="{350956F6-BEB3-4D07-BBF9-B860C21940D0}" type="presParOf" srcId="{8CB88EA4-0BDB-447F-A82F-6445BFDE86D1}" destId="{E98BA15B-6D76-4D6D-9B32-BEDF123C74B6}" srcOrd="10" destOrd="0" presId="urn:microsoft.com/office/officeart/2005/8/layout/target1"/>
    <dgm:cxn modelId="{8D7728BC-8946-4CCB-BD8C-F3E26DE5FC36}" type="presParOf" srcId="{8CB88EA4-0BDB-447F-A82F-6445BFDE86D1}" destId="{F40585A2-671F-4C29-A3E6-3415390DD03F}" srcOrd="11" destOrd="0" presId="urn:microsoft.com/office/officeart/2005/8/layout/target1"/>
    <dgm:cxn modelId="{30C1A104-FBCC-43B9-BB17-597E7987A6CF}" type="presParOf" srcId="{8CB88EA4-0BDB-447F-A82F-6445BFDE86D1}" destId="{D980BE8F-5ED5-4077-A32A-2D54608B2E0D}" srcOrd="12" destOrd="0" presId="urn:microsoft.com/office/officeart/2005/8/layout/target1"/>
    <dgm:cxn modelId="{7D6BA462-958F-441A-8213-D857BB67047B}" type="presParOf" srcId="{8CB88EA4-0BDB-447F-A82F-6445BFDE86D1}" destId="{0D68AC88-1A31-444E-864A-08F14281D0B1}" srcOrd="13" destOrd="0" presId="urn:microsoft.com/office/officeart/2005/8/layout/target1"/>
    <dgm:cxn modelId="{176064DA-D570-4C52-8C7C-B9312F070428}" type="presParOf" srcId="{8CB88EA4-0BDB-447F-A82F-6445BFDE86D1}" destId="{18F534A2-58A2-495D-A12D-71C4B321E4CE}" srcOrd="14" destOrd="0" presId="urn:microsoft.com/office/officeart/2005/8/layout/target1"/>
    <dgm:cxn modelId="{63788973-A549-4B6B-AB5E-5A48B56F4363}" type="presParOf" srcId="{8CB88EA4-0BDB-447F-A82F-6445BFDE86D1}" destId="{5C796E05-27BD-4A98-B11B-CE58BC24ADD9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0BE8F-5ED5-4077-A32A-2D54608B2E0D}">
      <dsp:nvSpPr>
        <dsp:cNvPr id="0" name=""/>
        <dsp:cNvSpPr/>
      </dsp:nvSpPr>
      <dsp:spPr>
        <a:xfrm>
          <a:off x="591293" y="461711"/>
          <a:ext cx="5555244" cy="5126980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4A6AC-3F3B-4FCA-AA21-59BC11C96B7E}">
      <dsp:nvSpPr>
        <dsp:cNvPr id="0" name=""/>
        <dsp:cNvSpPr/>
      </dsp:nvSpPr>
      <dsp:spPr>
        <a:xfrm>
          <a:off x="594826" y="1038512"/>
          <a:ext cx="4073307" cy="3914402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99BCC-B20C-4E38-833A-339282D4E8F7}">
      <dsp:nvSpPr>
        <dsp:cNvPr id="0" name=""/>
        <dsp:cNvSpPr/>
      </dsp:nvSpPr>
      <dsp:spPr>
        <a:xfrm>
          <a:off x="585013" y="1677592"/>
          <a:ext cx="2775429" cy="2636220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AA1F9-2441-4B69-817A-220144518673}">
      <dsp:nvSpPr>
        <dsp:cNvPr id="0" name=""/>
        <dsp:cNvSpPr/>
      </dsp:nvSpPr>
      <dsp:spPr>
        <a:xfrm>
          <a:off x="593213" y="2156347"/>
          <a:ext cx="1637542" cy="1645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72BBD-A346-4052-BB54-C66A08BCEC38}">
      <dsp:nvSpPr>
        <dsp:cNvPr id="0" name=""/>
        <dsp:cNvSpPr/>
      </dsp:nvSpPr>
      <dsp:spPr>
        <a:xfrm>
          <a:off x="7243084" y="-109140"/>
          <a:ext cx="884915" cy="589093"/>
        </a:xfrm>
        <a:prstGeom prst="rect">
          <a:avLst/>
        </a:prstGeom>
        <a:noFill/>
        <a:ln w="38100">
          <a:solidFill>
            <a:srgbClr val="0070C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1-year SDBIP</a:t>
          </a:r>
        </a:p>
      </dsp:txBody>
      <dsp:txXfrm>
        <a:off x="7243084" y="-109140"/>
        <a:ext cx="884915" cy="589093"/>
      </dsp:txXfrm>
    </dsp:sp>
    <dsp:sp modelId="{B83D6B1E-8F1E-46CA-A90F-BB23DD833725}">
      <dsp:nvSpPr>
        <dsp:cNvPr id="0" name=""/>
        <dsp:cNvSpPr/>
      </dsp:nvSpPr>
      <dsp:spPr>
        <a:xfrm>
          <a:off x="5570248" y="124521"/>
          <a:ext cx="50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7B661-EB54-450E-8AC5-105ED9116A25}">
      <dsp:nvSpPr>
        <dsp:cNvPr id="0" name=""/>
        <dsp:cNvSpPr/>
      </dsp:nvSpPr>
      <dsp:spPr>
        <a:xfrm rot="5400000">
          <a:off x="3197286" y="-959535"/>
          <a:ext cx="2510724" cy="504339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F3D79-AEBF-4D05-9913-1B984F826644}">
      <dsp:nvSpPr>
        <dsp:cNvPr id="0" name=""/>
        <dsp:cNvSpPr/>
      </dsp:nvSpPr>
      <dsp:spPr>
        <a:xfrm>
          <a:off x="7234396" y="771025"/>
          <a:ext cx="774192" cy="591941"/>
        </a:xfrm>
        <a:prstGeom prst="rect">
          <a:avLst/>
        </a:prstGeom>
        <a:noFill/>
        <a:ln w="38100"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3-year MTREF</a:t>
          </a:r>
        </a:p>
      </dsp:txBody>
      <dsp:txXfrm>
        <a:off x="7234396" y="771025"/>
        <a:ext cx="774192" cy="591941"/>
      </dsp:txXfrm>
    </dsp:sp>
    <dsp:sp modelId="{C98306B3-6EE1-4C17-8EAB-BA064F80DEF0}">
      <dsp:nvSpPr>
        <dsp:cNvPr id="0" name=""/>
        <dsp:cNvSpPr/>
      </dsp:nvSpPr>
      <dsp:spPr>
        <a:xfrm>
          <a:off x="5570248" y="1096495"/>
          <a:ext cx="50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E03EA8-714A-4A6A-A41E-322B8D5CCD98}">
      <dsp:nvSpPr>
        <dsp:cNvPr id="0" name=""/>
        <dsp:cNvSpPr/>
      </dsp:nvSpPr>
      <dsp:spPr>
        <a:xfrm rot="5400000">
          <a:off x="3944557" y="45953"/>
          <a:ext cx="2106684" cy="416528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8A4CA-0DB9-4832-9F26-8935F67DBBCA}">
      <dsp:nvSpPr>
        <dsp:cNvPr id="0" name=""/>
        <dsp:cNvSpPr/>
      </dsp:nvSpPr>
      <dsp:spPr>
        <a:xfrm>
          <a:off x="7314509" y="1687095"/>
          <a:ext cx="813490" cy="466936"/>
        </a:xfrm>
        <a:prstGeom prst="rect">
          <a:avLst/>
        </a:prstGeom>
        <a:noFill/>
        <a:ln w="38100">
          <a:solidFill>
            <a:srgbClr val="92D05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5-year IDP</a:t>
          </a:r>
        </a:p>
      </dsp:txBody>
      <dsp:txXfrm>
        <a:off x="7314509" y="1687095"/>
        <a:ext cx="813490" cy="466936"/>
      </dsp:txXfrm>
    </dsp:sp>
    <dsp:sp modelId="{E98BA15B-6D76-4D6D-9B32-BEDF123C74B6}">
      <dsp:nvSpPr>
        <dsp:cNvPr id="0" name=""/>
        <dsp:cNvSpPr/>
      </dsp:nvSpPr>
      <dsp:spPr>
        <a:xfrm>
          <a:off x="6071695" y="1812829"/>
          <a:ext cx="50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585A2-671F-4C29-A3E6-3415390DD03F}">
      <dsp:nvSpPr>
        <dsp:cNvPr id="0" name=""/>
        <dsp:cNvSpPr/>
      </dsp:nvSpPr>
      <dsp:spPr>
        <a:xfrm rot="5400000">
          <a:off x="4862331" y="1217503"/>
          <a:ext cx="1471507" cy="292929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8AC88-1A31-444E-864A-08F14281D0B1}">
      <dsp:nvSpPr>
        <dsp:cNvPr id="0" name=""/>
        <dsp:cNvSpPr/>
      </dsp:nvSpPr>
      <dsp:spPr>
        <a:xfrm>
          <a:off x="7348240" y="2412129"/>
          <a:ext cx="779759" cy="773690"/>
        </a:xfrm>
        <a:prstGeom prst="rect">
          <a:avLst/>
        </a:prstGeom>
        <a:noFill/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15 to 20-year Plan</a:t>
          </a:r>
        </a:p>
      </dsp:txBody>
      <dsp:txXfrm>
        <a:off x="7348240" y="2412129"/>
        <a:ext cx="779759" cy="773690"/>
      </dsp:txXfrm>
    </dsp:sp>
    <dsp:sp modelId="{18F534A2-58A2-495D-A12D-71C4B321E4CE}">
      <dsp:nvSpPr>
        <dsp:cNvPr id="0" name=""/>
        <dsp:cNvSpPr/>
      </dsp:nvSpPr>
      <dsp:spPr>
        <a:xfrm>
          <a:off x="6205899" y="3079771"/>
          <a:ext cx="50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96E05-27BD-4A98-B11B-CE58BC24ADD9}">
      <dsp:nvSpPr>
        <dsp:cNvPr id="0" name=""/>
        <dsp:cNvSpPr/>
      </dsp:nvSpPr>
      <dsp:spPr>
        <a:xfrm rot="5400000">
          <a:off x="5750107" y="2305623"/>
          <a:ext cx="1051071" cy="197778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1121C-200F-4F19-BEAA-7140991C4059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91417-9392-486E-B7D3-3364416F5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4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A1B09-B7B5-4D84-A2AD-E54B54AC4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0409B-F801-42AB-8C59-CF53B0C34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FEB65-1864-4705-8D5D-8556E86C0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6BF0-345B-46B0-A8A4-65C74713E045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CE095-3F38-4621-AFBB-15B6CED9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Together we can make a difference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4C97E-41B6-4925-A375-F5058609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EE1A-C191-4D48-950D-6DEB384B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9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4C094-FA74-45A3-B3D3-DAEEA585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1945D-BABA-4FE8-9C50-AD525F1F1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ECBB4-6743-4636-907D-FDB32B77F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EA41-EEDB-4B44-BD6A-E6B8346B31B5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3A548-6BD9-4F8F-A250-DB28C9DF0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Together we can make a difference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42E36-1017-4C55-B504-6C4DDECC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EE1A-C191-4D48-950D-6DEB384B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9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E8ABC1-E3C6-40AB-ACA3-01C74056C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7D971-D5E4-4726-BED1-2AC98EEB2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291C3-0C47-4C78-9D8F-7466BCB0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C0C7-17CB-4023-B6DA-570912AD955C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7B7D8-7F0E-4492-888F-D1F01A9D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Together we can make a difference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3E109-D6F9-4A30-8193-9EE1BCCBD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EE1A-C191-4D48-950D-6DEB384B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880D3-5372-43D5-8A7B-125A9574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F6AA-2E47-4580-A9AC-83B28C163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F999B-9234-499A-8243-1A27CB8D4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CCA9-21A4-431E-AA68-AA0406D5C925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20813-F3CA-4EE7-9147-0977017E4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Together we can make a difference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7AED3-2328-4A18-AF29-C39E76361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EE1A-C191-4D48-950D-6DEB384B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4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10FB5-1848-49A2-BFDB-ABD26FF65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4F7A4-8E66-4535-94C2-205BBFB2F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21CA2-02B4-4612-8634-AC373CB10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313B-EDF9-4302-A78C-E35CA8563411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7E6C6-184D-4153-AB32-947FC03F5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Together we can make a difference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56B1F-1597-4663-96AE-71EF648E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EE1A-C191-4D48-950D-6DEB384B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6E68-7AAB-4E3C-A975-34FDB052C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6F936-A84E-4A06-B4FA-E5579D653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D1216-0DB5-4C41-BB14-85AA35D9B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A78EA-A1F8-4999-A7F0-15E709A23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EE21-A921-4323-9D94-1372825F24E4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72A85-1E55-45C0-8857-28BAFD48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Together we can make a difference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C8F6E-BCEA-4E0B-B84F-A7B44F57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EE1A-C191-4D48-950D-6DEB384B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9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8C92-7366-4FD3-8C00-E2B0D77F8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B2BE6-95EC-4454-BCC1-6D45472D5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86608-EEC8-417D-84CC-E2A92C5E9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2391FA-8C28-410C-8259-5AAE951FE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F0A0B5-BBE9-4E41-874F-BCA3A19E8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251A31-7971-4360-9481-3A49FD091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5095-5744-4A85-978B-541BF82E9B9E}" type="datetime1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5EB6D-E095-4F4C-B02F-CFEAC6CBE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Together we can make a difference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69BC83-141C-4E81-AA63-969FD0DBE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EE1A-C191-4D48-950D-6DEB384B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5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C979-D50E-4AF4-8738-093B1822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9992E-ED3C-480F-81FF-BA076B395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97A0-7127-4DB1-8FB0-3C2C1BAA56DE}" type="datetime1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D90F6-0C3B-44FB-8434-08469779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Together we can make a difference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1EBD4-E653-43C2-B3DA-024DEB33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EE1A-C191-4D48-950D-6DEB384B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1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6EE0E8-C7E5-48AD-9E97-ECB1FE886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710-4B92-4CF2-933F-C1EDD9792004}" type="datetime1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BEAAF7-8DC4-44A4-A4CF-EDDA2944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Together we can make a difference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9213D-2DBE-4302-9B1D-AA0379C9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EE1A-C191-4D48-950D-6DEB384B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5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E1CAC-0952-4C24-B48C-9808828A9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51822-F69E-4B3F-AB28-60D607E63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C3CEA-4507-4F88-9C55-E5C32B259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2369E-C348-44A3-A35F-EBB2178B6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44FA-E9FB-437C-8CF9-EADD8E50CAF6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477C4-A619-4008-8CA2-0E8D7FF6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Together we can make a difference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2FF29-C6D1-40F3-BF5E-3B9B25FE5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EE1A-C191-4D48-950D-6DEB384B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8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DF26B-40AF-4564-91A5-67CE5F7C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7DDED1-67ED-402F-B4A3-46DD70C75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21EE8-F97A-4477-AD5C-C40B7DFAA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725AD-F8F4-4552-B4D1-764FA3EF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90A-C0F5-4375-8C6C-2850DD67F992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E83A7-DEF7-4CBE-8013-1A2DFEC5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Together we can make a difference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1F885-866D-436D-A1A1-C996D82E7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EE1A-C191-4D48-950D-6DEB384B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5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C83D0A-E652-4D36-8005-91A49B5A0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6056E-D848-4CD6-AD8A-3733CE181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1ED44-D10F-4FB3-9EAA-957B42EB7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51CC9-744E-47FE-9B60-C8804D879443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7E69E-6F18-42A5-B50D-8591F3A8C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Together we can make a difference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9817E-575D-4887-8E4F-D772F5108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EEE1A-C191-4D48-950D-6DEB384B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7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BD3B-EE4D-4000-B22D-E1B5CB959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3503"/>
            <a:ext cx="9144000" cy="4558144"/>
          </a:xfrm>
        </p:spPr>
        <p:txBody>
          <a:bodyPr>
            <a:noAutofit/>
          </a:bodyPr>
          <a:lstStyle/>
          <a:p>
            <a:r>
              <a:rPr lang="en-US" sz="8000" b="1" dirty="0"/>
              <a:t>Annual performance plans - how to go about developing your SDBIP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EBEDF4D-351D-49B6-9687-256DFE9A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1900"/>
            <a:ext cx="4114800" cy="365125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Application</a:t>
            </a:r>
            <a:r>
              <a:rPr lang="en-US" sz="2000" b="1" dirty="0">
                <a:solidFill>
                  <a:schemeClr val="tx1"/>
                </a:solidFill>
              </a:rPr>
              <a:t> of </a:t>
            </a:r>
            <a:r>
              <a:rPr lang="en-US" sz="2000" b="1" dirty="0">
                <a:solidFill>
                  <a:srgbClr val="FF0000"/>
                </a:solidFill>
              </a:rPr>
              <a:t>Knowledge</a:t>
            </a:r>
            <a:r>
              <a:rPr lang="en-US" sz="2000" b="1" dirty="0">
                <a:solidFill>
                  <a:schemeClr val="tx1"/>
                </a:solidFill>
              </a:rPr>
              <a:t> is </a:t>
            </a:r>
            <a:r>
              <a:rPr lang="en-US" sz="2000" b="1" dirty="0">
                <a:solidFill>
                  <a:srgbClr val="FF0000"/>
                </a:solidFill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86166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802322-D785-4A11-A767-6494650E8A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3" t="38135" r="8226" b="15126"/>
          <a:stretch/>
        </p:blipFill>
        <p:spPr>
          <a:xfrm>
            <a:off x="752167" y="1395432"/>
            <a:ext cx="10687666" cy="32053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B58345-0632-4E28-AD32-8578A9A3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95" y="112323"/>
            <a:ext cx="10857270" cy="1038185"/>
          </a:xfrm>
          <a:ln w="15875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A" sz="4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MFMA </a:t>
            </a:r>
            <a:r>
              <a:rPr lang="en-ZA" sz="4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ROLES &amp; RESPONSIBILITIES OF ACCOUNTING OFFICERS</a:t>
            </a:r>
            <a:endParaRPr lang="en-US" sz="4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C151F-2473-450C-B7AB-B5FD9ACD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EE1A-C191-4D48-950D-6DEB384BA907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18CC8E6-BE1E-4E38-BD23-0FD55C0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1900"/>
            <a:ext cx="4114800" cy="365125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Application</a:t>
            </a:r>
            <a:r>
              <a:rPr lang="en-US" sz="2000" b="1" dirty="0">
                <a:solidFill>
                  <a:schemeClr val="tx1"/>
                </a:solidFill>
              </a:rPr>
              <a:t> of </a:t>
            </a:r>
            <a:r>
              <a:rPr lang="en-US" sz="2000" b="1" dirty="0">
                <a:solidFill>
                  <a:srgbClr val="FF0000"/>
                </a:solidFill>
              </a:rPr>
              <a:t>Knowledge</a:t>
            </a:r>
            <a:r>
              <a:rPr lang="en-US" sz="2000" b="1" dirty="0">
                <a:solidFill>
                  <a:schemeClr val="tx1"/>
                </a:solidFill>
              </a:rPr>
              <a:t> is </a:t>
            </a:r>
            <a:r>
              <a:rPr lang="en-US" sz="2000" b="1" dirty="0">
                <a:solidFill>
                  <a:srgbClr val="FF0000"/>
                </a:solidFill>
              </a:rPr>
              <a:t>POWER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DCC8A2-0FB8-48E6-9BCE-B37A53C5D299}"/>
              </a:ext>
            </a:extLst>
          </p:cNvPr>
          <p:cNvCxnSpPr>
            <a:cxnSpLocks/>
          </p:cNvCxnSpPr>
          <p:nvPr/>
        </p:nvCxnSpPr>
        <p:spPr>
          <a:xfrm>
            <a:off x="1909916" y="2689122"/>
            <a:ext cx="89645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1880E7-E542-4780-8C97-EFFF3AE32BF6}"/>
              </a:ext>
            </a:extLst>
          </p:cNvPr>
          <p:cNvCxnSpPr>
            <a:cxnSpLocks/>
          </p:cNvCxnSpPr>
          <p:nvPr/>
        </p:nvCxnSpPr>
        <p:spPr>
          <a:xfrm>
            <a:off x="1909916" y="2993922"/>
            <a:ext cx="29373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66E43-635B-4E11-8740-C67041F6E5F3}"/>
              </a:ext>
            </a:extLst>
          </p:cNvPr>
          <p:cNvCxnSpPr>
            <a:cxnSpLocks/>
          </p:cNvCxnSpPr>
          <p:nvPr/>
        </p:nvCxnSpPr>
        <p:spPr>
          <a:xfrm>
            <a:off x="2529348" y="3957483"/>
            <a:ext cx="83451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310D15-72E2-48D2-A8E6-C8BF15968B79}"/>
              </a:ext>
            </a:extLst>
          </p:cNvPr>
          <p:cNvCxnSpPr>
            <a:cxnSpLocks/>
          </p:cNvCxnSpPr>
          <p:nvPr/>
        </p:nvCxnSpPr>
        <p:spPr>
          <a:xfrm>
            <a:off x="1909916" y="2344992"/>
            <a:ext cx="86204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E7EAF55-6CED-47D2-B150-55762D66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95" y="1244661"/>
            <a:ext cx="10857270" cy="4894701"/>
          </a:xfrm>
          <a:ln w="158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6ADE12-B88E-40C7-8C26-08B235945096}"/>
              </a:ext>
            </a:extLst>
          </p:cNvPr>
          <p:cNvCxnSpPr>
            <a:cxnSpLocks/>
          </p:cNvCxnSpPr>
          <p:nvPr/>
        </p:nvCxnSpPr>
        <p:spPr>
          <a:xfrm>
            <a:off x="2529348" y="4277031"/>
            <a:ext cx="83451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7A5204E-11C4-440C-ADFA-D654A474A691}"/>
              </a:ext>
            </a:extLst>
          </p:cNvPr>
          <p:cNvCxnSpPr>
            <a:cxnSpLocks/>
          </p:cNvCxnSpPr>
          <p:nvPr/>
        </p:nvCxnSpPr>
        <p:spPr>
          <a:xfrm>
            <a:off x="2529348" y="4600748"/>
            <a:ext cx="83451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240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8345-0632-4E28-AD32-8578A9A3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952"/>
            <a:ext cx="10515600" cy="856648"/>
          </a:xfrm>
          <a:ln w="15875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z="4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LONG-TERM PLANNING CONSIDERATIONS</a:t>
            </a:r>
            <a:endParaRPr lang="en-US" sz="4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95187-B7A8-4431-821A-E2E586F34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284"/>
            <a:ext cx="10515600" cy="4925679"/>
          </a:xfrm>
          <a:ln w="15875">
            <a:solidFill>
              <a:srgbClr val="00B050"/>
            </a:solidFill>
          </a:ln>
        </p:spPr>
        <p:txBody>
          <a:bodyPr>
            <a:normAutofit fontScale="85000" lnSpcReduction="20000"/>
          </a:bodyPr>
          <a:lstStyle/>
          <a:p>
            <a:pPr marL="569913" indent="-569913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3800" b="1" dirty="0"/>
              <a:t>Conduct strategic planning</a:t>
            </a:r>
          </a:p>
          <a:p>
            <a:pPr marL="1081088" indent="-511175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Identification of needs, then </a:t>
            </a:r>
            <a:r>
              <a:rPr lang="en-US" sz="3200" dirty="0" err="1"/>
              <a:t>prioritise</a:t>
            </a:r>
            <a:endParaRPr lang="en-US" sz="3200" dirty="0"/>
          </a:p>
          <a:p>
            <a:pPr marL="1081088" indent="-511175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Assess state of infrastructure and assets</a:t>
            </a:r>
          </a:p>
          <a:p>
            <a:pPr marL="1081088" indent="-511175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3200" b="1" dirty="0"/>
              <a:t>Identify risks and develop management strategies</a:t>
            </a:r>
          </a:p>
          <a:p>
            <a:pPr marL="1081088" indent="-511175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Forecast multi-year economic and financial trends</a:t>
            </a:r>
          </a:p>
          <a:p>
            <a:pPr marL="1081088" indent="-511175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Cost estimations for long-term plans</a:t>
            </a:r>
          </a:p>
          <a:p>
            <a:pPr marL="1081088" indent="-511175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Develop property tax, service charges and borrowing strategies</a:t>
            </a:r>
          </a:p>
          <a:p>
            <a:pPr marL="1081088" indent="-511175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Long-term strategic plan (15 - 20-year plans then 5-year IDPs)</a:t>
            </a:r>
          </a:p>
          <a:p>
            <a:pPr marL="1081088" indent="-511175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Detailed 3-year MTREF budgets</a:t>
            </a:r>
          </a:p>
          <a:p>
            <a:pPr marL="1081088" indent="-511175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3200" b="1" dirty="0"/>
              <a:t>Develop SDBIP</a:t>
            </a:r>
          </a:p>
          <a:p>
            <a:pPr marL="1081088" indent="-511175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Continuous Monitoring &amp; Evaluation</a:t>
            </a:r>
          </a:p>
          <a:p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C151F-2473-450C-B7AB-B5FD9ACD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EE1A-C191-4D48-950D-6DEB384BA907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24561002-DE0D-4C2B-99A1-309329DC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1900"/>
            <a:ext cx="4114800" cy="365125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Application</a:t>
            </a:r>
            <a:r>
              <a:rPr lang="en-US" sz="2000" b="1" dirty="0">
                <a:solidFill>
                  <a:schemeClr val="tx1"/>
                </a:solidFill>
              </a:rPr>
              <a:t> of </a:t>
            </a:r>
            <a:r>
              <a:rPr lang="en-US" sz="2000" b="1" dirty="0">
                <a:solidFill>
                  <a:srgbClr val="FF0000"/>
                </a:solidFill>
              </a:rPr>
              <a:t>Knowledge</a:t>
            </a:r>
            <a:r>
              <a:rPr lang="en-US" sz="2000" b="1" dirty="0">
                <a:solidFill>
                  <a:schemeClr val="tx1"/>
                </a:solidFill>
              </a:rPr>
              <a:t> is </a:t>
            </a:r>
            <a:r>
              <a:rPr lang="en-US" sz="2000" b="1" dirty="0">
                <a:solidFill>
                  <a:srgbClr val="FF0000"/>
                </a:solidFill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2139760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665FC72-6FB8-4AB9-857F-D951B4D2B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85" y="1083970"/>
            <a:ext cx="10726774" cy="460890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AC49B6D-909E-44F6-A568-0B953CA79950}"/>
              </a:ext>
            </a:extLst>
          </p:cNvPr>
          <p:cNvGraphicFramePr/>
          <p:nvPr/>
        </p:nvGraphicFramePr>
        <p:xfrm>
          <a:off x="-225592" y="12749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90CD6C7-BF49-440F-B4A0-99FE2A873FB2}"/>
              </a:ext>
            </a:extLst>
          </p:cNvPr>
          <p:cNvSpPr/>
          <p:nvPr/>
        </p:nvSpPr>
        <p:spPr>
          <a:xfrm>
            <a:off x="8738311" y="5145478"/>
            <a:ext cx="3080940" cy="125710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Financial modelling, forecast &amp; financing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D9999CA-51D1-407C-82BC-B101B624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33" y="174385"/>
            <a:ext cx="11704320" cy="856648"/>
          </a:xfrm>
          <a:ln w="15875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z="4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SDBIP A PRODUCT OF LONG-TERM PLANS</a:t>
            </a:r>
            <a:endParaRPr lang="en-US" sz="4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74D79D4-008A-4067-B8C2-7C707E2481D3}"/>
              </a:ext>
            </a:extLst>
          </p:cNvPr>
          <p:cNvSpPr/>
          <p:nvPr/>
        </p:nvSpPr>
        <p:spPr>
          <a:xfrm rot="20047074">
            <a:off x="1212632" y="2511770"/>
            <a:ext cx="6179885" cy="49995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32F1C91-41C3-4AB5-9BEE-1E129726BDCE}"/>
              </a:ext>
            </a:extLst>
          </p:cNvPr>
          <p:cNvSpPr/>
          <p:nvPr/>
        </p:nvSpPr>
        <p:spPr>
          <a:xfrm rot="20047074">
            <a:off x="2602620" y="3088631"/>
            <a:ext cx="4716929" cy="499952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B106A2A-EDE1-4691-B9E9-76E38897D74E}"/>
              </a:ext>
            </a:extLst>
          </p:cNvPr>
          <p:cNvSpPr/>
          <p:nvPr/>
        </p:nvSpPr>
        <p:spPr>
          <a:xfrm rot="20047074">
            <a:off x="3934582" y="3599205"/>
            <a:ext cx="3403275" cy="49995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6C5E463-85A7-407C-A389-F0A5ED4EF798}"/>
              </a:ext>
            </a:extLst>
          </p:cNvPr>
          <p:cNvSpPr/>
          <p:nvPr/>
        </p:nvSpPr>
        <p:spPr>
          <a:xfrm rot="20047074">
            <a:off x="4789236" y="4297504"/>
            <a:ext cx="2562478" cy="49995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6AB5D29B-C6A5-4B64-855A-8781E65F7969}"/>
              </a:ext>
            </a:extLst>
          </p:cNvPr>
          <p:cNvSpPr/>
          <p:nvPr/>
        </p:nvSpPr>
        <p:spPr>
          <a:xfrm>
            <a:off x="7795294" y="1172846"/>
            <a:ext cx="623259" cy="3305956"/>
          </a:xfrm>
          <a:prstGeom prst="rightBrace">
            <a:avLst/>
          </a:prstGeom>
          <a:ln w="444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AD6414D-0E6A-438D-B9BA-37E92FA7AA36}"/>
              </a:ext>
            </a:extLst>
          </p:cNvPr>
          <p:cNvSpPr/>
          <p:nvPr/>
        </p:nvSpPr>
        <p:spPr>
          <a:xfrm>
            <a:off x="8644695" y="1165123"/>
            <a:ext cx="3268172" cy="327065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Inputs from stakeholders (internal &amp; external) &amp; buy-in</a:t>
            </a:r>
          </a:p>
          <a:p>
            <a:pPr algn="ctr"/>
            <a:endParaRPr lang="en-US" sz="2600" b="1" dirty="0">
              <a:solidFill>
                <a:schemeClr val="tx1"/>
              </a:solidFill>
            </a:endParaRPr>
          </a:p>
          <a:p>
            <a:pPr algn="ctr"/>
            <a:r>
              <a:rPr lang="en-US" sz="2600" b="1" dirty="0">
                <a:solidFill>
                  <a:schemeClr val="tx1"/>
                </a:solidFill>
              </a:rPr>
              <a:t>Leadership &amp; Governance stability</a:t>
            </a: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300F39C4-1E79-420D-9D3B-2D4AD7EEE055}"/>
              </a:ext>
            </a:extLst>
          </p:cNvPr>
          <p:cNvSpPr/>
          <p:nvPr/>
        </p:nvSpPr>
        <p:spPr>
          <a:xfrm>
            <a:off x="9849342" y="4450367"/>
            <a:ext cx="858878" cy="6693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oter Placeholder 5">
            <a:extLst>
              <a:ext uri="{FF2B5EF4-FFF2-40B4-BE49-F238E27FC236}">
                <a16:creationId xmlns:a16="http://schemas.microsoft.com/office/drawing/2014/main" id="{FC0D356A-83CC-4AF7-A9AC-397F4EE9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2333" y="6415078"/>
            <a:ext cx="4114800" cy="365125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Application</a:t>
            </a:r>
            <a:r>
              <a:rPr lang="en-US" sz="2000" b="1" dirty="0">
                <a:solidFill>
                  <a:schemeClr val="tx1"/>
                </a:solidFill>
              </a:rPr>
              <a:t> of </a:t>
            </a:r>
            <a:r>
              <a:rPr lang="en-US" sz="2000" b="1" dirty="0">
                <a:solidFill>
                  <a:srgbClr val="FF0000"/>
                </a:solidFill>
              </a:rPr>
              <a:t>Knowledge</a:t>
            </a:r>
            <a:r>
              <a:rPr lang="en-US" sz="2000" b="1" dirty="0">
                <a:solidFill>
                  <a:schemeClr val="tx1"/>
                </a:solidFill>
              </a:rPr>
              <a:t> is </a:t>
            </a:r>
            <a:r>
              <a:rPr lang="en-US" sz="2000" b="1" dirty="0">
                <a:solidFill>
                  <a:srgbClr val="FF0000"/>
                </a:solidFill>
              </a:rPr>
              <a:t>POWER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7E88B39-A009-42CE-ABEE-81EBB038F148}"/>
              </a:ext>
            </a:extLst>
          </p:cNvPr>
          <p:cNvSpPr txBox="1">
            <a:spLocks/>
          </p:cNvSpPr>
          <p:nvPr/>
        </p:nvSpPr>
        <p:spPr>
          <a:xfrm>
            <a:off x="279133" y="1117600"/>
            <a:ext cx="11704320" cy="5756639"/>
          </a:xfrm>
          <a:prstGeom prst="rect">
            <a:avLst/>
          </a:prstGeom>
          <a:ln w="15875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4991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8345-0632-4E28-AD32-8578A9A3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952"/>
            <a:ext cx="10515600" cy="856648"/>
          </a:xfrm>
          <a:ln w="15875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A" sz="4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MFMA CIRCULAR NO 13 - 31 January 2005</a:t>
            </a:r>
            <a:endParaRPr lang="en-US" sz="4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C151F-2473-450C-B7AB-B5FD9ACD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EE1A-C191-4D48-950D-6DEB384BA907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24561002-DE0D-4C2B-99A1-309329DC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1900"/>
            <a:ext cx="4114800" cy="365125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Application</a:t>
            </a:r>
            <a:r>
              <a:rPr lang="en-US" sz="2000" b="1" dirty="0">
                <a:solidFill>
                  <a:schemeClr val="tx1"/>
                </a:solidFill>
              </a:rPr>
              <a:t> of </a:t>
            </a:r>
            <a:r>
              <a:rPr lang="en-US" sz="2000" b="1" dirty="0">
                <a:solidFill>
                  <a:srgbClr val="FF0000"/>
                </a:solidFill>
              </a:rPr>
              <a:t>Knowledge</a:t>
            </a:r>
            <a:r>
              <a:rPr lang="en-US" sz="2000" b="1" dirty="0">
                <a:solidFill>
                  <a:schemeClr val="tx1"/>
                </a:solidFill>
              </a:rPr>
              <a:t> is </a:t>
            </a:r>
            <a:r>
              <a:rPr lang="en-US" sz="2000" b="1" dirty="0">
                <a:solidFill>
                  <a:srgbClr val="FF0000"/>
                </a:solidFill>
              </a:rPr>
              <a:t>POWER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96D61E-5CBF-4EC9-A00E-C5C3C3B93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0" t="23083" r="10726" b="36631"/>
          <a:stretch/>
        </p:blipFill>
        <p:spPr>
          <a:xfrm>
            <a:off x="1037303" y="1632156"/>
            <a:ext cx="10117394" cy="276286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AFD7FF-CA35-4228-8107-8D8DA6536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9277"/>
            <a:ext cx="10515600" cy="4867686"/>
          </a:xfrm>
          <a:ln w="158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1F8E91-1EF3-4448-AA5E-1967D66081E0}"/>
              </a:ext>
            </a:extLst>
          </p:cNvPr>
          <p:cNvSpPr/>
          <p:nvPr/>
        </p:nvSpPr>
        <p:spPr>
          <a:xfrm>
            <a:off x="1037303" y="4556459"/>
            <a:ext cx="10117394" cy="1459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table in the following slide shows an extract from a 2021/22 IDP of a municipality where there is a misalignment between planning and budgeting, it will be a costly Design if it requires R110 million over 2 years. A direct implication to the development of a credible SDBIP.</a:t>
            </a:r>
          </a:p>
        </p:txBody>
      </p:sp>
    </p:spTree>
    <p:extLst>
      <p:ext uri="{BB962C8B-B14F-4D97-AF65-F5344CB8AC3E}">
        <p14:creationId xmlns:p14="http://schemas.microsoft.com/office/powerpoint/2010/main" val="1849857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8345-0632-4E28-AD32-8578A9A3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21" y="260952"/>
            <a:ext cx="10703293" cy="856648"/>
          </a:xfrm>
          <a:ln w="15875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A" sz="4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CONTRAST TO THE BASIC REQUIREMENTS</a:t>
            </a:r>
            <a:endParaRPr lang="en-US" sz="4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C151F-2473-450C-B7AB-B5FD9ACD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EE1A-C191-4D48-950D-6DEB384BA907}" type="slidenum">
              <a:rPr lang="en-US" smtClean="0"/>
              <a:t>14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24561002-DE0D-4C2B-99A1-309329DC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1900"/>
            <a:ext cx="4114800" cy="365125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Application</a:t>
            </a:r>
            <a:r>
              <a:rPr lang="en-US" sz="2000" b="1" dirty="0">
                <a:solidFill>
                  <a:schemeClr val="tx1"/>
                </a:solidFill>
              </a:rPr>
              <a:t> of </a:t>
            </a:r>
            <a:r>
              <a:rPr lang="en-US" sz="2000" b="1" dirty="0">
                <a:solidFill>
                  <a:srgbClr val="FF0000"/>
                </a:solidFill>
              </a:rPr>
              <a:t>Knowledge</a:t>
            </a:r>
            <a:r>
              <a:rPr lang="en-US" sz="2000" b="1" dirty="0">
                <a:solidFill>
                  <a:schemeClr val="tx1"/>
                </a:solidFill>
              </a:rPr>
              <a:t> is </a:t>
            </a:r>
            <a:r>
              <a:rPr lang="en-US" sz="2000" b="1" dirty="0">
                <a:solidFill>
                  <a:srgbClr val="FF0000"/>
                </a:solidFill>
              </a:rPr>
              <a:t>POWER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3FCDA6-5F80-42D0-A571-4AF766B55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3" t="68659" r="21121" b="4174"/>
          <a:stretch/>
        </p:blipFill>
        <p:spPr>
          <a:xfrm>
            <a:off x="838200" y="3581301"/>
            <a:ext cx="10515599" cy="2577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CDF660-D2B6-4759-8E33-B38A82D5E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3" t="17471" r="21121" b="57624"/>
          <a:stretch/>
        </p:blipFill>
        <p:spPr>
          <a:xfrm>
            <a:off x="838201" y="1296987"/>
            <a:ext cx="10515600" cy="22843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DBD7F98-922E-4498-9E28-FAB499833932}"/>
              </a:ext>
            </a:extLst>
          </p:cNvPr>
          <p:cNvSpPr/>
          <p:nvPr/>
        </p:nvSpPr>
        <p:spPr>
          <a:xfrm>
            <a:off x="838198" y="5265683"/>
            <a:ext cx="10515601" cy="8933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1A07961-CC17-4F06-B3BE-D8A097ED8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1" y="1218187"/>
            <a:ext cx="10703293" cy="5009358"/>
          </a:xfrm>
          <a:ln w="158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7586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8345-0632-4E28-AD32-8578A9A3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952"/>
            <a:ext cx="10515600" cy="856648"/>
          </a:xfrm>
          <a:ln w="15875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A" sz="4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INFORMATION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95187-B7A8-4431-821A-E2E586F34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9277"/>
            <a:ext cx="10515600" cy="4867686"/>
          </a:xfrm>
          <a:ln w="15875"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pPr marL="515938" indent="-515938">
              <a:buClr>
                <a:srgbClr val="0070C0"/>
              </a:buClr>
            </a:pPr>
            <a:r>
              <a:rPr lang="en-US" sz="3200" dirty="0"/>
              <a:t>Financial performance</a:t>
            </a:r>
          </a:p>
          <a:p>
            <a:pPr marL="914400" indent="-4000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Financial reports (S71 &amp; AFS)</a:t>
            </a:r>
          </a:p>
          <a:p>
            <a:pPr marL="914400" indent="-4000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Operating revenue &amp; expenditure</a:t>
            </a:r>
          </a:p>
          <a:p>
            <a:pPr marL="914400" indent="-4000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Capital sources &amp; expenditure</a:t>
            </a:r>
          </a:p>
          <a:p>
            <a:pPr marL="914400" indent="-4000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Financial ratios</a:t>
            </a:r>
          </a:p>
          <a:p>
            <a:pPr marL="515938" indent="-515938"/>
            <a:endParaRPr lang="en-US" sz="3200" dirty="0"/>
          </a:p>
          <a:p>
            <a:pPr marL="515938" indent="-515938">
              <a:buClr>
                <a:srgbClr val="0070C0"/>
              </a:buClr>
            </a:pPr>
            <a:r>
              <a:rPr lang="en-US" sz="3200" dirty="0"/>
              <a:t>Non-financial performance</a:t>
            </a:r>
          </a:p>
          <a:p>
            <a:pPr marL="914400" indent="-4000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Service delivery targets or measures (number of houses built, number of kilometers tarred, increase in number of HHs that has access to water &amp; electricity and other basic services)</a:t>
            </a:r>
          </a:p>
          <a:p>
            <a:pPr marL="914400" indent="-4000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Annual reports (includes AFS)</a:t>
            </a:r>
          </a:p>
          <a:p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C151F-2473-450C-B7AB-B5FD9ACD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EE1A-C191-4D48-950D-6DEB384BA907}" type="slidenum">
              <a:rPr lang="en-US" smtClean="0"/>
              <a:t>15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24561002-DE0D-4C2B-99A1-309329DC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1900"/>
            <a:ext cx="4114800" cy="365125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Application</a:t>
            </a:r>
            <a:r>
              <a:rPr lang="en-US" sz="2000" b="1" dirty="0">
                <a:solidFill>
                  <a:schemeClr val="tx1"/>
                </a:solidFill>
              </a:rPr>
              <a:t> of </a:t>
            </a:r>
            <a:r>
              <a:rPr lang="en-US" sz="2000" b="1" dirty="0">
                <a:solidFill>
                  <a:srgbClr val="FF0000"/>
                </a:solidFill>
              </a:rPr>
              <a:t>Knowledge</a:t>
            </a:r>
            <a:r>
              <a:rPr lang="en-US" sz="2000" b="1" dirty="0">
                <a:solidFill>
                  <a:schemeClr val="tx1"/>
                </a:solidFill>
              </a:rPr>
              <a:t> is </a:t>
            </a:r>
            <a:r>
              <a:rPr lang="en-US" sz="2000" b="1" dirty="0">
                <a:solidFill>
                  <a:srgbClr val="FF0000"/>
                </a:solidFill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2577995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24561002-DE0D-4C2B-99A1-309329DC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1900"/>
            <a:ext cx="4114800" cy="365125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Application</a:t>
            </a:r>
            <a:r>
              <a:rPr lang="en-US" sz="2000" b="1" dirty="0">
                <a:solidFill>
                  <a:schemeClr val="tx1"/>
                </a:solidFill>
              </a:rPr>
              <a:t> of </a:t>
            </a:r>
            <a:r>
              <a:rPr lang="en-US" sz="2000" b="1" dirty="0">
                <a:solidFill>
                  <a:srgbClr val="FF0000"/>
                </a:solidFill>
              </a:rPr>
              <a:t>Knowledge</a:t>
            </a:r>
            <a:r>
              <a:rPr lang="en-US" sz="2000" b="1" dirty="0">
                <a:solidFill>
                  <a:schemeClr val="tx1"/>
                </a:solidFill>
              </a:rPr>
              <a:t> is </a:t>
            </a:r>
            <a:r>
              <a:rPr lang="en-US" sz="2000" b="1" dirty="0">
                <a:solidFill>
                  <a:srgbClr val="FF0000"/>
                </a:solidFill>
              </a:rPr>
              <a:t>POWER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C95D60-54A5-4A92-97D0-E4802D54AF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31" b="10797"/>
          <a:stretch/>
        </p:blipFill>
        <p:spPr>
          <a:xfrm>
            <a:off x="1464468" y="1167342"/>
            <a:ext cx="9263063" cy="405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3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95187-B7A8-4431-821A-E2E586F34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5157"/>
            <a:ext cx="10515600" cy="5132374"/>
          </a:xfrm>
          <a:ln w="158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2060"/>
                </a:solidFill>
              </a:rPr>
              <a:t>Disclaimer: the views are personal and are based on my experience working in municipal finance space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C151F-2473-450C-B7AB-B5FD9ACD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EE1A-C191-4D48-950D-6DEB384BA907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24561002-DE0D-4C2B-99A1-309329DC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1900"/>
            <a:ext cx="4114800" cy="365125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Application</a:t>
            </a:r>
            <a:r>
              <a:rPr lang="en-US" sz="2000" b="1" dirty="0">
                <a:solidFill>
                  <a:schemeClr val="tx1"/>
                </a:solidFill>
              </a:rPr>
              <a:t> of </a:t>
            </a:r>
            <a:r>
              <a:rPr lang="en-US" sz="2000" b="1" dirty="0">
                <a:solidFill>
                  <a:srgbClr val="FF0000"/>
                </a:solidFill>
              </a:rPr>
              <a:t>Knowledge</a:t>
            </a:r>
            <a:r>
              <a:rPr lang="en-US" sz="2000" b="1" dirty="0">
                <a:solidFill>
                  <a:schemeClr val="tx1"/>
                </a:solidFill>
              </a:rPr>
              <a:t> is </a:t>
            </a:r>
            <a:r>
              <a:rPr lang="en-US" sz="2000" b="1" dirty="0">
                <a:solidFill>
                  <a:srgbClr val="FF0000"/>
                </a:solidFill>
              </a:rPr>
              <a:t>POWER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79D32B-BC7B-4E01-B0D6-4E6A60A6D6AC}"/>
              </a:ext>
            </a:extLst>
          </p:cNvPr>
          <p:cNvSpPr txBox="1">
            <a:spLocks/>
          </p:cNvSpPr>
          <p:nvPr/>
        </p:nvSpPr>
        <p:spPr>
          <a:xfrm>
            <a:off x="838200" y="1244661"/>
            <a:ext cx="10515600" cy="4894701"/>
          </a:xfrm>
          <a:prstGeom prst="rect">
            <a:avLst/>
          </a:prstGeom>
          <a:ln w="15875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662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8345-0632-4E28-AD32-8578A9A3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952"/>
            <a:ext cx="10515600" cy="856648"/>
          </a:xfrm>
          <a:ln w="15875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THE LOGIC MODEL APPROACH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C151F-2473-450C-B7AB-B5FD9ACD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EE1A-C191-4D48-950D-6DEB384BA907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24561002-DE0D-4C2B-99A1-309329DC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1900"/>
            <a:ext cx="4114800" cy="365125"/>
          </a:xfrm>
        </p:spPr>
        <p:txBody>
          <a:bodyPr/>
          <a:lstStyle/>
          <a:p>
            <a:r>
              <a:rPr lang="en-US" sz="2000" b="1">
                <a:solidFill>
                  <a:srgbClr val="FF0000"/>
                </a:solidFill>
              </a:rPr>
              <a:t>Application</a:t>
            </a:r>
            <a:r>
              <a:rPr lang="en-US" sz="2000" b="1">
                <a:solidFill>
                  <a:schemeClr val="tx1"/>
                </a:solidFill>
              </a:rPr>
              <a:t> of </a:t>
            </a:r>
            <a:r>
              <a:rPr lang="en-US" sz="2000" b="1">
                <a:solidFill>
                  <a:srgbClr val="FF0000"/>
                </a:solidFill>
              </a:rPr>
              <a:t>Knowledge</a:t>
            </a:r>
            <a:r>
              <a:rPr lang="en-US" sz="2000" b="1">
                <a:solidFill>
                  <a:schemeClr val="tx1"/>
                </a:solidFill>
              </a:rPr>
              <a:t> is </a:t>
            </a:r>
            <a:r>
              <a:rPr lang="en-US" sz="2000" b="1">
                <a:solidFill>
                  <a:srgbClr val="FF0000"/>
                </a:solidFill>
              </a:rPr>
              <a:t>POWER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1FB4F2-89BC-4865-92B9-2E2CA9BAB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7" b="81190"/>
          <a:stretch/>
        </p:blipFill>
        <p:spPr>
          <a:xfrm>
            <a:off x="2218011" y="1233342"/>
            <a:ext cx="7755978" cy="9395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791997-1861-4DE2-93CF-9B0F23CCF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563"/>
          <a:stretch/>
        </p:blipFill>
        <p:spPr>
          <a:xfrm>
            <a:off x="2218011" y="2172930"/>
            <a:ext cx="7755978" cy="423770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94DF107-97AB-4EEB-A0B3-BDE8E36B9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661"/>
            <a:ext cx="10515600" cy="4894701"/>
          </a:xfrm>
          <a:ln w="158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54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C151F-2473-450C-B7AB-B5FD9ACD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EE1A-C191-4D48-950D-6DEB384BA907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18CC8E6-BE1E-4E38-BD23-0FD55C0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1900"/>
            <a:ext cx="4114800" cy="365125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Application</a:t>
            </a:r>
            <a:r>
              <a:rPr lang="en-US" sz="2000" b="1" dirty="0">
                <a:solidFill>
                  <a:schemeClr val="tx1"/>
                </a:solidFill>
              </a:rPr>
              <a:t> of </a:t>
            </a:r>
            <a:r>
              <a:rPr lang="en-US" sz="2000" b="1" dirty="0">
                <a:solidFill>
                  <a:srgbClr val="FF0000"/>
                </a:solidFill>
              </a:rPr>
              <a:t>Knowledge</a:t>
            </a:r>
            <a:r>
              <a:rPr lang="en-US" sz="2000" b="1" dirty="0">
                <a:solidFill>
                  <a:schemeClr val="tx1"/>
                </a:solidFill>
              </a:rPr>
              <a:t> is </a:t>
            </a:r>
            <a:r>
              <a:rPr lang="en-US" sz="2000" b="1" dirty="0">
                <a:solidFill>
                  <a:srgbClr val="FF0000"/>
                </a:solidFill>
              </a:rPr>
              <a:t>POWER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1C0063-C646-42F4-B155-1B933FED0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9" t="39408" r="10161" b="13977"/>
          <a:stretch/>
        </p:blipFill>
        <p:spPr>
          <a:xfrm>
            <a:off x="838200" y="1435510"/>
            <a:ext cx="10215717" cy="319681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CD0EBE-1025-4E95-B97D-574D634D1A25}"/>
              </a:ext>
            </a:extLst>
          </p:cNvPr>
          <p:cNvCxnSpPr/>
          <p:nvPr/>
        </p:nvCxnSpPr>
        <p:spPr>
          <a:xfrm>
            <a:off x="8610600" y="1730477"/>
            <a:ext cx="18115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DCC8A2-0FB8-48E6-9BCE-B37A53C5D299}"/>
              </a:ext>
            </a:extLst>
          </p:cNvPr>
          <p:cNvCxnSpPr>
            <a:cxnSpLocks/>
          </p:cNvCxnSpPr>
          <p:nvPr/>
        </p:nvCxnSpPr>
        <p:spPr>
          <a:xfrm>
            <a:off x="1477297" y="3033251"/>
            <a:ext cx="31536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1880E7-E542-4780-8C97-EFFF3AE32BF6}"/>
              </a:ext>
            </a:extLst>
          </p:cNvPr>
          <p:cNvCxnSpPr>
            <a:cxnSpLocks/>
          </p:cNvCxnSpPr>
          <p:nvPr/>
        </p:nvCxnSpPr>
        <p:spPr>
          <a:xfrm>
            <a:off x="2077064" y="3328219"/>
            <a:ext cx="27014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66E43-635B-4E11-8740-C67041F6E5F3}"/>
              </a:ext>
            </a:extLst>
          </p:cNvPr>
          <p:cNvCxnSpPr>
            <a:cxnSpLocks/>
          </p:cNvCxnSpPr>
          <p:nvPr/>
        </p:nvCxnSpPr>
        <p:spPr>
          <a:xfrm>
            <a:off x="2077064" y="3692012"/>
            <a:ext cx="4127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310D15-72E2-48D2-A8E6-C8BF15968B79}"/>
              </a:ext>
            </a:extLst>
          </p:cNvPr>
          <p:cNvCxnSpPr>
            <a:cxnSpLocks/>
          </p:cNvCxnSpPr>
          <p:nvPr/>
        </p:nvCxnSpPr>
        <p:spPr>
          <a:xfrm>
            <a:off x="1477297" y="3986980"/>
            <a:ext cx="79616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0B7F2A7D-A6CF-4E76-94CA-60511B91F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952"/>
            <a:ext cx="10515600" cy="856648"/>
          </a:xfrm>
          <a:ln w="15875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A" sz="4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SDBIP</a:t>
            </a:r>
            <a:r>
              <a:rPr lang="en-ZA" sz="4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DEFINITION AS PER MFMA</a:t>
            </a:r>
            <a:endParaRPr lang="en-US" sz="4800" b="1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BDC59B-F666-458D-BC8A-E5F91538834B}"/>
              </a:ext>
            </a:extLst>
          </p:cNvPr>
          <p:cNvCxnSpPr>
            <a:cxnSpLocks/>
          </p:cNvCxnSpPr>
          <p:nvPr/>
        </p:nvCxnSpPr>
        <p:spPr>
          <a:xfrm>
            <a:off x="926181" y="2393985"/>
            <a:ext cx="94960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B71C31-4916-4627-8307-BE13A74738BD}"/>
              </a:ext>
            </a:extLst>
          </p:cNvPr>
          <p:cNvCxnSpPr>
            <a:cxnSpLocks/>
          </p:cNvCxnSpPr>
          <p:nvPr/>
        </p:nvCxnSpPr>
        <p:spPr>
          <a:xfrm>
            <a:off x="10100441" y="2051043"/>
            <a:ext cx="3217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8A18EC0-68CE-4F24-8499-8F1A34B87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661"/>
            <a:ext cx="10515600" cy="4894701"/>
          </a:xfrm>
          <a:ln w="158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25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6121815-4525-4E68-9459-6FFDA376E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2" t="19626" r="11686" b="14907"/>
          <a:stretch/>
        </p:blipFill>
        <p:spPr>
          <a:xfrm>
            <a:off x="1120739" y="1908710"/>
            <a:ext cx="10233061" cy="44898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379B78-7B9B-41DE-ABE4-2D0A45C93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1" t="19784" r="9799" b="74892"/>
          <a:stretch/>
        </p:blipFill>
        <p:spPr>
          <a:xfrm>
            <a:off x="634180" y="1475758"/>
            <a:ext cx="10515601" cy="3651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B58345-0632-4E28-AD32-8578A9A3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80" y="260952"/>
            <a:ext cx="10719620" cy="856648"/>
          </a:xfrm>
          <a:ln w="15875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A" sz="3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MFMA </a:t>
            </a:r>
            <a:r>
              <a:rPr lang="en-ZA" sz="3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ROLES &amp; RESPONSIBILITIES OF MAYORS</a:t>
            </a:r>
            <a:endParaRPr lang="en-US" sz="36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C151F-2473-450C-B7AB-B5FD9ACD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EE1A-C191-4D48-950D-6DEB384BA907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18CC8E6-BE1E-4E38-BD23-0FD55C0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4471"/>
            <a:ext cx="4114800" cy="365125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Application</a:t>
            </a:r>
            <a:r>
              <a:rPr lang="en-US" sz="2000" b="1" dirty="0">
                <a:solidFill>
                  <a:schemeClr val="tx1"/>
                </a:solidFill>
              </a:rPr>
              <a:t> of </a:t>
            </a:r>
            <a:r>
              <a:rPr lang="en-US" sz="2000" b="1" dirty="0">
                <a:solidFill>
                  <a:srgbClr val="FF0000"/>
                </a:solidFill>
              </a:rPr>
              <a:t>Knowledge</a:t>
            </a:r>
            <a:r>
              <a:rPr lang="en-US" sz="2000" b="1" dirty="0">
                <a:solidFill>
                  <a:schemeClr val="tx1"/>
                </a:solidFill>
              </a:rPr>
              <a:t> is </a:t>
            </a:r>
            <a:r>
              <a:rPr lang="en-US" sz="2000" b="1" dirty="0">
                <a:solidFill>
                  <a:srgbClr val="FF0000"/>
                </a:solidFill>
              </a:rPr>
              <a:t>POWER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DCC8A2-0FB8-48E6-9BCE-B37A53C5D299}"/>
              </a:ext>
            </a:extLst>
          </p:cNvPr>
          <p:cNvCxnSpPr>
            <a:cxnSpLocks/>
          </p:cNvCxnSpPr>
          <p:nvPr/>
        </p:nvCxnSpPr>
        <p:spPr>
          <a:xfrm>
            <a:off x="1538942" y="1840884"/>
            <a:ext cx="3978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1880E7-E542-4780-8C97-EFFF3AE32BF6}"/>
              </a:ext>
            </a:extLst>
          </p:cNvPr>
          <p:cNvCxnSpPr>
            <a:cxnSpLocks/>
          </p:cNvCxnSpPr>
          <p:nvPr/>
        </p:nvCxnSpPr>
        <p:spPr>
          <a:xfrm>
            <a:off x="1693054" y="2228884"/>
            <a:ext cx="39808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66E43-635B-4E11-8740-C67041F6E5F3}"/>
              </a:ext>
            </a:extLst>
          </p:cNvPr>
          <p:cNvCxnSpPr>
            <a:cxnSpLocks/>
          </p:cNvCxnSpPr>
          <p:nvPr/>
        </p:nvCxnSpPr>
        <p:spPr>
          <a:xfrm>
            <a:off x="2282547" y="3209126"/>
            <a:ext cx="8361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310D15-72E2-48D2-A8E6-C8BF15968B79}"/>
              </a:ext>
            </a:extLst>
          </p:cNvPr>
          <p:cNvCxnSpPr>
            <a:cxnSpLocks/>
          </p:cNvCxnSpPr>
          <p:nvPr/>
        </p:nvCxnSpPr>
        <p:spPr>
          <a:xfrm>
            <a:off x="2282547" y="3524236"/>
            <a:ext cx="8361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5A30CC-61A0-4419-BC95-10012C6AB771}"/>
              </a:ext>
            </a:extLst>
          </p:cNvPr>
          <p:cNvCxnSpPr>
            <a:cxnSpLocks/>
          </p:cNvCxnSpPr>
          <p:nvPr/>
        </p:nvCxnSpPr>
        <p:spPr>
          <a:xfrm>
            <a:off x="2282547" y="4162080"/>
            <a:ext cx="4724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9AEE5E-6307-48BD-A163-F65CD0C5F51E}"/>
              </a:ext>
            </a:extLst>
          </p:cNvPr>
          <p:cNvCxnSpPr>
            <a:cxnSpLocks/>
          </p:cNvCxnSpPr>
          <p:nvPr/>
        </p:nvCxnSpPr>
        <p:spPr>
          <a:xfrm>
            <a:off x="2826235" y="5755405"/>
            <a:ext cx="78897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E9D7873-3CF3-447A-A75A-C2BBF87F0CF8}"/>
              </a:ext>
            </a:extLst>
          </p:cNvPr>
          <p:cNvCxnSpPr>
            <a:cxnSpLocks/>
          </p:cNvCxnSpPr>
          <p:nvPr/>
        </p:nvCxnSpPr>
        <p:spPr>
          <a:xfrm>
            <a:off x="2826235" y="6073904"/>
            <a:ext cx="78897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0F27FB2-F0A3-4A78-A727-C368BFD31E12}"/>
              </a:ext>
            </a:extLst>
          </p:cNvPr>
          <p:cNvCxnSpPr>
            <a:cxnSpLocks/>
          </p:cNvCxnSpPr>
          <p:nvPr/>
        </p:nvCxnSpPr>
        <p:spPr>
          <a:xfrm flipV="1">
            <a:off x="2826235" y="6406984"/>
            <a:ext cx="564237" cy="18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87DC577-9B85-4CEF-8CA7-8F664E41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180" y="1244661"/>
            <a:ext cx="10719620" cy="5209810"/>
          </a:xfrm>
          <a:ln w="158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62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A397CF-DC48-43B6-A85A-4B0E55C5C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0" t="20524" r="8904" b="32884"/>
          <a:stretch/>
        </p:blipFill>
        <p:spPr>
          <a:xfrm>
            <a:off x="712341" y="1409438"/>
            <a:ext cx="10767318" cy="31952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B58345-0632-4E28-AD32-8578A9A3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81" y="323845"/>
            <a:ext cx="11035247" cy="856648"/>
          </a:xfrm>
          <a:ln w="15875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A" sz="35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MFMA </a:t>
            </a:r>
            <a:r>
              <a:rPr lang="en-ZA" sz="35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ROLES &amp; RESPONSIBILITIES OF MAYORS (S53)</a:t>
            </a:r>
            <a:endParaRPr lang="en-US" sz="35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C151F-2473-450C-B7AB-B5FD9ACD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EE1A-C191-4D48-950D-6DEB384BA907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18CC8E6-BE1E-4E38-BD23-0FD55C0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1900"/>
            <a:ext cx="4114800" cy="365125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Application</a:t>
            </a:r>
            <a:r>
              <a:rPr lang="en-US" sz="2000" b="1" dirty="0">
                <a:solidFill>
                  <a:schemeClr val="tx1"/>
                </a:solidFill>
              </a:rPr>
              <a:t> of </a:t>
            </a:r>
            <a:r>
              <a:rPr lang="en-US" sz="2000" b="1" dirty="0">
                <a:solidFill>
                  <a:srgbClr val="FF0000"/>
                </a:solidFill>
              </a:rPr>
              <a:t>Knowledge</a:t>
            </a:r>
            <a:r>
              <a:rPr lang="en-US" sz="2000" b="1" dirty="0">
                <a:solidFill>
                  <a:schemeClr val="tx1"/>
                </a:solidFill>
              </a:rPr>
              <a:t> is </a:t>
            </a:r>
            <a:r>
              <a:rPr lang="en-US" sz="2000" b="1" dirty="0">
                <a:solidFill>
                  <a:srgbClr val="FF0000"/>
                </a:solidFill>
              </a:rPr>
              <a:t>POWER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DCC8A2-0FB8-48E6-9BCE-B37A53C5D299}"/>
              </a:ext>
            </a:extLst>
          </p:cNvPr>
          <p:cNvCxnSpPr>
            <a:cxnSpLocks/>
          </p:cNvCxnSpPr>
          <p:nvPr/>
        </p:nvCxnSpPr>
        <p:spPr>
          <a:xfrm>
            <a:off x="1401332" y="1748416"/>
            <a:ext cx="94379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1880E7-E542-4780-8C97-EFFF3AE32BF6}"/>
              </a:ext>
            </a:extLst>
          </p:cNvPr>
          <p:cNvCxnSpPr>
            <a:cxnSpLocks/>
          </p:cNvCxnSpPr>
          <p:nvPr/>
        </p:nvCxnSpPr>
        <p:spPr>
          <a:xfrm>
            <a:off x="7754807" y="2052618"/>
            <a:ext cx="30844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66E43-635B-4E11-8740-C67041F6E5F3}"/>
              </a:ext>
            </a:extLst>
          </p:cNvPr>
          <p:cNvCxnSpPr>
            <a:cxnSpLocks/>
          </p:cNvCxnSpPr>
          <p:nvPr/>
        </p:nvCxnSpPr>
        <p:spPr>
          <a:xfrm>
            <a:off x="1930112" y="3352964"/>
            <a:ext cx="89091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310D15-72E2-48D2-A8E6-C8BF15968B79}"/>
              </a:ext>
            </a:extLst>
          </p:cNvPr>
          <p:cNvCxnSpPr>
            <a:cxnSpLocks/>
          </p:cNvCxnSpPr>
          <p:nvPr/>
        </p:nvCxnSpPr>
        <p:spPr>
          <a:xfrm>
            <a:off x="1930112" y="3678349"/>
            <a:ext cx="89091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5A30CC-61A0-4419-BC95-10012C6AB771}"/>
              </a:ext>
            </a:extLst>
          </p:cNvPr>
          <p:cNvCxnSpPr>
            <a:cxnSpLocks/>
          </p:cNvCxnSpPr>
          <p:nvPr/>
        </p:nvCxnSpPr>
        <p:spPr>
          <a:xfrm>
            <a:off x="712341" y="2384650"/>
            <a:ext cx="49898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9AEE5E-6307-48BD-A163-F65CD0C5F51E}"/>
              </a:ext>
            </a:extLst>
          </p:cNvPr>
          <p:cNvCxnSpPr>
            <a:cxnSpLocks/>
          </p:cNvCxnSpPr>
          <p:nvPr/>
        </p:nvCxnSpPr>
        <p:spPr>
          <a:xfrm>
            <a:off x="1930112" y="3988250"/>
            <a:ext cx="89091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E9D7873-3CF3-447A-A75A-C2BBF87F0CF8}"/>
              </a:ext>
            </a:extLst>
          </p:cNvPr>
          <p:cNvCxnSpPr>
            <a:cxnSpLocks/>
          </p:cNvCxnSpPr>
          <p:nvPr/>
        </p:nvCxnSpPr>
        <p:spPr>
          <a:xfrm>
            <a:off x="1930112" y="4296475"/>
            <a:ext cx="89091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0F27FB2-F0A3-4A78-A727-C368BFD31E12}"/>
              </a:ext>
            </a:extLst>
          </p:cNvPr>
          <p:cNvCxnSpPr>
            <a:cxnSpLocks/>
          </p:cNvCxnSpPr>
          <p:nvPr/>
        </p:nvCxnSpPr>
        <p:spPr>
          <a:xfrm flipV="1">
            <a:off x="712341" y="2052618"/>
            <a:ext cx="324321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023BB7-8DA6-4CAC-A41A-F176CB89473E}"/>
              </a:ext>
            </a:extLst>
          </p:cNvPr>
          <p:cNvCxnSpPr>
            <a:cxnSpLocks/>
          </p:cNvCxnSpPr>
          <p:nvPr/>
        </p:nvCxnSpPr>
        <p:spPr>
          <a:xfrm flipV="1">
            <a:off x="1930112" y="4604700"/>
            <a:ext cx="238503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1E0139F-CD03-45CF-BD6D-64AAD57B5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81" y="1244660"/>
            <a:ext cx="11035247" cy="4861171"/>
          </a:xfrm>
          <a:ln w="158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812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DC21806-2304-4157-AF20-96F51B61C3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9" t="64120" r="9747" b="25495"/>
          <a:stretch/>
        </p:blipFill>
        <p:spPr>
          <a:xfrm>
            <a:off x="838200" y="5285662"/>
            <a:ext cx="10391454" cy="690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C1E1F8-AECB-470C-84FA-21F3FEBE62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3" t="18128" r="8483" b="26292"/>
          <a:stretch/>
        </p:blipFill>
        <p:spPr>
          <a:xfrm>
            <a:off x="660970" y="1345914"/>
            <a:ext cx="10715946" cy="38117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B58345-0632-4E28-AD32-8578A9A3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54" y="260952"/>
            <a:ext cx="10715946" cy="856648"/>
          </a:xfrm>
          <a:ln w="15875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A" sz="3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MFMA </a:t>
            </a:r>
            <a:r>
              <a:rPr lang="en-ZA" sz="3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ROLES &amp; RESPONSIBILITIES OF MAYORS</a:t>
            </a:r>
            <a:endParaRPr lang="en-US" sz="3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C151F-2473-450C-B7AB-B5FD9ACD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EE1A-C191-4D48-950D-6DEB384BA907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18CC8E6-BE1E-4E38-BD23-0FD55C0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1900"/>
            <a:ext cx="4114800" cy="365125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Application</a:t>
            </a:r>
            <a:r>
              <a:rPr lang="en-US" sz="2000" b="1" dirty="0">
                <a:solidFill>
                  <a:schemeClr val="tx1"/>
                </a:solidFill>
              </a:rPr>
              <a:t> of </a:t>
            </a:r>
            <a:r>
              <a:rPr lang="en-US" sz="2000" b="1" dirty="0">
                <a:solidFill>
                  <a:srgbClr val="FF0000"/>
                </a:solidFill>
              </a:rPr>
              <a:t>Knowledge</a:t>
            </a:r>
            <a:r>
              <a:rPr lang="en-US" sz="2000" b="1" dirty="0">
                <a:solidFill>
                  <a:schemeClr val="tx1"/>
                </a:solidFill>
              </a:rPr>
              <a:t> is </a:t>
            </a:r>
            <a:r>
              <a:rPr lang="en-US" sz="2000" b="1" dirty="0">
                <a:solidFill>
                  <a:srgbClr val="FF0000"/>
                </a:solidFill>
              </a:rPr>
              <a:t>POWER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DCC8A2-0FB8-48E6-9BCE-B37A53C5D299}"/>
              </a:ext>
            </a:extLst>
          </p:cNvPr>
          <p:cNvCxnSpPr>
            <a:cxnSpLocks/>
          </p:cNvCxnSpPr>
          <p:nvPr/>
        </p:nvCxnSpPr>
        <p:spPr>
          <a:xfrm>
            <a:off x="1839074" y="1676497"/>
            <a:ext cx="90001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66E43-635B-4E11-8740-C67041F6E5F3}"/>
              </a:ext>
            </a:extLst>
          </p:cNvPr>
          <p:cNvCxnSpPr>
            <a:cxnSpLocks/>
          </p:cNvCxnSpPr>
          <p:nvPr/>
        </p:nvCxnSpPr>
        <p:spPr>
          <a:xfrm>
            <a:off x="1839074" y="2921449"/>
            <a:ext cx="81431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310D15-72E2-48D2-A8E6-C8BF15968B79}"/>
              </a:ext>
            </a:extLst>
          </p:cNvPr>
          <p:cNvCxnSpPr>
            <a:cxnSpLocks/>
          </p:cNvCxnSpPr>
          <p:nvPr/>
        </p:nvCxnSpPr>
        <p:spPr>
          <a:xfrm>
            <a:off x="1839074" y="3251770"/>
            <a:ext cx="90001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5A30CC-61A0-4419-BC95-10012C6AB771}"/>
              </a:ext>
            </a:extLst>
          </p:cNvPr>
          <p:cNvCxnSpPr>
            <a:cxnSpLocks/>
          </p:cNvCxnSpPr>
          <p:nvPr/>
        </p:nvCxnSpPr>
        <p:spPr>
          <a:xfrm>
            <a:off x="1839074" y="2610681"/>
            <a:ext cx="90001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9AEE5E-6307-48BD-A163-F65CD0C5F51E}"/>
              </a:ext>
            </a:extLst>
          </p:cNvPr>
          <p:cNvCxnSpPr>
            <a:cxnSpLocks/>
          </p:cNvCxnSpPr>
          <p:nvPr/>
        </p:nvCxnSpPr>
        <p:spPr>
          <a:xfrm>
            <a:off x="1839074" y="3556735"/>
            <a:ext cx="33185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E9D7873-3CF3-447A-A75A-C2BBF87F0CF8}"/>
              </a:ext>
            </a:extLst>
          </p:cNvPr>
          <p:cNvCxnSpPr>
            <a:cxnSpLocks/>
          </p:cNvCxnSpPr>
          <p:nvPr/>
        </p:nvCxnSpPr>
        <p:spPr>
          <a:xfrm>
            <a:off x="1839074" y="4204008"/>
            <a:ext cx="80652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0F27FB2-F0A3-4A78-A727-C368BFD31E12}"/>
              </a:ext>
            </a:extLst>
          </p:cNvPr>
          <p:cNvCxnSpPr>
            <a:cxnSpLocks/>
          </p:cNvCxnSpPr>
          <p:nvPr/>
        </p:nvCxnSpPr>
        <p:spPr>
          <a:xfrm flipV="1">
            <a:off x="712341" y="1971295"/>
            <a:ext cx="677752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023BB7-8DA6-4CAC-A41A-F176CB89473E}"/>
              </a:ext>
            </a:extLst>
          </p:cNvPr>
          <p:cNvCxnSpPr>
            <a:cxnSpLocks/>
          </p:cNvCxnSpPr>
          <p:nvPr/>
        </p:nvCxnSpPr>
        <p:spPr>
          <a:xfrm flipV="1">
            <a:off x="1839074" y="4520908"/>
            <a:ext cx="806521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FE684CB-A820-4312-9CDF-07EC404795EB}"/>
              </a:ext>
            </a:extLst>
          </p:cNvPr>
          <p:cNvCxnSpPr>
            <a:cxnSpLocks/>
          </p:cNvCxnSpPr>
          <p:nvPr/>
        </p:nvCxnSpPr>
        <p:spPr>
          <a:xfrm flipV="1">
            <a:off x="2482921" y="4830938"/>
            <a:ext cx="826384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A2FE4E2-A39D-4701-AE91-390DED14EE8E}"/>
              </a:ext>
            </a:extLst>
          </p:cNvPr>
          <p:cNvCxnSpPr>
            <a:cxnSpLocks/>
          </p:cNvCxnSpPr>
          <p:nvPr/>
        </p:nvCxnSpPr>
        <p:spPr>
          <a:xfrm>
            <a:off x="2441824" y="5147516"/>
            <a:ext cx="37740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376DA8F-0DEE-469C-B21F-2CB137C58724}"/>
              </a:ext>
            </a:extLst>
          </p:cNvPr>
          <p:cNvCxnSpPr>
            <a:cxnSpLocks/>
          </p:cNvCxnSpPr>
          <p:nvPr/>
        </p:nvCxnSpPr>
        <p:spPr>
          <a:xfrm flipV="1">
            <a:off x="1690526" y="5624717"/>
            <a:ext cx="905624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A291B7-6701-4787-BB81-A78424C39816}"/>
              </a:ext>
            </a:extLst>
          </p:cNvPr>
          <p:cNvCxnSpPr>
            <a:cxnSpLocks/>
          </p:cNvCxnSpPr>
          <p:nvPr/>
        </p:nvCxnSpPr>
        <p:spPr>
          <a:xfrm>
            <a:off x="991456" y="5895817"/>
            <a:ext cx="53476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497B86B-DB3B-4983-B45B-E11593B06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54" y="1244661"/>
            <a:ext cx="10715946" cy="4894701"/>
          </a:xfrm>
          <a:ln w="158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647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C198D9-427D-431B-BBF2-31FF78487C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6" t="29679" r="10242" b="9390"/>
          <a:stretch/>
        </p:blipFill>
        <p:spPr>
          <a:xfrm>
            <a:off x="742335" y="1339645"/>
            <a:ext cx="10707329" cy="4178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B58345-0632-4E28-AD32-8578A9A3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36525"/>
            <a:ext cx="10896599" cy="1033514"/>
          </a:xfrm>
          <a:ln w="15875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A" sz="4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MFMA </a:t>
            </a:r>
            <a:r>
              <a:rPr lang="en-ZA" sz="4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ROLES &amp; RESPONSIBILITIES OF ACCOUNTING OFFICERS</a:t>
            </a:r>
            <a:endParaRPr lang="en-US" sz="4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C151F-2473-450C-B7AB-B5FD9ACD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EE1A-C191-4D48-950D-6DEB384BA907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18CC8E6-BE1E-4E38-BD23-0FD55C0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1900"/>
            <a:ext cx="4114800" cy="365125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Application</a:t>
            </a:r>
            <a:r>
              <a:rPr lang="en-US" sz="2000" b="1" dirty="0">
                <a:solidFill>
                  <a:schemeClr val="tx1"/>
                </a:solidFill>
              </a:rPr>
              <a:t> of </a:t>
            </a:r>
            <a:r>
              <a:rPr lang="en-US" sz="2000" b="1" dirty="0">
                <a:solidFill>
                  <a:srgbClr val="FF0000"/>
                </a:solidFill>
              </a:rPr>
              <a:t>Knowledge</a:t>
            </a:r>
            <a:r>
              <a:rPr lang="en-US" sz="2000" b="1" dirty="0">
                <a:solidFill>
                  <a:schemeClr val="tx1"/>
                </a:solidFill>
              </a:rPr>
              <a:t> is </a:t>
            </a:r>
            <a:r>
              <a:rPr lang="en-US" sz="2000" b="1" dirty="0">
                <a:solidFill>
                  <a:srgbClr val="FF0000"/>
                </a:solidFill>
              </a:rPr>
              <a:t>POWER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CD0EBE-1025-4E95-B97D-574D634D1A25}"/>
              </a:ext>
            </a:extLst>
          </p:cNvPr>
          <p:cNvCxnSpPr>
            <a:cxnSpLocks/>
          </p:cNvCxnSpPr>
          <p:nvPr/>
        </p:nvCxnSpPr>
        <p:spPr>
          <a:xfrm>
            <a:off x="1934497" y="2281084"/>
            <a:ext cx="26080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DCC8A2-0FB8-48E6-9BCE-B37A53C5D299}"/>
              </a:ext>
            </a:extLst>
          </p:cNvPr>
          <p:cNvCxnSpPr>
            <a:cxnSpLocks/>
          </p:cNvCxnSpPr>
          <p:nvPr/>
        </p:nvCxnSpPr>
        <p:spPr>
          <a:xfrm>
            <a:off x="6786716" y="2281084"/>
            <a:ext cx="3645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1880E7-E542-4780-8C97-EFFF3AE32BF6}"/>
              </a:ext>
            </a:extLst>
          </p:cNvPr>
          <p:cNvCxnSpPr>
            <a:cxnSpLocks/>
          </p:cNvCxnSpPr>
          <p:nvPr/>
        </p:nvCxnSpPr>
        <p:spPr>
          <a:xfrm>
            <a:off x="1934497" y="2954593"/>
            <a:ext cx="89399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66E43-635B-4E11-8740-C67041F6E5F3}"/>
              </a:ext>
            </a:extLst>
          </p:cNvPr>
          <p:cNvCxnSpPr>
            <a:cxnSpLocks/>
          </p:cNvCxnSpPr>
          <p:nvPr/>
        </p:nvCxnSpPr>
        <p:spPr>
          <a:xfrm>
            <a:off x="1934497" y="3583857"/>
            <a:ext cx="67768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310D15-72E2-48D2-A8E6-C8BF15968B79}"/>
              </a:ext>
            </a:extLst>
          </p:cNvPr>
          <p:cNvCxnSpPr>
            <a:cxnSpLocks/>
          </p:cNvCxnSpPr>
          <p:nvPr/>
        </p:nvCxnSpPr>
        <p:spPr>
          <a:xfrm>
            <a:off x="1934497" y="3269225"/>
            <a:ext cx="89399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E7EAF55-6CED-47D2-B150-55762D66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244661"/>
            <a:ext cx="10896599" cy="4894701"/>
          </a:xfrm>
          <a:ln w="158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BBD3C2-F29B-4FD8-8C68-7923F917CAF2}"/>
              </a:ext>
            </a:extLst>
          </p:cNvPr>
          <p:cNvCxnSpPr>
            <a:cxnSpLocks/>
          </p:cNvCxnSpPr>
          <p:nvPr/>
        </p:nvCxnSpPr>
        <p:spPr>
          <a:xfrm>
            <a:off x="4638367" y="2620297"/>
            <a:ext cx="5400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4C6145-86DB-4DAE-BE07-599CBE9A976A}"/>
              </a:ext>
            </a:extLst>
          </p:cNvPr>
          <p:cNvCxnSpPr>
            <a:cxnSpLocks/>
          </p:cNvCxnSpPr>
          <p:nvPr/>
        </p:nvCxnSpPr>
        <p:spPr>
          <a:xfrm>
            <a:off x="1496962" y="4847302"/>
            <a:ext cx="93775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6B81C8-1D4F-4055-9FCE-B465C49C8B04}"/>
              </a:ext>
            </a:extLst>
          </p:cNvPr>
          <p:cNvCxnSpPr>
            <a:cxnSpLocks/>
          </p:cNvCxnSpPr>
          <p:nvPr/>
        </p:nvCxnSpPr>
        <p:spPr>
          <a:xfrm>
            <a:off x="742335" y="5186516"/>
            <a:ext cx="32962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4EF1020-5FB5-4CDC-995A-661A44FCB21F}"/>
              </a:ext>
            </a:extLst>
          </p:cNvPr>
          <p:cNvCxnSpPr>
            <a:cxnSpLocks/>
          </p:cNvCxnSpPr>
          <p:nvPr/>
        </p:nvCxnSpPr>
        <p:spPr>
          <a:xfrm flipV="1">
            <a:off x="1938183" y="5498690"/>
            <a:ext cx="8936294" cy="196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933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881ED7-A555-4C5C-8F69-A802989ACB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0" t="19000" r="10092" b="44010"/>
          <a:stretch/>
        </p:blipFill>
        <p:spPr>
          <a:xfrm>
            <a:off x="1068030" y="3726425"/>
            <a:ext cx="10285770" cy="25367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DE093C-08FB-42C0-B686-A9CA0DF8F5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9" t="44229" r="9838" b="22868"/>
          <a:stretch/>
        </p:blipFill>
        <p:spPr>
          <a:xfrm>
            <a:off x="715297" y="1244661"/>
            <a:ext cx="10697497" cy="22565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B58345-0632-4E28-AD32-8578A9A3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303" y="136525"/>
            <a:ext cx="10697497" cy="1059384"/>
          </a:xfrm>
          <a:ln w="15875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A" sz="4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MFMA </a:t>
            </a:r>
            <a:r>
              <a:rPr lang="en-ZA" sz="4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ROLES &amp; RESPONSIBILITIES OF ACCOUNTING OFFICERS</a:t>
            </a:r>
            <a:endParaRPr lang="en-US" sz="4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C151F-2473-450C-B7AB-B5FD9ACD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EE1A-C191-4D48-950D-6DEB384BA907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18CC8E6-BE1E-4E38-BD23-0FD55C0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1900"/>
            <a:ext cx="4114800" cy="365125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Application</a:t>
            </a:r>
            <a:r>
              <a:rPr lang="en-US" sz="2000" b="1" dirty="0">
                <a:solidFill>
                  <a:schemeClr val="tx1"/>
                </a:solidFill>
              </a:rPr>
              <a:t> of </a:t>
            </a:r>
            <a:r>
              <a:rPr lang="en-US" sz="2000" b="1" dirty="0">
                <a:solidFill>
                  <a:srgbClr val="FF0000"/>
                </a:solidFill>
              </a:rPr>
              <a:t>Knowledge</a:t>
            </a:r>
            <a:r>
              <a:rPr lang="en-US" sz="2000" b="1" dirty="0">
                <a:solidFill>
                  <a:schemeClr val="tx1"/>
                </a:solidFill>
              </a:rPr>
              <a:t> is </a:t>
            </a:r>
            <a:r>
              <a:rPr lang="en-US" sz="2000" b="1" dirty="0">
                <a:solidFill>
                  <a:srgbClr val="FF0000"/>
                </a:solidFill>
              </a:rPr>
              <a:t>POWER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CD0EBE-1025-4E95-B97D-574D634D1A25}"/>
              </a:ext>
            </a:extLst>
          </p:cNvPr>
          <p:cNvCxnSpPr>
            <a:cxnSpLocks/>
          </p:cNvCxnSpPr>
          <p:nvPr/>
        </p:nvCxnSpPr>
        <p:spPr>
          <a:xfrm>
            <a:off x="1865671" y="2241755"/>
            <a:ext cx="8979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66E43-635B-4E11-8740-C67041F6E5F3}"/>
              </a:ext>
            </a:extLst>
          </p:cNvPr>
          <p:cNvCxnSpPr>
            <a:cxnSpLocks/>
          </p:cNvCxnSpPr>
          <p:nvPr/>
        </p:nvCxnSpPr>
        <p:spPr>
          <a:xfrm>
            <a:off x="1968909" y="4026308"/>
            <a:ext cx="3959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310D15-72E2-48D2-A8E6-C8BF15968B79}"/>
              </a:ext>
            </a:extLst>
          </p:cNvPr>
          <p:cNvCxnSpPr>
            <a:cxnSpLocks/>
          </p:cNvCxnSpPr>
          <p:nvPr/>
        </p:nvCxnSpPr>
        <p:spPr>
          <a:xfrm>
            <a:off x="715297" y="2561303"/>
            <a:ext cx="101296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E7EAF55-6CED-47D2-B150-55762D66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303" y="1244661"/>
            <a:ext cx="10756491" cy="5067239"/>
          </a:xfrm>
          <a:ln w="158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A54423-5B15-4A7E-BE1B-133A5FE25879}"/>
              </a:ext>
            </a:extLst>
          </p:cNvPr>
          <p:cNvCxnSpPr>
            <a:cxnSpLocks/>
          </p:cNvCxnSpPr>
          <p:nvPr/>
        </p:nvCxnSpPr>
        <p:spPr>
          <a:xfrm>
            <a:off x="2509684" y="4989871"/>
            <a:ext cx="81878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8795D0E-4540-412E-8F02-DD7720F6D657}"/>
              </a:ext>
            </a:extLst>
          </p:cNvPr>
          <p:cNvCxnSpPr>
            <a:cxnSpLocks/>
          </p:cNvCxnSpPr>
          <p:nvPr/>
        </p:nvCxnSpPr>
        <p:spPr>
          <a:xfrm>
            <a:off x="2509684" y="5299585"/>
            <a:ext cx="12265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6C1D1F-0555-4093-89E4-303CDC599CF6}"/>
              </a:ext>
            </a:extLst>
          </p:cNvPr>
          <p:cNvCxnSpPr>
            <a:cxnSpLocks/>
          </p:cNvCxnSpPr>
          <p:nvPr/>
        </p:nvCxnSpPr>
        <p:spPr>
          <a:xfrm>
            <a:off x="715297" y="2900514"/>
            <a:ext cx="632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928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3860</TotalTime>
  <Words>413</Words>
  <Application>Microsoft Office PowerPoint</Application>
  <PresentationFormat>Widescreen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Wingdings</vt:lpstr>
      <vt:lpstr>Office Theme</vt:lpstr>
      <vt:lpstr>Annual performance plans - how to go about developing your SDBIP</vt:lpstr>
      <vt:lpstr>PowerPoint Presentation</vt:lpstr>
      <vt:lpstr>THE LOGIC MODEL APPROACH</vt:lpstr>
      <vt:lpstr>SDBIP DEFINITION AS PER MFMA</vt:lpstr>
      <vt:lpstr>MFMA ROLES &amp; RESPONSIBILITIES OF MAYORS</vt:lpstr>
      <vt:lpstr>MFMA ROLES &amp; RESPONSIBILITIES OF MAYORS (S53)</vt:lpstr>
      <vt:lpstr>MFMA ROLES &amp; RESPONSIBILITIES OF MAYORS</vt:lpstr>
      <vt:lpstr>MFMA ROLES &amp; RESPONSIBILITIES OF ACCOUNTING OFFICERS</vt:lpstr>
      <vt:lpstr>MFMA ROLES &amp; RESPONSIBILITIES OF ACCOUNTING OFFICERS</vt:lpstr>
      <vt:lpstr>MFMA ROLES &amp; RESPONSIBILITIES OF ACCOUNTING OFFICERS</vt:lpstr>
      <vt:lpstr>LONG-TERM PLANNING CONSIDERATIONS</vt:lpstr>
      <vt:lpstr>SDBIP A PRODUCT OF LONG-TERM PLANS</vt:lpstr>
      <vt:lpstr>MFMA CIRCULAR NO 13 - 31 January 2005</vt:lpstr>
      <vt:lpstr>CONTRAST TO THE BASIC REQUIREMENTS</vt:lpstr>
      <vt:lpstr>PERFORMANCE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COLLABORATIONS FOR A BETTER MUNICIPALITY</dc:title>
  <dc:creator>Zonyane, Zolani Sandiso GIZ ZA</dc:creator>
  <cp:lastModifiedBy>Zonyane, Zolani Sandiso GIZ ZA</cp:lastModifiedBy>
  <cp:revision>21</cp:revision>
  <dcterms:created xsi:type="dcterms:W3CDTF">2021-08-12T09:23:39Z</dcterms:created>
  <dcterms:modified xsi:type="dcterms:W3CDTF">2021-10-15T07:16:13Z</dcterms:modified>
</cp:coreProperties>
</file>