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2022/02/22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316069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CIGFARO Standard Presentation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55522"/>
            <a:ext cx="3962400" cy="770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EBD4B-07AA-4B53-86A0-547C41148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0602"/>
            <a:ext cx="8382000" cy="51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perform physical verification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495485"/>
            <a:ext cx="8657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technical dept for WIP and infrastructure assets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engineers for specialized assets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dated pictures</a:t>
            </a:r>
          </a:p>
        </p:txBody>
      </p:sp>
    </p:spTree>
    <p:extLst>
      <p:ext uri="{BB962C8B-B14F-4D97-AF65-F5344CB8AC3E}">
        <p14:creationId xmlns:p14="http://schemas.microsoft.com/office/powerpoint/2010/main" val="5021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physical verification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906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– do assets exists at the reporting date (overstatement)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Completeness – have all assets owned and controlled by the organization been recorded (Understatement);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– are we carrying the assets at the values commensurate with their condition/ productive capacity/ service potential;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we captured sufficient detail to enable identification of each and every asset (this also aids classification, presentation and disclosure)</a:t>
            </a:r>
          </a:p>
        </p:txBody>
      </p:sp>
    </p:spTree>
    <p:extLst>
      <p:ext uri="{BB962C8B-B14F-4D97-AF65-F5344CB8AC3E}">
        <p14:creationId xmlns:p14="http://schemas.microsoft.com/office/powerpoint/2010/main" val="249183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physical verification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906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 and other objectives are likely to be compromised if an institution is unaware of which enabling assets belong to them.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complete record of all the assets and their location, assets will be left unattended and unmaintained without any accountability being taken for them.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identification of assets will, however, inform the institution which assets they have available to enable service delivery.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lack of conditional assessments will result in assets not being adequately maintained.</a:t>
            </a:r>
          </a:p>
        </p:txBody>
      </p:sp>
    </p:spTree>
    <p:extLst>
      <p:ext uri="{BB962C8B-B14F-4D97-AF65-F5344CB8AC3E}">
        <p14:creationId xmlns:p14="http://schemas.microsoft.com/office/powerpoint/2010/main" val="99473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2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9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D4C3881-A518-438A-BDF4-3ECB2D8CF3E4}"/>
              </a:ext>
            </a:extLst>
          </p:cNvPr>
          <p:cNvSpPr/>
          <p:nvPr/>
        </p:nvSpPr>
        <p:spPr>
          <a:xfrm>
            <a:off x="1828800" y="1513820"/>
            <a:ext cx="5181600" cy="4353580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0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316069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7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752600"/>
            <a:ext cx="7543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ZA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- tools for efficient + effective service delivery;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making - acquisition, safeguarding, maintenance, disposal.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responsibilities regarding asset management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outcomes – to confirm the result of our stewardship during the year</a:t>
            </a:r>
            <a:endParaRPr lang="en-Z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0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7380"/>
            <a:ext cx="7367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deficiencies in asset mgt/ accounting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495485"/>
            <a:ext cx="8657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registers not being updated regularly</a:t>
            </a:r>
            <a:r>
              <a:rPr lang="en-ZA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registers not being reconciled to the accounting records.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that are under the control of the institution not being included in the asset register.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registers not containing sufficient detail to enable the identification of the physical assets recorded in these registers.</a:t>
            </a:r>
            <a:endParaRPr lang="en-Z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1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7380"/>
            <a:ext cx="7367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controls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495485"/>
            <a:ext cx="86574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proper records of assets and perform conditional assessments</a:t>
            </a:r>
            <a:r>
              <a:rPr lang="en-ZA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Z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controls to safeguard and maintain assets.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3200" i="0" u="none" strike="noStrike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segregation of duties in management of assets</a:t>
            </a:r>
          </a:p>
        </p:txBody>
      </p:sp>
    </p:spTree>
    <p:extLst>
      <p:ext uri="{BB962C8B-B14F-4D97-AF65-F5344CB8AC3E}">
        <p14:creationId xmlns:p14="http://schemas.microsoft.com/office/powerpoint/2010/main" val="277254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8925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proper records of assets and perform conditional assessments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495485"/>
            <a:ext cx="8657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assets</a:t>
            </a:r>
            <a:r>
              <a:rPr lang="en-ZA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Z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3200" i="0" u="none" strike="noStrike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code/ Serial numbers;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descriptions;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Custodians,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0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674" y="443628"/>
            <a:ext cx="7307656" cy="49244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assessments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CD264A-46CC-469C-A537-0E18BBB7DBAD}"/>
              </a:ext>
            </a:extLst>
          </p:cNvPr>
          <p:cNvSpPr/>
          <p:nvPr/>
        </p:nvSpPr>
        <p:spPr>
          <a:xfrm>
            <a:off x="440674" y="1371600"/>
            <a:ext cx="7307656" cy="2057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Physical verification/ confirmation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Sheet to ground – existence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Ground to sheet – completeness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446285-F2AB-43DA-8AF3-BCEEA217EF92}"/>
              </a:ext>
            </a:extLst>
          </p:cNvPr>
          <p:cNvSpPr/>
          <p:nvPr/>
        </p:nvSpPr>
        <p:spPr>
          <a:xfrm>
            <a:off x="473724" y="3733800"/>
            <a:ext cx="7307656" cy="243839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Assess condition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Extent of physical damage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Service potential/ productive capacity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perform physical verification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495485"/>
            <a:ext cx="8657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a list of assets by location and custodian with bar codes/ serial number;</a:t>
            </a:r>
            <a:endParaRPr lang="en-Z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 teams for verification (at least 2);</a:t>
            </a:r>
            <a:endParaRPr lang="en-US" sz="3200" i="0" u="none" strike="noStrike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procedures to follow during verification;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/ refresh teams on verification procedures;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 verification plan (by route/location);</a:t>
            </a:r>
          </a:p>
        </p:txBody>
      </p:sp>
    </p:spTree>
    <p:extLst>
      <p:ext uri="{BB962C8B-B14F-4D97-AF65-F5344CB8AC3E}">
        <p14:creationId xmlns:p14="http://schemas.microsoft.com/office/powerpoint/2010/main" val="380262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perform physical verification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495485"/>
            <a:ext cx="86574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an asset from your list, match to the asset on the ground. The best match is with reference to serial number, barcode, asset id (unique identifier)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assets in a location other than on the register by picking an asset on the flow and confirming against the register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7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791"/>
            <a:ext cx="7367330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perform physical verification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495485"/>
            <a:ext cx="8657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condition and highlight on your verification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9FE9C-275C-471D-B3A3-EF4E6AAB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7182"/>
            <a:ext cx="9144000" cy="37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502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Samson Kaziko</cp:lastModifiedBy>
  <cp:revision>46</cp:revision>
  <dcterms:created xsi:type="dcterms:W3CDTF">2016-08-29T06:19:10Z</dcterms:created>
  <dcterms:modified xsi:type="dcterms:W3CDTF">2022-02-22T21:31:04Z</dcterms:modified>
</cp:coreProperties>
</file>